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91" r:id="rId5"/>
    <p:sldId id="304" r:id="rId6"/>
    <p:sldId id="276" r:id="rId7"/>
    <p:sldId id="292" r:id="rId8"/>
    <p:sldId id="293" r:id="rId9"/>
    <p:sldId id="305" r:id="rId10"/>
    <p:sldId id="306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2EEFD9-3302-4865-B30E-2A58D33104A4}" v="5" dt="2023-09-12T18:58:52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42" y="-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0005EB74-8E17-4469-A257-8CA46F860433}"/>
    <pc:docChg chg="custSel addSld delSld modSld">
      <pc:chgData name="Pascalle Cup" userId="abbe84a0-611b-406e-b251-e8b4b71c069a" providerId="ADAL" clId="{0005EB74-8E17-4469-A257-8CA46F860433}" dt="2023-06-22T19:32:49.965" v="88" actId="478"/>
      <pc:docMkLst>
        <pc:docMk/>
      </pc:docMkLst>
      <pc:sldChg chg="del">
        <pc:chgData name="Pascalle Cup" userId="abbe84a0-611b-406e-b251-e8b4b71c069a" providerId="ADAL" clId="{0005EB74-8E17-4469-A257-8CA46F860433}" dt="2023-06-22T19:30:47.045" v="0" actId="47"/>
        <pc:sldMkLst>
          <pc:docMk/>
          <pc:sldMk cId="1439573609" sldId="289"/>
        </pc:sldMkLst>
      </pc:sldChg>
      <pc:sldChg chg="delSp modSp mod">
        <pc:chgData name="Pascalle Cup" userId="abbe84a0-611b-406e-b251-e8b4b71c069a" providerId="ADAL" clId="{0005EB74-8E17-4469-A257-8CA46F860433}" dt="2023-06-22T19:32:49.965" v="88" actId="478"/>
        <pc:sldMkLst>
          <pc:docMk/>
          <pc:sldMk cId="3438589595" sldId="290"/>
        </pc:sldMkLst>
        <pc:spChg chg="mod">
          <ac:chgData name="Pascalle Cup" userId="abbe84a0-611b-406e-b251-e8b4b71c069a" providerId="ADAL" clId="{0005EB74-8E17-4469-A257-8CA46F860433}" dt="2023-06-22T19:32:46.398" v="87" actId="5793"/>
          <ac:spMkLst>
            <pc:docMk/>
            <pc:sldMk cId="3438589595" sldId="290"/>
            <ac:spMk id="3" creationId="{9F35F8CF-2E22-41DB-B391-96E969CEC7D5}"/>
          </ac:spMkLst>
        </pc:spChg>
        <pc:spChg chg="del">
          <ac:chgData name="Pascalle Cup" userId="abbe84a0-611b-406e-b251-e8b4b71c069a" providerId="ADAL" clId="{0005EB74-8E17-4469-A257-8CA46F860433}" dt="2023-06-22T19:32:49.965" v="88" actId="478"/>
          <ac:spMkLst>
            <pc:docMk/>
            <pc:sldMk cId="3438589595" sldId="290"/>
            <ac:spMk id="5" creationId="{EFE4F9DA-C456-402E-9AA4-950F3DCC2804}"/>
          </ac:spMkLst>
        </pc:spChg>
      </pc:sldChg>
      <pc:sldChg chg="addSp delSp modSp new mod">
        <pc:chgData name="Pascalle Cup" userId="abbe84a0-611b-406e-b251-e8b4b71c069a" providerId="ADAL" clId="{0005EB74-8E17-4469-A257-8CA46F860433}" dt="2023-06-22T19:32:27.094" v="81" actId="1076"/>
        <pc:sldMkLst>
          <pc:docMk/>
          <pc:sldMk cId="3224262830" sldId="292"/>
        </pc:sldMkLst>
        <pc:spChg chg="mod">
          <ac:chgData name="Pascalle Cup" userId="abbe84a0-611b-406e-b251-e8b4b71c069a" providerId="ADAL" clId="{0005EB74-8E17-4469-A257-8CA46F860433}" dt="2023-06-22T19:32:02.570" v="40"/>
          <ac:spMkLst>
            <pc:docMk/>
            <pc:sldMk cId="3224262830" sldId="292"/>
            <ac:spMk id="2" creationId="{F09185F6-530F-A916-4535-C803B2F6965A}"/>
          </ac:spMkLst>
        </pc:spChg>
        <pc:spChg chg="del">
          <ac:chgData name="Pascalle Cup" userId="abbe84a0-611b-406e-b251-e8b4b71c069a" providerId="ADAL" clId="{0005EB74-8E17-4469-A257-8CA46F860433}" dt="2023-06-22T19:32:24.089" v="80" actId="478"/>
          <ac:spMkLst>
            <pc:docMk/>
            <pc:sldMk cId="3224262830" sldId="292"/>
            <ac:spMk id="4" creationId="{C7F39E08-CCF9-A1F1-652B-FB9405F4B585}"/>
          </ac:spMkLst>
        </pc:spChg>
        <pc:spChg chg="add mod">
          <ac:chgData name="Pascalle Cup" userId="abbe84a0-611b-406e-b251-e8b4b71c069a" providerId="ADAL" clId="{0005EB74-8E17-4469-A257-8CA46F860433}" dt="2023-06-22T19:32:27.094" v="81" actId="1076"/>
          <ac:spMkLst>
            <pc:docMk/>
            <pc:sldMk cId="3224262830" sldId="292"/>
            <ac:spMk id="7" creationId="{CB0EE9C1-ACA5-19B4-A5AA-3CCEDAF7DF2F}"/>
          </ac:spMkLst>
        </pc:spChg>
      </pc:sldChg>
    </pc:docChg>
  </pc:docChgLst>
  <pc:docChgLst>
    <pc:chgData name="Pascalle Cup" userId="abbe84a0-611b-406e-b251-e8b4b71c069a" providerId="ADAL" clId="{DB2EEFD9-3302-4865-B30E-2A58D33104A4}"/>
    <pc:docChg chg="undo custSel addSld delSld modSld">
      <pc:chgData name="Pascalle Cup" userId="abbe84a0-611b-406e-b251-e8b4b71c069a" providerId="ADAL" clId="{DB2EEFD9-3302-4865-B30E-2A58D33104A4}" dt="2023-09-12T19:02:21.725" v="564" actId="113"/>
      <pc:docMkLst>
        <pc:docMk/>
      </pc:docMkLst>
      <pc:sldChg chg="modSp mod">
        <pc:chgData name="Pascalle Cup" userId="abbe84a0-611b-406e-b251-e8b4b71c069a" providerId="ADAL" clId="{DB2EEFD9-3302-4865-B30E-2A58D33104A4}" dt="2023-09-12T18:33:54.763" v="24" actId="1076"/>
        <pc:sldMkLst>
          <pc:docMk/>
          <pc:sldMk cId="4097105798" sldId="276"/>
        </pc:sldMkLst>
        <pc:spChg chg="mod">
          <ac:chgData name="Pascalle Cup" userId="abbe84a0-611b-406e-b251-e8b4b71c069a" providerId="ADAL" clId="{DB2EEFD9-3302-4865-B30E-2A58D33104A4}" dt="2023-09-12T18:33:54.763" v="24" actId="1076"/>
          <ac:spMkLst>
            <pc:docMk/>
            <pc:sldMk cId="4097105798" sldId="276"/>
            <ac:spMk id="3" creationId="{00000000-0000-0000-0000-000000000000}"/>
          </ac:spMkLst>
        </pc:spChg>
      </pc:sldChg>
      <pc:sldChg chg="modSp del mod">
        <pc:chgData name="Pascalle Cup" userId="abbe84a0-611b-406e-b251-e8b4b71c069a" providerId="ADAL" clId="{DB2EEFD9-3302-4865-B30E-2A58D33104A4}" dt="2023-09-12T18:34:04.904" v="25" actId="47"/>
        <pc:sldMkLst>
          <pc:docMk/>
          <pc:sldMk cId="3438589595" sldId="290"/>
        </pc:sldMkLst>
        <pc:spChg chg="mod">
          <ac:chgData name="Pascalle Cup" userId="abbe84a0-611b-406e-b251-e8b4b71c069a" providerId="ADAL" clId="{DB2EEFD9-3302-4865-B30E-2A58D33104A4}" dt="2023-09-12T13:48:03.663" v="0" actId="14100"/>
          <ac:spMkLst>
            <pc:docMk/>
            <pc:sldMk cId="3438589595" sldId="290"/>
            <ac:spMk id="3" creationId="{9F35F8CF-2E22-41DB-B391-96E969CEC7D5}"/>
          </ac:spMkLst>
        </pc:spChg>
      </pc:sldChg>
      <pc:sldChg chg="addSp delSp modSp mod modClrScheme chgLayout">
        <pc:chgData name="Pascalle Cup" userId="abbe84a0-611b-406e-b251-e8b4b71c069a" providerId="ADAL" clId="{DB2EEFD9-3302-4865-B30E-2A58D33104A4}" dt="2023-09-12T18:40:03.325" v="30" actId="478"/>
        <pc:sldMkLst>
          <pc:docMk/>
          <pc:sldMk cId="3224262830" sldId="292"/>
        </pc:sldMkLst>
        <pc:spChg chg="mod">
          <ac:chgData name="Pascalle Cup" userId="abbe84a0-611b-406e-b251-e8b4b71c069a" providerId="ADAL" clId="{DB2EEFD9-3302-4865-B30E-2A58D33104A4}" dt="2023-09-12T18:39:58.785" v="28" actId="26606"/>
          <ac:spMkLst>
            <pc:docMk/>
            <pc:sldMk cId="3224262830" sldId="292"/>
            <ac:spMk id="2" creationId="{F09185F6-530F-A916-4535-C803B2F6965A}"/>
          </ac:spMkLst>
        </pc:spChg>
        <pc:spChg chg="mod ord">
          <ac:chgData name="Pascalle Cup" userId="abbe84a0-611b-406e-b251-e8b4b71c069a" providerId="ADAL" clId="{DB2EEFD9-3302-4865-B30E-2A58D33104A4}" dt="2023-09-12T18:39:58.785" v="28" actId="26606"/>
          <ac:spMkLst>
            <pc:docMk/>
            <pc:sldMk cId="3224262830" sldId="292"/>
            <ac:spMk id="3" creationId="{AD58DA9B-09EA-5A44-689D-8D28F0B265BC}"/>
          </ac:spMkLst>
        </pc:spChg>
        <pc:spChg chg="mod">
          <ac:chgData name="Pascalle Cup" userId="abbe84a0-611b-406e-b251-e8b4b71c069a" providerId="ADAL" clId="{DB2EEFD9-3302-4865-B30E-2A58D33104A4}" dt="2023-09-12T18:39:58.785" v="28" actId="26606"/>
          <ac:spMkLst>
            <pc:docMk/>
            <pc:sldMk cId="3224262830" sldId="292"/>
            <ac:spMk id="5" creationId="{6B941CE3-8111-9F3E-0D5B-A6EF1B87CD20}"/>
          </ac:spMkLst>
        </pc:spChg>
        <pc:spChg chg="mod">
          <ac:chgData name="Pascalle Cup" userId="abbe84a0-611b-406e-b251-e8b4b71c069a" providerId="ADAL" clId="{DB2EEFD9-3302-4865-B30E-2A58D33104A4}" dt="2023-09-12T18:39:58.785" v="28" actId="26606"/>
          <ac:spMkLst>
            <pc:docMk/>
            <pc:sldMk cId="3224262830" sldId="292"/>
            <ac:spMk id="7" creationId="{CB0EE9C1-ACA5-19B4-A5AA-3CCEDAF7DF2F}"/>
          </ac:spMkLst>
        </pc:spChg>
        <pc:spChg chg="add del mod">
          <ac:chgData name="Pascalle Cup" userId="abbe84a0-611b-406e-b251-e8b4b71c069a" providerId="ADAL" clId="{DB2EEFD9-3302-4865-B30E-2A58D33104A4}" dt="2023-09-12T18:40:03.325" v="30" actId="478"/>
          <ac:spMkLst>
            <pc:docMk/>
            <pc:sldMk cId="3224262830" sldId="292"/>
            <ac:spMk id="12" creationId="{905E3D68-00F9-59B8-976E-EA284C2A3948}"/>
          </ac:spMkLst>
        </pc:spChg>
        <pc:spChg chg="add mod">
          <ac:chgData name="Pascalle Cup" userId="abbe84a0-611b-406e-b251-e8b4b71c069a" providerId="ADAL" clId="{DB2EEFD9-3302-4865-B30E-2A58D33104A4}" dt="2023-09-12T18:39:58.785" v="28" actId="26606"/>
          <ac:spMkLst>
            <pc:docMk/>
            <pc:sldMk cId="3224262830" sldId="292"/>
            <ac:spMk id="14" creationId="{7AFD1C80-699A-263A-CEF6-0440C9D1C571}"/>
          </ac:spMkLst>
        </pc:spChg>
        <pc:picChg chg="add mod">
          <ac:chgData name="Pascalle Cup" userId="abbe84a0-611b-406e-b251-e8b4b71c069a" providerId="ADAL" clId="{DB2EEFD9-3302-4865-B30E-2A58D33104A4}" dt="2023-09-12T18:39:58.785" v="28" actId="26606"/>
          <ac:picMkLst>
            <pc:docMk/>
            <pc:sldMk cId="3224262830" sldId="292"/>
            <ac:picMk id="4" creationId="{19B43941-DF57-1418-B330-5F513DB6277F}"/>
          </ac:picMkLst>
        </pc:picChg>
      </pc:sldChg>
      <pc:sldChg chg="addSp delSp modSp new mod modAnim">
        <pc:chgData name="Pascalle Cup" userId="abbe84a0-611b-406e-b251-e8b4b71c069a" providerId="ADAL" clId="{DB2EEFD9-3302-4865-B30E-2A58D33104A4}" dt="2023-09-12T18:52:27.299" v="70" actId="14100"/>
        <pc:sldMkLst>
          <pc:docMk/>
          <pc:sldMk cId="2921312811" sldId="293"/>
        </pc:sldMkLst>
        <pc:spChg chg="mod">
          <ac:chgData name="Pascalle Cup" userId="abbe84a0-611b-406e-b251-e8b4b71c069a" providerId="ADAL" clId="{DB2EEFD9-3302-4865-B30E-2A58D33104A4}" dt="2023-09-12T18:52:06.631" v="66" actId="6549"/>
          <ac:spMkLst>
            <pc:docMk/>
            <pc:sldMk cId="2921312811" sldId="293"/>
            <ac:spMk id="2" creationId="{88C1C70D-529A-36E6-BA52-7B96353082D0}"/>
          </ac:spMkLst>
        </pc:spChg>
        <pc:spChg chg="del">
          <ac:chgData name="Pascalle Cup" userId="abbe84a0-611b-406e-b251-e8b4b71c069a" providerId="ADAL" clId="{DB2EEFD9-3302-4865-B30E-2A58D33104A4}" dt="2023-09-12T13:48:55.843" v="22" actId="478"/>
          <ac:spMkLst>
            <pc:docMk/>
            <pc:sldMk cId="2921312811" sldId="293"/>
            <ac:spMk id="4" creationId="{5F3B357E-DA90-0767-74EF-FA7976A08ABC}"/>
          </ac:spMkLst>
        </pc:spChg>
        <pc:picChg chg="add mod">
          <ac:chgData name="Pascalle Cup" userId="abbe84a0-611b-406e-b251-e8b4b71c069a" providerId="ADAL" clId="{DB2EEFD9-3302-4865-B30E-2A58D33104A4}" dt="2023-09-12T18:52:27.299" v="70" actId="14100"/>
          <ac:picMkLst>
            <pc:docMk/>
            <pc:sldMk cId="2921312811" sldId="293"/>
            <ac:picMk id="6" creationId="{E45CB540-3A64-61FC-D869-A89C114560EE}"/>
          </ac:picMkLst>
        </pc:picChg>
      </pc:sldChg>
      <pc:sldChg chg="addSp modSp mod modAnim">
        <pc:chgData name="Pascalle Cup" userId="abbe84a0-611b-406e-b251-e8b4b71c069a" providerId="ADAL" clId="{DB2EEFD9-3302-4865-B30E-2A58D33104A4}" dt="2023-09-12T18:50:08.709" v="34" actId="14100"/>
        <pc:sldMkLst>
          <pc:docMk/>
          <pc:sldMk cId="1161587918" sldId="304"/>
        </pc:sldMkLst>
        <pc:spChg chg="mod">
          <ac:chgData name="Pascalle Cup" userId="abbe84a0-611b-406e-b251-e8b4b71c069a" providerId="ADAL" clId="{DB2EEFD9-3302-4865-B30E-2A58D33104A4}" dt="2023-09-12T18:50:03.884" v="32" actId="1076"/>
          <ac:spMkLst>
            <pc:docMk/>
            <pc:sldMk cId="1161587918" sldId="304"/>
            <ac:spMk id="3" creationId="{00000000-0000-0000-0000-000000000000}"/>
          </ac:spMkLst>
        </pc:spChg>
        <pc:picChg chg="add mod">
          <ac:chgData name="Pascalle Cup" userId="abbe84a0-611b-406e-b251-e8b4b71c069a" providerId="ADAL" clId="{DB2EEFD9-3302-4865-B30E-2A58D33104A4}" dt="2023-09-12T18:50:08.709" v="34" actId="14100"/>
          <ac:picMkLst>
            <pc:docMk/>
            <pc:sldMk cId="1161587918" sldId="304"/>
            <ac:picMk id="4" creationId="{6F59D5E2-3733-1464-3D52-6F05DDE26AA2}"/>
          </ac:picMkLst>
        </pc:picChg>
      </pc:sldChg>
      <pc:sldChg chg="addSp delSp modSp new mod modClrScheme chgLayout">
        <pc:chgData name="Pascalle Cup" userId="abbe84a0-611b-406e-b251-e8b4b71c069a" providerId="ADAL" clId="{DB2EEFD9-3302-4865-B30E-2A58D33104A4}" dt="2023-09-12T19:02:21.725" v="564" actId="113"/>
        <pc:sldMkLst>
          <pc:docMk/>
          <pc:sldMk cId="2467090370" sldId="305"/>
        </pc:sldMkLst>
        <pc:spChg chg="mod ord">
          <ac:chgData name="Pascalle Cup" userId="abbe84a0-611b-406e-b251-e8b4b71c069a" providerId="ADAL" clId="{DB2EEFD9-3302-4865-B30E-2A58D33104A4}" dt="2023-09-12T18:58:59.051" v="549" actId="26606"/>
          <ac:spMkLst>
            <pc:docMk/>
            <pc:sldMk cId="2467090370" sldId="305"/>
            <ac:spMk id="2" creationId="{76C213D4-779D-A17B-524D-357E4372A583}"/>
          </ac:spMkLst>
        </pc:spChg>
        <pc:spChg chg="mod ord">
          <ac:chgData name="Pascalle Cup" userId="abbe84a0-611b-406e-b251-e8b4b71c069a" providerId="ADAL" clId="{DB2EEFD9-3302-4865-B30E-2A58D33104A4}" dt="2023-09-12T18:58:59.051" v="549" actId="26606"/>
          <ac:spMkLst>
            <pc:docMk/>
            <pc:sldMk cId="2467090370" sldId="305"/>
            <ac:spMk id="3" creationId="{1A5D7891-4DE9-FD74-EEDD-D7E8A4F9E34D}"/>
          </ac:spMkLst>
        </pc:spChg>
        <pc:spChg chg="del">
          <ac:chgData name="Pascalle Cup" userId="abbe84a0-611b-406e-b251-e8b4b71c069a" providerId="ADAL" clId="{DB2EEFD9-3302-4865-B30E-2A58D33104A4}" dt="2023-09-12T18:56:04.981" v="545" actId="478"/>
          <ac:spMkLst>
            <pc:docMk/>
            <pc:sldMk cId="2467090370" sldId="305"/>
            <ac:spMk id="4" creationId="{5DF51DAC-6D2A-2850-34D8-BD4A7EFBB051}"/>
          </ac:spMkLst>
        </pc:spChg>
        <pc:spChg chg="mod">
          <ac:chgData name="Pascalle Cup" userId="abbe84a0-611b-406e-b251-e8b4b71c069a" providerId="ADAL" clId="{DB2EEFD9-3302-4865-B30E-2A58D33104A4}" dt="2023-09-12T18:58:59.051" v="549" actId="26606"/>
          <ac:spMkLst>
            <pc:docMk/>
            <pc:sldMk cId="2467090370" sldId="305"/>
            <ac:spMk id="5" creationId="{711378EB-EBA4-0443-E14B-DB8B0F6AF9F2}"/>
          </ac:spMkLst>
        </pc:spChg>
        <pc:spChg chg="mod ord">
          <ac:chgData name="Pascalle Cup" userId="abbe84a0-611b-406e-b251-e8b4b71c069a" providerId="ADAL" clId="{DB2EEFD9-3302-4865-B30E-2A58D33104A4}" dt="2023-09-12T19:02:21.725" v="564" actId="113"/>
          <ac:spMkLst>
            <pc:docMk/>
            <pc:sldMk cId="2467090370" sldId="305"/>
            <ac:spMk id="6" creationId="{40511724-9544-B71E-0CC1-D8816D2686EC}"/>
          </ac:spMkLst>
        </pc:spChg>
        <pc:spChg chg="add del mod">
          <ac:chgData name="Pascalle Cup" userId="abbe84a0-611b-406e-b251-e8b4b71c069a" providerId="ADAL" clId="{DB2EEFD9-3302-4865-B30E-2A58D33104A4}" dt="2023-09-12T18:58:59.051" v="548" actId="26606"/>
          <ac:spMkLst>
            <pc:docMk/>
            <pc:sldMk cId="2467090370" sldId="305"/>
            <ac:spMk id="12" creationId="{2415328E-853A-BAAA-39DC-993D33C8DEDF}"/>
          </ac:spMkLst>
        </pc:spChg>
        <pc:spChg chg="add del mod">
          <ac:chgData name="Pascalle Cup" userId="abbe84a0-611b-406e-b251-e8b4b71c069a" providerId="ADAL" clId="{DB2EEFD9-3302-4865-B30E-2A58D33104A4}" dt="2023-09-12T18:58:59.051" v="548" actId="26606"/>
          <ac:spMkLst>
            <pc:docMk/>
            <pc:sldMk cId="2467090370" sldId="305"/>
            <ac:spMk id="14" creationId="{2A932E03-90EA-2E2C-8429-78E3CD9931DC}"/>
          </ac:spMkLst>
        </pc:spChg>
        <pc:spChg chg="add del mod">
          <ac:chgData name="Pascalle Cup" userId="abbe84a0-611b-406e-b251-e8b4b71c069a" providerId="ADAL" clId="{DB2EEFD9-3302-4865-B30E-2A58D33104A4}" dt="2023-09-12T18:59:12.095" v="553" actId="478"/>
          <ac:spMkLst>
            <pc:docMk/>
            <pc:sldMk cId="2467090370" sldId="305"/>
            <ac:spMk id="16" creationId="{2C57B74B-CC6F-9ECE-4963-2C77AAD7F1A1}"/>
          </ac:spMkLst>
        </pc:spChg>
        <pc:spChg chg="add del mod">
          <ac:chgData name="Pascalle Cup" userId="abbe84a0-611b-406e-b251-e8b4b71c069a" providerId="ADAL" clId="{DB2EEFD9-3302-4865-B30E-2A58D33104A4}" dt="2023-09-12T18:59:06.589" v="552" actId="478"/>
          <ac:spMkLst>
            <pc:docMk/>
            <pc:sldMk cId="2467090370" sldId="305"/>
            <ac:spMk id="17" creationId="{D5BD62FC-8DCD-E5CB-8767-6CB3C45F6CC9}"/>
          </ac:spMkLst>
        </pc:spChg>
        <pc:picChg chg="add del mod">
          <ac:chgData name="Pascalle Cup" userId="abbe84a0-611b-406e-b251-e8b4b71c069a" providerId="ADAL" clId="{DB2EEFD9-3302-4865-B30E-2A58D33104A4}" dt="2023-09-12T18:59:04.805" v="551" actId="478"/>
          <ac:picMkLst>
            <pc:docMk/>
            <pc:sldMk cId="2467090370" sldId="305"/>
            <ac:picMk id="7" creationId="{68DB1676-84DF-259B-15FC-58984AE4FAB2}"/>
          </ac:picMkLst>
        </pc:picChg>
      </pc:sldChg>
      <pc:sldChg chg="modSp new mod">
        <pc:chgData name="Pascalle Cup" userId="abbe84a0-611b-406e-b251-e8b4b71c069a" providerId="ADAL" clId="{DB2EEFD9-3302-4865-B30E-2A58D33104A4}" dt="2023-09-12T19:02:03.110" v="563" actId="20577"/>
        <pc:sldMkLst>
          <pc:docMk/>
          <pc:sldMk cId="643707008" sldId="306"/>
        </pc:sldMkLst>
        <pc:spChg chg="mod">
          <ac:chgData name="Pascalle Cup" userId="abbe84a0-611b-406e-b251-e8b4b71c069a" providerId="ADAL" clId="{DB2EEFD9-3302-4865-B30E-2A58D33104A4}" dt="2023-09-12T19:02:03.110" v="563" actId="20577"/>
          <ac:spMkLst>
            <pc:docMk/>
            <pc:sldMk cId="643707008" sldId="306"/>
            <ac:spMk id="2" creationId="{A7522DFE-3DDD-D2E8-D1EF-C31946AAE9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12-9-2023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12-9-2023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12-9-2023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12-9-2023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12-9-2023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12-9-2023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12-9-2023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uRxwNFRHb8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5.xml"/><Relationship Id="rId1" Type="http://schemas.openxmlformats.org/officeDocument/2006/relationships/video" Target="https://www.youtube.com/embed/8R5LhdFf4oc?start=48&amp;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E8DC4C0-3A03-C314-D72D-0A268A58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1</a:t>
            </a:fld>
            <a:endParaRPr lang="nl-NL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0DE72AC-8520-F9C7-4FC5-109C6C2D7C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Storytelling </a:t>
            </a:r>
          </a:p>
        </p:txBody>
      </p:sp>
    </p:spTree>
    <p:extLst>
      <p:ext uri="{BB962C8B-B14F-4D97-AF65-F5344CB8AC3E}">
        <p14:creationId xmlns:p14="http://schemas.microsoft.com/office/powerpoint/2010/main" val="345458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Storytelling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53160" y="1326455"/>
            <a:ext cx="8860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Een boodschap overbrengen door middel van een verhaal. Je neemt de lezer mee in je gedachten, beelden, sfeerimpressies of merk. </a:t>
            </a:r>
          </a:p>
        </p:txBody>
      </p:sp>
      <p:pic>
        <p:nvPicPr>
          <p:cNvPr id="4" name="Onlinemedia 3" title="Pitching 101: Storytelling Your Idea">
            <a:hlinkClick r:id="" action="ppaction://media"/>
            <a:extLst>
              <a:ext uri="{FF2B5EF4-FFF2-40B4-BE49-F238E27FC236}">
                <a16:creationId xmlns:a16="http://schemas.microsoft.com/office/drawing/2014/main" id="{6F59D5E2-3733-1464-3D52-6F05DDE26A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3090" y="3131864"/>
            <a:ext cx="5768427" cy="32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8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Goede storytelling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936752" y="1595796"/>
            <a:ext cx="8319752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Het verhaal bestaat uit vertellende elementen: er is een plot met daarin een bepaald conflict of een worsteling van de hoofdpersoon.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Het verhaal maakt emoties los bij de ontvanger.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Het verhaal is authentiek en waar of waarachtig.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710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185F6-530F-A916-4535-C803B2F6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vert="horz" lIns="0" tIns="36000" rIns="0" bIns="0" rtlCol="0" anchor="t" anchorCtr="0">
            <a:normAutofit/>
          </a:bodyPr>
          <a:lstStyle/>
          <a:p>
            <a:r>
              <a:rPr lang="nl-NL" b="1" kern="1200" spc="0" baseline="0">
                <a:latin typeface="+mj-lt"/>
                <a:ea typeface="+mj-ea"/>
                <a:cs typeface="+mj-cs"/>
              </a:rPr>
              <a:t>Doel van storytelling: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B941CE3-8111-9F3E-0D5B-A6EF1B87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B0EE9C1-ACA5-19B4-A5AA-3CCEDAF7DF2F}"/>
              </a:ext>
            </a:extLst>
          </p:cNvPr>
          <p:cNvSpPr txBox="1"/>
          <p:nvPr/>
        </p:nvSpPr>
        <p:spPr>
          <a:xfrm>
            <a:off x="371475" y="1709738"/>
            <a:ext cx="5645150" cy="4419599"/>
          </a:xfrm>
          <a:prstGeom prst="rect">
            <a:avLst/>
          </a:prstGeom>
        </p:spPr>
        <p:txBody>
          <a:bodyPr vert="horz" lIns="0" tIns="0" rIns="0" bIns="0" numCol="1" spcCol="180000" rtlCol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l-NL" dirty="0"/>
              <a:t>Het doel van storytelling is ontwerpen van betekenisvolle beleving (emoties teweegbrengen). </a:t>
            </a:r>
            <a:endParaRPr lang="nl-NL"/>
          </a:p>
          <a:p>
            <a:pPr marL="0" indent="0">
              <a:spcAft>
                <a:spcPts val="600"/>
              </a:spcAft>
              <a:buNone/>
            </a:pPr>
            <a:endParaRPr lang="nl-NL"/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Waarvoor kun je storytelling gebruiken:</a:t>
            </a:r>
            <a:endParaRPr lang="nl-NL"/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nl-NL" dirty="0"/>
              <a:t>Onderzoek;   laat   respondenten   hun   eigen   verhaal   vertellen   over   hun   beleving/ervaring</a:t>
            </a:r>
            <a:endParaRPr lang="nl-NL"/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nl-NL" dirty="0"/>
              <a:t>Creatieve fase: gebruik een verhaal (emotioneel) de </a:t>
            </a:r>
            <a:r>
              <a:rPr lang="nl-NL"/>
              <a:t>experience</a:t>
            </a:r>
            <a:r>
              <a:rPr lang="nl-NL" dirty="0"/>
              <a:t> die je in gedachte hebt over te brengen</a:t>
            </a:r>
            <a:endParaRPr lang="nl-NL"/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nl-NL" dirty="0"/>
              <a:t>Belevingsinstrument: gebruik de verhaallijn als principe van de </a:t>
            </a:r>
            <a:r>
              <a:rPr lang="nl-NL"/>
              <a:t>experience</a:t>
            </a:r>
            <a:r>
              <a:rPr lang="nl-NL" dirty="0"/>
              <a:t> te bouwen</a:t>
            </a:r>
            <a:endParaRPr lang="nl-NL"/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nl-NL" dirty="0">
                <a:highlight>
                  <a:srgbClr val="FF00FF"/>
                </a:highlight>
              </a:rPr>
              <a:t>Communicatie: in een pitch of een presentatie. </a:t>
            </a:r>
            <a:endParaRPr lang="nl-NL">
              <a:highlight>
                <a:srgbClr val="FF00FF"/>
              </a:highligh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B43941-DF57-1418-B330-5F513DB62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77" y="1300620"/>
            <a:ext cx="6016622" cy="4256759"/>
          </a:xfrm>
          <a:prstGeom prst="rect">
            <a:avLst/>
          </a:prstGeom>
          <a:noFill/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AFD1C80-699A-263A-CEF6-0440C9D1C5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D58DA9B-09EA-5A44-689D-8D28F0B2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837ED8-77B1-4D92-8A4C-07939ECD182A}" type="datetime1">
              <a:rPr lang="nl-NL" noProof="0" smtClean="0"/>
              <a:pPr>
                <a:spcAft>
                  <a:spcPts val="600"/>
                </a:spcAft>
              </a:pPr>
              <a:t>12-9-2023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22426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1C70D-529A-36E6-BA52-7B963530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zijn goede tips: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FA3279-F3A3-6739-FBA1-51458E87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F50389-4A40-0B3E-6886-819617DD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  <p:pic>
        <p:nvPicPr>
          <p:cNvPr id="6" name="Onlinemedia 5" title="Vijf Storytelling-tips van Pixar">
            <a:hlinkClick r:id="" action="ppaction://media"/>
            <a:extLst>
              <a:ext uri="{FF2B5EF4-FFF2-40B4-BE49-F238E27FC236}">
                <a16:creationId xmlns:a16="http://schemas.microsoft.com/office/drawing/2014/main" id="{E45CB540-3A64-61FC-D869-A89C114560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7448" y="1457266"/>
            <a:ext cx="7943890" cy="44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1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1378EB-EBA4-0443-E14B-DB8B0F6A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6</a:t>
            </a:fld>
            <a:endParaRPr lang="nl-NL" noProof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8DB1676-84DF-259B-15FC-58984AE4F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3" r="16688"/>
          <a:stretch/>
        </p:blipFill>
        <p:spPr>
          <a:xfrm>
            <a:off x="371475" y="1700213"/>
            <a:ext cx="5656454" cy="3913188"/>
          </a:xfrm>
          <a:prstGeom prst="rect">
            <a:avLst/>
          </a:prstGeom>
          <a:noFill/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0511724-9544-B71E-0CC1-D8816D268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nl-NL" sz="1500" b="1" dirty="0"/>
              <a:t>Schrijf jullie STORY voor de presentatie van aanstaande vrijdag.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15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nl-NL" sz="1500" dirty="0"/>
              <a:t>Wat waren de vijf tips: </a:t>
            </a:r>
          </a:p>
          <a:p>
            <a:pPr marL="558900" lvl="1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nl-NL" sz="1500" dirty="0"/>
              <a:t>Kies een krachtig en universeel verhaal waarin mensen zich herkennen.</a:t>
            </a:r>
          </a:p>
          <a:p>
            <a:pPr marL="558900" lvl="1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nl-NL" sz="1500" dirty="0"/>
          </a:p>
          <a:p>
            <a:pPr marL="558900" lvl="1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nl-NL" sz="1500" dirty="0"/>
              <a:t>Denk aan je doelgroep &gt; je opdrachtgever.</a:t>
            </a:r>
          </a:p>
          <a:p>
            <a:pPr marL="558900" lvl="1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nl-NL" sz="1500" dirty="0"/>
          </a:p>
          <a:p>
            <a:pPr marL="558900" lvl="1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nl-NL" sz="1500" dirty="0"/>
              <a:t>Ken de kernboodschap van je verhaal: wat wil je écht zeggen?</a:t>
            </a:r>
          </a:p>
          <a:p>
            <a:pPr marL="558900" lvl="1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nl-NL" sz="1500" dirty="0"/>
          </a:p>
          <a:p>
            <a:pPr marL="558900" lvl="1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nl-NL" sz="1500" dirty="0"/>
              <a:t>De opdrachtgever moet zich kunnen herkennen in het verhaal. </a:t>
            </a:r>
          </a:p>
          <a:p>
            <a:pPr marL="558900" lvl="1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nl-NL" sz="1500" dirty="0"/>
          </a:p>
          <a:p>
            <a:pPr marL="558900" lvl="1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nl-NL" sz="1500" dirty="0"/>
              <a:t>Hou het simpel, kort &amp; krachtig.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C213D4-779D-A17B-524D-357E4372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Aan de slag!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A5D7891-4DE9-FD74-EEDD-D7E8A4F9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31A92CC-9A51-4DCB-9CE1-87C12736465F}" type="datetime1">
              <a:rPr lang="nl-NL" noProof="0" smtClean="0"/>
              <a:pPr>
                <a:spcAft>
                  <a:spcPts val="600"/>
                </a:spcAft>
              </a:pPr>
              <a:t>12-9-2023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6709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22DFE-3DDD-D2E8-D1EF-C31946AA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Succes!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D99B790-5D21-B866-C3AE-1B1B62CA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44BC-DF8B-4D67-A7E7-632056BAF6A3}" type="datetime1">
              <a:rPr lang="nl-NL" smtClean="0"/>
              <a:t>12-9-2023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1FE4131-DA95-621D-68F8-553046B6E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7BC5A2-8EAE-ADA4-D641-1B29C26B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707008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6" ma:contentTypeDescription="Een nieuw document maken." ma:contentTypeScope="" ma:versionID="ec470e6129e8f0a9e18259b7e59fd35e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4161d8be520e05faa28c78621515c4b4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14b7f2-f495-4f1b-bdb9-ad9bd1b44e3d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D40DB7-7538-4F44-B22B-3F947B73C8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5E70A2-105D-43F8-8893-30CCB6CAF5E1}">
  <ds:schemaRefs>
    <ds:schemaRef ds:uri="http://schemas.microsoft.com/office/2006/metadata/properties"/>
    <ds:schemaRef ds:uri="http://schemas.microsoft.com/office/infopath/2007/PartnerControls"/>
    <ds:schemaRef ds:uri="8b76c47c-3128-4e42-ab07-d1b7128ce0a7"/>
    <ds:schemaRef ds:uri="c6f82ce1-f6df-49a5-8b49-cf8409a27aa4"/>
    <ds:schemaRef ds:uri="2c4f0c93-2979-4f27-aab2-70de95932352"/>
  </ds:schemaRefs>
</ds:datastoreItem>
</file>

<file path=customXml/itemProps3.xml><?xml version="1.0" encoding="utf-8"?>
<ds:datastoreItem xmlns:ds="http://schemas.openxmlformats.org/officeDocument/2006/customXml" ds:itemID="{AAB0012C-879C-4F0B-B163-6F68F52ECE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316</TotalTime>
  <Words>235</Words>
  <Application>Microsoft Office PowerPoint</Application>
  <PresentationFormat>Breedbeeld</PresentationFormat>
  <Paragraphs>40</Paragraphs>
  <Slides>7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Yuverta</vt:lpstr>
      <vt:lpstr>Storytelling </vt:lpstr>
      <vt:lpstr>Storytelling</vt:lpstr>
      <vt:lpstr>Goede storytelling</vt:lpstr>
      <vt:lpstr>Doel van storytelling: </vt:lpstr>
      <vt:lpstr>Wat zijn goede tips: </vt:lpstr>
      <vt:lpstr>Aan de slag! </vt:lpstr>
      <vt:lpstr>Succes!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Storytelling </dc:title>
  <dc:creator>Pascalle Cup</dc:creator>
  <dc:description>Template by HQ Solutions</dc:description>
  <cp:lastModifiedBy>Pascalle Cup</cp:lastModifiedBy>
  <cp:revision>1</cp:revision>
  <dcterms:created xsi:type="dcterms:W3CDTF">2023-06-22T19:30:04Z</dcterms:created>
  <dcterms:modified xsi:type="dcterms:W3CDTF">2023-09-12T19:02:27Z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Order">
    <vt:r8>2600</vt:r8>
  </property>
  <property fmtid="{D5CDD505-2E9C-101B-9397-08002B2CF9AE}" pid="4" name="_ExtendedDescription">
    <vt:lpwstr/>
  </property>
  <property fmtid="{D5CDD505-2E9C-101B-9397-08002B2CF9AE}" pid="5" name="_dlc_DocIdItemGuid">
    <vt:lpwstr>c59f2e10-6eb9-4845-b89d-f7df0261d5e9</vt:lpwstr>
  </property>
  <property fmtid="{D5CDD505-2E9C-101B-9397-08002B2CF9AE}" pid="6" name="MediaServiceImageTags">
    <vt:lpwstr/>
  </property>
</Properties>
</file>