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63" r:id="rId5"/>
    <p:sldId id="269" r:id="rId6"/>
    <p:sldId id="270"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43F2B-09E5-4211-B3FA-5FD02AB099A7}" v="2" dt="2023-09-05T14:43:11.059"/>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7703" autoAdjust="0"/>
  </p:normalViewPr>
  <p:slideViewPr>
    <p:cSldViewPr snapToGrid="0">
      <p:cViewPr varScale="1">
        <p:scale>
          <a:sx n="43" d="100"/>
          <a:sy n="43" d="100"/>
        </p:scale>
        <p:origin x="2179" y="38"/>
      </p:cViewPr>
      <p:guideLst/>
    </p:cSldViewPr>
  </p:slideViewPr>
  <p:notesTextViewPr>
    <p:cViewPr>
      <p:scale>
        <a:sx n="1" d="1"/>
        <a:sy n="1" d="1"/>
      </p:scale>
      <p:origin x="0" y="-1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17945E16-A617-4908-B6BE-637052F4DF51}"/>
    <pc:docChg chg="undo custSel addSld delSld modSld">
      <pc:chgData name="Thomas Noordeloos" userId="df9f46e9-7760-4f6a-814f-9e8180d7b46a" providerId="ADAL" clId="{17945E16-A617-4908-B6BE-637052F4DF51}" dt="2023-04-18T17:35:52.731" v="499"/>
      <pc:docMkLst>
        <pc:docMk/>
      </pc:docMkLst>
      <pc:sldChg chg="addSp delSp modSp mod modNotesTx">
        <pc:chgData name="Thomas Noordeloos" userId="df9f46e9-7760-4f6a-814f-9e8180d7b46a" providerId="ADAL" clId="{17945E16-A617-4908-B6BE-637052F4DF51}" dt="2023-04-18T14:39:42.061" v="25" actId="1076"/>
        <pc:sldMkLst>
          <pc:docMk/>
          <pc:sldMk cId="2859079353" sldId="263"/>
        </pc:sldMkLst>
        <pc:spChg chg="mod">
          <ac:chgData name="Thomas Noordeloos" userId="df9f46e9-7760-4f6a-814f-9e8180d7b46a" providerId="ADAL" clId="{17945E16-A617-4908-B6BE-637052F4DF51}" dt="2023-04-18T14:36:18.559" v="15" actId="20577"/>
          <ac:spMkLst>
            <pc:docMk/>
            <pc:sldMk cId="2859079353" sldId="263"/>
            <ac:spMk id="4" creationId="{7E256807-68E5-45A0-8DD0-5696A7E4E94A}"/>
          </ac:spMkLst>
        </pc:spChg>
        <pc:spChg chg="del">
          <ac:chgData name="Thomas Noordeloos" userId="df9f46e9-7760-4f6a-814f-9e8180d7b46a" providerId="ADAL" clId="{17945E16-A617-4908-B6BE-637052F4DF51}" dt="2023-04-18T14:36:40.505" v="21" actId="478"/>
          <ac:spMkLst>
            <pc:docMk/>
            <pc:sldMk cId="2859079353" sldId="263"/>
            <ac:spMk id="13" creationId="{13DE0158-3749-28E9-E227-A7EBF4D17312}"/>
          </ac:spMkLst>
        </pc:spChg>
        <pc:picChg chg="del">
          <ac:chgData name="Thomas Noordeloos" userId="df9f46e9-7760-4f6a-814f-9e8180d7b46a" providerId="ADAL" clId="{17945E16-A617-4908-B6BE-637052F4DF51}" dt="2023-04-18T14:36:40.893" v="22" actId="478"/>
          <ac:picMkLst>
            <pc:docMk/>
            <pc:sldMk cId="2859079353" sldId="263"/>
            <ac:picMk id="14" creationId="{A35073DE-B2D9-4B18-9B53-B71665F28151}"/>
          </ac:picMkLst>
        </pc:picChg>
        <pc:picChg chg="add mod">
          <ac:chgData name="Thomas Noordeloos" userId="df9f46e9-7760-4f6a-814f-9e8180d7b46a" providerId="ADAL" clId="{17945E16-A617-4908-B6BE-637052F4DF51}" dt="2023-04-18T14:39:42.061" v="25" actId="1076"/>
          <ac:picMkLst>
            <pc:docMk/>
            <pc:sldMk cId="2859079353" sldId="263"/>
            <ac:picMk id="2056" creationId="{2E634906-2BAF-7315-8297-D2DDB53C66A1}"/>
          </ac:picMkLst>
        </pc:picChg>
      </pc:sldChg>
      <pc:sldChg chg="del">
        <pc:chgData name="Thomas Noordeloos" userId="df9f46e9-7760-4f6a-814f-9e8180d7b46a" providerId="ADAL" clId="{17945E16-A617-4908-B6BE-637052F4DF51}" dt="2023-04-18T14:36:36.946" v="20" actId="47"/>
        <pc:sldMkLst>
          <pc:docMk/>
          <pc:sldMk cId="2567574964" sldId="267"/>
        </pc:sldMkLst>
      </pc:sldChg>
      <pc:sldChg chg="addSp delSp modSp mod modNotesTx">
        <pc:chgData name="Thomas Noordeloos" userId="df9f46e9-7760-4f6a-814f-9e8180d7b46a" providerId="ADAL" clId="{17945E16-A617-4908-B6BE-637052F4DF51}" dt="2023-04-18T15:04:30.894" v="321" actId="1582"/>
        <pc:sldMkLst>
          <pc:docMk/>
          <pc:sldMk cId="1270813673" sldId="269"/>
        </pc:sldMkLst>
        <pc:spChg chg="mod">
          <ac:chgData name="Thomas Noordeloos" userId="df9f46e9-7760-4f6a-814f-9e8180d7b46a" providerId="ADAL" clId="{17945E16-A617-4908-B6BE-637052F4DF51}" dt="2023-04-18T14:46:55.672" v="41" actId="20577"/>
          <ac:spMkLst>
            <pc:docMk/>
            <pc:sldMk cId="1270813673" sldId="269"/>
            <ac:spMk id="4" creationId="{7E256807-68E5-45A0-8DD0-5696A7E4E94A}"/>
          </ac:spMkLst>
        </pc:spChg>
        <pc:spChg chg="add del mod">
          <ac:chgData name="Thomas Noordeloos" userId="df9f46e9-7760-4f6a-814f-9e8180d7b46a" providerId="ADAL" clId="{17945E16-A617-4908-B6BE-637052F4DF51}" dt="2023-04-18T14:54:34.297" v="62" actId="478"/>
          <ac:spMkLst>
            <pc:docMk/>
            <pc:sldMk cId="1270813673" sldId="269"/>
            <ac:spMk id="5" creationId="{3A96D011-A5C6-32B8-80C1-3BC7BEAADDEA}"/>
          </ac:spMkLst>
        </pc:spChg>
        <pc:spChg chg="add mod">
          <ac:chgData name="Thomas Noordeloos" userId="df9f46e9-7760-4f6a-814f-9e8180d7b46a" providerId="ADAL" clId="{17945E16-A617-4908-B6BE-637052F4DF51}" dt="2023-04-18T14:57:44.943" v="235" actId="404"/>
          <ac:spMkLst>
            <pc:docMk/>
            <pc:sldMk cId="1270813673" sldId="269"/>
            <ac:spMk id="6" creationId="{9B0F4C24-F993-6E47-7150-7226A6F105F5}"/>
          </ac:spMkLst>
        </pc:spChg>
        <pc:spChg chg="add mod">
          <ac:chgData name="Thomas Noordeloos" userId="df9f46e9-7760-4f6a-814f-9e8180d7b46a" providerId="ADAL" clId="{17945E16-A617-4908-B6BE-637052F4DF51}" dt="2023-04-18T14:59:42.196" v="278" actId="15"/>
          <ac:spMkLst>
            <pc:docMk/>
            <pc:sldMk cId="1270813673" sldId="269"/>
            <ac:spMk id="7" creationId="{E7D71CC9-9B48-F564-3DF9-64E41513B055}"/>
          </ac:spMkLst>
        </pc:spChg>
        <pc:spChg chg="add mod">
          <ac:chgData name="Thomas Noordeloos" userId="df9f46e9-7760-4f6a-814f-9e8180d7b46a" providerId="ADAL" clId="{17945E16-A617-4908-B6BE-637052F4DF51}" dt="2023-04-18T15:00:57.360" v="300" actId="20577"/>
          <ac:spMkLst>
            <pc:docMk/>
            <pc:sldMk cId="1270813673" sldId="269"/>
            <ac:spMk id="8" creationId="{40FF0C4D-9D59-5FF4-E876-E0885A9BD14C}"/>
          </ac:spMkLst>
        </pc:spChg>
        <pc:picChg chg="del">
          <ac:chgData name="Thomas Noordeloos" userId="df9f46e9-7760-4f6a-814f-9e8180d7b46a" providerId="ADAL" clId="{17945E16-A617-4908-B6BE-637052F4DF51}" dt="2023-04-18T14:46:57.904" v="42" actId="478"/>
          <ac:picMkLst>
            <pc:docMk/>
            <pc:sldMk cId="1270813673" sldId="269"/>
            <ac:picMk id="2" creationId="{E89E1143-ECE8-1CA4-60E5-0EEE843EC75F}"/>
          </ac:picMkLst>
        </pc:picChg>
        <pc:picChg chg="add mod">
          <ac:chgData name="Thomas Noordeloos" userId="df9f46e9-7760-4f6a-814f-9e8180d7b46a" providerId="ADAL" clId="{17945E16-A617-4908-B6BE-637052F4DF51}" dt="2023-04-18T15:01:08.254" v="301" actId="1076"/>
          <ac:picMkLst>
            <pc:docMk/>
            <pc:sldMk cId="1270813673" sldId="269"/>
            <ac:picMk id="3074" creationId="{2D4A5F19-5292-7842-EDBF-14031D010BAF}"/>
          </ac:picMkLst>
        </pc:picChg>
        <pc:cxnChg chg="add del mod">
          <ac:chgData name="Thomas Noordeloos" userId="df9f46e9-7760-4f6a-814f-9e8180d7b46a" providerId="ADAL" clId="{17945E16-A617-4908-B6BE-637052F4DF51}" dt="2023-04-18T15:02:14.810" v="304" actId="478"/>
          <ac:cxnSpMkLst>
            <pc:docMk/>
            <pc:sldMk cId="1270813673" sldId="269"/>
            <ac:cxnSpMk id="10" creationId="{003676C2-563E-E7E9-11A4-4001CD2E2273}"/>
          </ac:cxnSpMkLst>
        </pc:cxnChg>
        <pc:cxnChg chg="add del">
          <ac:chgData name="Thomas Noordeloos" userId="df9f46e9-7760-4f6a-814f-9e8180d7b46a" providerId="ADAL" clId="{17945E16-A617-4908-B6BE-637052F4DF51}" dt="2023-04-18T15:02:28.832" v="306" actId="478"/>
          <ac:cxnSpMkLst>
            <pc:docMk/>
            <pc:sldMk cId="1270813673" sldId="269"/>
            <ac:cxnSpMk id="13" creationId="{91012975-3D60-52D2-F2B8-FB6F04A80296}"/>
          </ac:cxnSpMkLst>
        </pc:cxnChg>
        <pc:cxnChg chg="add del mod">
          <ac:chgData name="Thomas Noordeloos" userId="df9f46e9-7760-4f6a-814f-9e8180d7b46a" providerId="ADAL" clId="{17945E16-A617-4908-B6BE-637052F4DF51}" dt="2023-04-18T15:02:40.088" v="309" actId="478"/>
          <ac:cxnSpMkLst>
            <pc:docMk/>
            <pc:sldMk cId="1270813673" sldId="269"/>
            <ac:cxnSpMk id="15" creationId="{1216B207-AD02-BA78-B1C7-64B8EBDE1DBD}"/>
          </ac:cxnSpMkLst>
        </pc:cxnChg>
        <pc:cxnChg chg="add mod">
          <ac:chgData name="Thomas Noordeloos" userId="df9f46e9-7760-4f6a-814f-9e8180d7b46a" providerId="ADAL" clId="{17945E16-A617-4908-B6BE-637052F4DF51}" dt="2023-04-18T15:04:30.894" v="321" actId="1582"/>
          <ac:cxnSpMkLst>
            <pc:docMk/>
            <pc:sldMk cId="1270813673" sldId="269"/>
            <ac:cxnSpMk id="17" creationId="{D55ABBB4-FC77-8877-B0F5-AE03B7222655}"/>
          </ac:cxnSpMkLst>
        </pc:cxnChg>
        <pc:cxnChg chg="add mod">
          <ac:chgData name="Thomas Noordeloos" userId="df9f46e9-7760-4f6a-814f-9e8180d7b46a" providerId="ADAL" clId="{17945E16-A617-4908-B6BE-637052F4DF51}" dt="2023-04-18T15:03:45.003" v="315" actId="208"/>
          <ac:cxnSpMkLst>
            <pc:docMk/>
            <pc:sldMk cId="1270813673" sldId="269"/>
            <ac:cxnSpMk id="18" creationId="{46281C26-1811-5585-C17C-A7011E19610D}"/>
          </ac:cxnSpMkLst>
        </pc:cxnChg>
        <pc:cxnChg chg="add mod">
          <ac:chgData name="Thomas Noordeloos" userId="df9f46e9-7760-4f6a-814f-9e8180d7b46a" providerId="ADAL" clId="{17945E16-A617-4908-B6BE-637052F4DF51}" dt="2023-04-18T15:04:14.481" v="320" actId="208"/>
          <ac:cxnSpMkLst>
            <pc:docMk/>
            <pc:sldMk cId="1270813673" sldId="269"/>
            <ac:cxnSpMk id="21" creationId="{1CF512EC-9585-E8F8-2F84-A3D3DA22A6FC}"/>
          </ac:cxnSpMkLst>
        </pc:cxnChg>
      </pc:sldChg>
      <pc:sldChg chg="del">
        <pc:chgData name="Thomas Noordeloos" userId="df9f46e9-7760-4f6a-814f-9e8180d7b46a" providerId="ADAL" clId="{17945E16-A617-4908-B6BE-637052F4DF51}" dt="2023-04-18T14:36:35.708" v="19" actId="47"/>
        <pc:sldMkLst>
          <pc:docMk/>
          <pc:sldMk cId="644157955" sldId="270"/>
        </pc:sldMkLst>
      </pc:sldChg>
      <pc:sldChg chg="addSp delSp modSp add mod modNotesTx">
        <pc:chgData name="Thomas Noordeloos" userId="df9f46e9-7760-4f6a-814f-9e8180d7b46a" providerId="ADAL" clId="{17945E16-A617-4908-B6BE-637052F4DF51}" dt="2023-04-18T17:35:52.731" v="499"/>
        <pc:sldMkLst>
          <pc:docMk/>
          <pc:sldMk cId="1980203658" sldId="270"/>
        </pc:sldMkLst>
        <pc:spChg chg="add mod">
          <ac:chgData name="Thomas Noordeloos" userId="df9f46e9-7760-4f6a-814f-9e8180d7b46a" providerId="ADAL" clId="{17945E16-A617-4908-B6BE-637052F4DF51}" dt="2023-04-18T17:30:11.212" v="361" actId="14100"/>
          <ac:spMkLst>
            <pc:docMk/>
            <pc:sldMk cId="1980203658" sldId="270"/>
            <ac:spMk id="5" creationId="{05C76742-0301-04A1-A599-4257CBDE21B7}"/>
          </ac:spMkLst>
        </pc:spChg>
        <pc:spChg chg="del">
          <ac:chgData name="Thomas Noordeloos" userId="df9f46e9-7760-4f6a-814f-9e8180d7b46a" providerId="ADAL" clId="{17945E16-A617-4908-B6BE-637052F4DF51}" dt="2023-04-18T15:16:22.383" v="324" actId="478"/>
          <ac:spMkLst>
            <pc:docMk/>
            <pc:sldMk cId="1980203658" sldId="270"/>
            <ac:spMk id="6" creationId="{9B0F4C24-F993-6E47-7150-7226A6F105F5}"/>
          </ac:spMkLst>
        </pc:spChg>
        <pc:spChg chg="del">
          <ac:chgData name="Thomas Noordeloos" userId="df9f46e9-7760-4f6a-814f-9e8180d7b46a" providerId="ADAL" clId="{17945E16-A617-4908-B6BE-637052F4DF51}" dt="2023-04-18T15:16:22.383" v="324" actId="478"/>
          <ac:spMkLst>
            <pc:docMk/>
            <pc:sldMk cId="1980203658" sldId="270"/>
            <ac:spMk id="7" creationId="{E7D71CC9-9B48-F564-3DF9-64E41513B055}"/>
          </ac:spMkLst>
        </pc:spChg>
        <pc:spChg chg="del">
          <ac:chgData name="Thomas Noordeloos" userId="df9f46e9-7760-4f6a-814f-9e8180d7b46a" providerId="ADAL" clId="{17945E16-A617-4908-B6BE-637052F4DF51}" dt="2023-04-18T15:16:22.383" v="324" actId="478"/>
          <ac:spMkLst>
            <pc:docMk/>
            <pc:sldMk cId="1980203658" sldId="270"/>
            <ac:spMk id="8" creationId="{40FF0C4D-9D59-5FF4-E876-E0885A9BD14C}"/>
          </ac:spMkLst>
        </pc:spChg>
        <pc:spChg chg="add mod">
          <ac:chgData name="Thomas Noordeloos" userId="df9f46e9-7760-4f6a-814f-9e8180d7b46a" providerId="ADAL" clId="{17945E16-A617-4908-B6BE-637052F4DF51}" dt="2023-04-18T17:34:44.678" v="497" actId="1076"/>
          <ac:spMkLst>
            <pc:docMk/>
            <pc:sldMk cId="1980203658" sldId="270"/>
            <ac:spMk id="10" creationId="{48667303-BD56-0604-4504-D3900F146588}"/>
          </ac:spMkLst>
        </pc:spChg>
        <pc:spChg chg="add mod">
          <ac:chgData name="Thomas Noordeloos" userId="df9f46e9-7760-4f6a-814f-9e8180d7b46a" providerId="ADAL" clId="{17945E16-A617-4908-B6BE-637052F4DF51}" dt="2023-04-18T17:34:49.144" v="498" actId="1076"/>
          <ac:spMkLst>
            <pc:docMk/>
            <pc:sldMk cId="1980203658" sldId="270"/>
            <ac:spMk id="11" creationId="{E7F32F4C-4841-C148-89E4-E7449F581BDF}"/>
          </ac:spMkLst>
        </pc:spChg>
        <pc:spChg chg="add mod">
          <ac:chgData name="Thomas Noordeloos" userId="df9f46e9-7760-4f6a-814f-9e8180d7b46a" providerId="ADAL" clId="{17945E16-A617-4908-B6BE-637052F4DF51}" dt="2023-04-18T17:34:39.046" v="496" actId="1076"/>
          <ac:spMkLst>
            <pc:docMk/>
            <pc:sldMk cId="1980203658" sldId="270"/>
            <ac:spMk id="12" creationId="{98342726-879A-5C99-7664-18B77B942973}"/>
          </ac:spMkLst>
        </pc:spChg>
        <pc:grpChg chg="add mod">
          <ac:chgData name="Thomas Noordeloos" userId="df9f46e9-7760-4f6a-814f-9e8180d7b46a" providerId="ADAL" clId="{17945E16-A617-4908-B6BE-637052F4DF51}" dt="2023-04-18T17:30:11.212" v="361" actId="14100"/>
          <ac:grpSpMkLst>
            <pc:docMk/>
            <pc:sldMk cId="1980203658" sldId="270"/>
            <ac:grpSpMk id="9" creationId="{190CB3C1-6B48-020C-A4EC-D0BAD3FD540F}"/>
          </ac:grpSpMkLst>
        </pc:grpChg>
        <pc:picChg chg="add mod">
          <ac:chgData name="Thomas Noordeloos" userId="df9f46e9-7760-4f6a-814f-9e8180d7b46a" providerId="ADAL" clId="{17945E16-A617-4908-B6BE-637052F4DF51}" dt="2023-04-18T17:30:11.212" v="361" actId="14100"/>
          <ac:picMkLst>
            <pc:docMk/>
            <pc:sldMk cId="1980203658" sldId="270"/>
            <ac:picMk id="3" creationId="{239B6CFF-4A31-D24D-0620-083154A32102}"/>
          </ac:picMkLst>
        </pc:picChg>
        <pc:picChg chg="del">
          <ac:chgData name="Thomas Noordeloos" userId="df9f46e9-7760-4f6a-814f-9e8180d7b46a" providerId="ADAL" clId="{17945E16-A617-4908-B6BE-637052F4DF51}" dt="2023-04-18T15:16:22.383" v="324" actId="478"/>
          <ac:picMkLst>
            <pc:docMk/>
            <pc:sldMk cId="1980203658" sldId="270"/>
            <ac:picMk id="3074" creationId="{2D4A5F19-5292-7842-EDBF-14031D010BAF}"/>
          </ac:picMkLst>
        </pc:picChg>
        <pc:picChg chg="add mod">
          <ac:chgData name="Thomas Noordeloos" userId="df9f46e9-7760-4f6a-814f-9e8180d7b46a" providerId="ADAL" clId="{17945E16-A617-4908-B6BE-637052F4DF51}" dt="2023-04-18T17:30:11.212" v="361" actId="14100"/>
          <ac:picMkLst>
            <pc:docMk/>
            <pc:sldMk cId="1980203658" sldId="270"/>
            <ac:picMk id="5122" creationId="{4725F850-F577-C657-BF75-560978E3FE12}"/>
          </ac:picMkLst>
        </pc:picChg>
        <pc:picChg chg="add mod">
          <ac:chgData name="Thomas Noordeloos" userId="df9f46e9-7760-4f6a-814f-9e8180d7b46a" providerId="ADAL" clId="{17945E16-A617-4908-B6BE-637052F4DF51}" dt="2023-04-18T17:30:11.212" v="361" actId="14100"/>
          <ac:picMkLst>
            <pc:docMk/>
            <pc:sldMk cId="1980203658" sldId="270"/>
            <ac:picMk id="5124" creationId="{D31B261C-1A22-5934-6BF7-3EA2DC40F170}"/>
          </ac:picMkLst>
        </pc:picChg>
        <pc:picChg chg="add mod">
          <ac:chgData name="Thomas Noordeloos" userId="df9f46e9-7760-4f6a-814f-9e8180d7b46a" providerId="ADAL" clId="{17945E16-A617-4908-B6BE-637052F4DF51}" dt="2023-04-18T17:30:13.612" v="362" actId="1076"/>
          <ac:picMkLst>
            <pc:docMk/>
            <pc:sldMk cId="1980203658" sldId="270"/>
            <ac:picMk id="5126" creationId="{C753FA2A-53FC-AE9B-59A1-27E92B319639}"/>
          </ac:picMkLst>
        </pc:picChg>
        <pc:cxnChg chg="del">
          <ac:chgData name="Thomas Noordeloos" userId="df9f46e9-7760-4f6a-814f-9e8180d7b46a" providerId="ADAL" clId="{17945E16-A617-4908-B6BE-637052F4DF51}" dt="2023-04-18T15:16:24.551" v="325" actId="478"/>
          <ac:cxnSpMkLst>
            <pc:docMk/>
            <pc:sldMk cId="1980203658" sldId="270"/>
            <ac:cxnSpMk id="17" creationId="{D55ABBB4-FC77-8877-B0F5-AE03B7222655}"/>
          </ac:cxnSpMkLst>
        </pc:cxnChg>
        <pc:cxnChg chg="del">
          <ac:chgData name="Thomas Noordeloos" userId="df9f46e9-7760-4f6a-814f-9e8180d7b46a" providerId="ADAL" clId="{17945E16-A617-4908-B6BE-637052F4DF51}" dt="2023-04-18T15:16:25.318" v="326" actId="478"/>
          <ac:cxnSpMkLst>
            <pc:docMk/>
            <pc:sldMk cId="1980203658" sldId="270"/>
            <ac:cxnSpMk id="18" creationId="{46281C26-1811-5585-C17C-A7011E19610D}"/>
          </ac:cxnSpMkLst>
        </pc:cxnChg>
        <pc:cxnChg chg="del">
          <ac:chgData name="Thomas Noordeloos" userId="df9f46e9-7760-4f6a-814f-9e8180d7b46a" providerId="ADAL" clId="{17945E16-A617-4908-B6BE-637052F4DF51}" dt="2023-04-18T15:16:22.383" v="324" actId="478"/>
          <ac:cxnSpMkLst>
            <pc:docMk/>
            <pc:sldMk cId="1980203658" sldId="270"/>
            <ac:cxnSpMk id="21" creationId="{1CF512EC-9585-E8F8-2F84-A3D3DA22A6F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5-9-2023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rPr>
              <a:t>Om zo goed mogelijk aan te sluiten bij de wensen en behoeften van de doelgroep is het belangrijk om de verschillende kenmerken van deze doelgroep in kaart te brengen. Het indelen van deze kenmerken in verschillende segmenten helpt hierbij. Hierbij deel je de doelgroep in op basis van drie kenmerken; demografische- ,  geografische en psychografische kenmerken. Hierdoor krijg je inzicht in welke klanten jij aantrekt. Wat kenmerkt deze klanten? Wat is hun achtergrond? hoe kan je ze beter begrijpen. </a:t>
            </a:r>
            <a:endParaRPr lang="nl-NL" sz="18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1</a:t>
            </a:fld>
            <a:endParaRPr lang="nl-NL"/>
          </a:p>
        </p:txBody>
      </p:sp>
    </p:spTree>
    <p:extLst>
      <p:ext uri="{BB962C8B-B14F-4D97-AF65-F5344CB8AC3E}">
        <p14:creationId xmlns:p14="http://schemas.microsoft.com/office/powerpoint/2010/main" val="343715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Bij een doelgroepanalyse breng je je doelgroep in kaart </a:t>
            </a:r>
          </a:p>
          <a:p>
            <a:r>
              <a:rPr lang="nl-NL" sz="1200" dirty="0"/>
              <a:t>(aan wie je gaat verkopen dus!)</a:t>
            </a:r>
          </a:p>
          <a:p>
            <a:endParaRPr lang="nl-NL" sz="1200" dirty="0"/>
          </a:p>
          <a:p>
            <a:r>
              <a:rPr lang="nl-NL" sz="1200" dirty="0"/>
              <a:t>Vandaag doen we dat door middel van 3 kenmerken: </a:t>
            </a:r>
          </a:p>
          <a:p>
            <a:r>
              <a:rPr lang="nl-NL" sz="1200" dirty="0"/>
              <a:t>Demografisch</a:t>
            </a:r>
          </a:p>
          <a:p>
            <a:r>
              <a:rPr lang="nl-NL" sz="1200" dirty="0"/>
              <a:t>Psychografisch</a:t>
            </a:r>
          </a:p>
          <a:p>
            <a:r>
              <a:rPr lang="nl-NL" sz="1200" dirty="0"/>
              <a:t>Geografisch</a:t>
            </a: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2</a:t>
            </a:fld>
            <a:endParaRPr lang="nl-NL"/>
          </a:p>
        </p:txBody>
      </p:sp>
    </p:spTree>
    <p:extLst>
      <p:ext uri="{BB962C8B-B14F-4D97-AF65-F5344CB8AC3E}">
        <p14:creationId xmlns:p14="http://schemas.microsoft.com/office/powerpoint/2010/main" val="237310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rPr>
              <a:t>Onderzoeken naar demografische kenmerken gebeurt op basis van </a:t>
            </a:r>
            <a:r>
              <a:rPr lang="nl-NL" sz="1800" dirty="0" err="1">
                <a:effectLst/>
                <a:latin typeface="Calibri" panose="020F0502020204030204" pitchFamily="34" charset="0"/>
                <a:ea typeface="Calibri" panose="020F0502020204030204" pitchFamily="34" charset="0"/>
              </a:rPr>
              <a:t>geslacht,ras</a:t>
            </a:r>
            <a:r>
              <a:rPr lang="nl-NL" sz="1800" dirty="0">
                <a:effectLst/>
                <a:latin typeface="Calibri" panose="020F0502020204030204" pitchFamily="34" charset="0"/>
                <a:ea typeface="Calibri" panose="020F0502020204030204" pitchFamily="34" charset="0"/>
              </a:rPr>
              <a:t>,  inkomen, leeftijd, gezinssamenstelling of burgerlijke staat. </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Wat weet je over de gemiddelde leeftijd van jouw klanten? trekt jouw product een bepaalt geslacht aan? Zijn dit mensen met kinderen, zijn ze kind, wonen ze samen of zijn ze getrouwd? wat is het inkomen van jouw klant?</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Bij geografische kenmerken maak je onderscheid op basis land, regio of stad.</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Waar woont de klant? Zijn het steden of dorpen? in welke regio zit jouw (gemiddelde) klant</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 </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Bij psychografische kenmerken wordt er onder andere gekeken naar interesses, leefstijl en persoonlijkheid. </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Wat kan je vertellen over jouw klanten op het gebied van interesses, hobby’s, lidmaatschappen, sport etc.  en misschien wel waar ze nog meer klant zijn.</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 </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Door dit in kaart te brengen vorm je een beeld van jouw huidige óf toekomstige klant.</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 </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Voorbeeld:</a:t>
            </a:r>
            <a:endParaRPr lang="nl-NL" sz="1800" dirty="0">
              <a:effectLst/>
              <a:latin typeface="Arial" panose="020B0604020202020204" pitchFamily="34" charset="0"/>
              <a:ea typeface="Arial" panose="020B0604020202020204" pitchFamily="34"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rPr>
              <a:t>Innocent: 22-40 jarigen hoog opgeleid, ook bezoekers van koffietentjes, mensen die duurzaamheid en gezondheid belangrijk vinden,</a:t>
            </a:r>
            <a:endParaRPr lang="nl-NL" sz="18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3</a:t>
            </a:fld>
            <a:endParaRPr lang="nl-NL"/>
          </a:p>
        </p:txBody>
      </p:sp>
    </p:spTree>
    <p:extLst>
      <p:ext uri="{BB962C8B-B14F-4D97-AF65-F5344CB8AC3E}">
        <p14:creationId xmlns:p14="http://schemas.microsoft.com/office/powerpoint/2010/main" val="33147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5-9-2023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Doelgroepanalyse</a:t>
            </a:r>
            <a:endParaRPr lang="nl-NL" sz="4400" dirty="0">
              <a:solidFill>
                <a:srgbClr val="002060"/>
              </a:solidFill>
              <a:latin typeface="Arial" panose="020B0604020202020204" pitchFamily="34" charset="0"/>
              <a:cs typeface="Arial" panose="020B0604020202020204" pitchFamily="34" charset="0"/>
            </a:endParaRPr>
          </a:p>
        </p:txBody>
      </p:sp>
      <p:pic>
        <p:nvPicPr>
          <p:cNvPr id="2056" name="Picture 8" descr="Marketing Challenge #3 - Doelgroep - AmiGoWeb">
            <a:extLst>
              <a:ext uri="{FF2B5EF4-FFF2-40B4-BE49-F238E27FC236}">
                <a16:creationId xmlns:a16="http://schemas.microsoft.com/office/drawing/2014/main" id="{2E634906-2BAF-7315-8297-D2DDB53C6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305" y="1652968"/>
            <a:ext cx="6877389" cy="520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Doelgroepanalyse</a:t>
            </a:r>
            <a:endParaRPr lang="nl-NL" sz="4400" dirty="0">
              <a:solidFill>
                <a:srgbClr val="002060"/>
              </a:solidFill>
              <a:latin typeface="Arial" panose="020B0604020202020204" pitchFamily="34" charset="0"/>
              <a:cs typeface="Arial" panose="020B0604020202020204" pitchFamily="34" charset="0"/>
            </a:endParaRPr>
          </a:p>
        </p:txBody>
      </p:sp>
      <p:pic>
        <p:nvPicPr>
          <p:cNvPr id="3074" name="Picture 2" descr="How to Define Your Target Market and Customer Persona | Infinity">
            <a:extLst>
              <a:ext uri="{FF2B5EF4-FFF2-40B4-BE49-F238E27FC236}">
                <a16:creationId xmlns:a16="http://schemas.microsoft.com/office/drawing/2014/main" id="{2D4A5F19-5292-7842-EDBF-14031D010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86" t="27603" r="37171" b="-2135"/>
          <a:stretch/>
        </p:blipFill>
        <p:spPr bwMode="auto">
          <a:xfrm>
            <a:off x="5035118" y="1843375"/>
            <a:ext cx="2121763" cy="4802484"/>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afgeronde hoeken 5">
            <a:extLst>
              <a:ext uri="{FF2B5EF4-FFF2-40B4-BE49-F238E27FC236}">
                <a16:creationId xmlns:a16="http://schemas.microsoft.com/office/drawing/2014/main" id="{9B0F4C24-F993-6E47-7150-7226A6F105F5}"/>
              </a:ext>
            </a:extLst>
          </p:cNvPr>
          <p:cNvSpPr/>
          <p:nvPr/>
        </p:nvSpPr>
        <p:spPr>
          <a:xfrm>
            <a:off x="719091" y="1843375"/>
            <a:ext cx="3213717" cy="1953087"/>
          </a:xfrm>
          <a:custGeom>
            <a:avLst/>
            <a:gdLst>
              <a:gd name="connsiteX0" fmla="*/ 0 w 3213717"/>
              <a:gd name="connsiteY0" fmla="*/ 325521 h 1953087"/>
              <a:gd name="connsiteX1" fmla="*/ 325521 w 3213717"/>
              <a:gd name="connsiteY1" fmla="*/ 0 h 1953087"/>
              <a:gd name="connsiteX2" fmla="*/ 2888196 w 3213717"/>
              <a:gd name="connsiteY2" fmla="*/ 0 h 1953087"/>
              <a:gd name="connsiteX3" fmla="*/ 3213717 w 3213717"/>
              <a:gd name="connsiteY3" fmla="*/ 325521 h 1953087"/>
              <a:gd name="connsiteX4" fmla="*/ 3213717 w 3213717"/>
              <a:gd name="connsiteY4" fmla="*/ 1627566 h 1953087"/>
              <a:gd name="connsiteX5" fmla="*/ 2888196 w 3213717"/>
              <a:gd name="connsiteY5" fmla="*/ 1953087 h 1953087"/>
              <a:gd name="connsiteX6" fmla="*/ 325521 w 3213717"/>
              <a:gd name="connsiteY6" fmla="*/ 1953087 h 1953087"/>
              <a:gd name="connsiteX7" fmla="*/ 0 w 3213717"/>
              <a:gd name="connsiteY7" fmla="*/ 1627566 h 1953087"/>
              <a:gd name="connsiteX8" fmla="*/ 0 w 3213717"/>
              <a:gd name="connsiteY8" fmla="*/ 325521 h 195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3717" h="1953087" fill="none" extrusionOk="0">
                <a:moveTo>
                  <a:pt x="0" y="325521"/>
                </a:moveTo>
                <a:cubicBezTo>
                  <a:pt x="644" y="163185"/>
                  <a:pt x="161082" y="25747"/>
                  <a:pt x="325521" y="0"/>
                </a:cubicBezTo>
                <a:cubicBezTo>
                  <a:pt x="1225083" y="72427"/>
                  <a:pt x="2022388" y="61419"/>
                  <a:pt x="2888196" y="0"/>
                </a:cubicBezTo>
                <a:cubicBezTo>
                  <a:pt x="3065946" y="-13972"/>
                  <a:pt x="3204378" y="142916"/>
                  <a:pt x="3213717" y="325521"/>
                </a:cubicBezTo>
                <a:cubicBezTo>
                  <a:pt x="3318029" y="803912"/>
                  <a:pt x="3320504" y="1393951"/>
                  <a:pt x="3213717" y="1627566"/>
                </a:cubicBezTo>
                <a:cubicBezTo>
                  <a:pt x="3218795" y="1781574"/>
                  <a:pt x="3060835" y="1945082"/>
                  <a:pt x="2888196" y="1953087"/>
                </a:cubicBezTo>
                <a:cubicBezTo>
                  <a:pt x="2157373" y="1982914"/>
                  <a:pt x="596835" y="1873781"/>
                  <a:pt x="325521" y="1953087"/>
                </a:cubicBezTo>
                <a:cubicBezTo>
                  <a:pt x="152294" y="1952346"/>
                  <a:pt x="-26663" y="1812618"/>
                  <a:pt x="0" y="1627566"/>
                </a:cubicBezTo>
                <a:cubicBezTo>
                  <a:pt x="-61431" y="1319837"/>
                  <a:pt x="1070" y="863650"/>
                  <a:pt x="0" y="325521"/>
                </a:cubicBezTo>
                <a:close/>
              </a:path>
              <a:path w="3213717" h="1953087" stroke="0" extrusionOk="0">
                <a:moveTo>
                  <a:pt x="0" y="325521"/>
                </a:moveTo>
                <a:cubicBezTo>
                  <a:pt x="24141" y="152321"/>
                  <a:pt x="156723" y="22881"/>
                  <a:pt x="325521" y="0"/>
                </a:cubicBezTo>
                <a:cubicBezTo>
                  <a:pt x="1461090" y="123000"/>
                  <a:pt x="2098761" y="-96860"/>
                  <a:pt x="2888196" y="0"/>
                </a:cubicBezTo>
                <a:cubicBezTo>
                  <a:pt x="3053893" y="-10733"/>
                  <a:pt x="3223173" y="126677"/>
                  <a:pt x="3213717" y="325521"/>
                </a:cubicBezTo>
                <a:cubicBezTo>
                  <a:pt x="3315280" y="611059"/>
                  <a:pt x="3113971" y="1191393"/>
                  <a:pt x="3213717" y="1627566"/>
                </a:cubicBezTo>
                <a:cubicBezTo>
                  <a:pt x="3198510" y="1812855"/>
                  <a:pt x="3045627" y="1949429"/>
                  <a:pt x="2888196" y="1953087"/>
                </a:cubicBezTo>
                <a:cubicBezTo>
                  <a:pt x="1824956" y="1792380"/>
                  <a:pt x="970097" y="1992754"/>
                  <a:pt x="325521" y="1953087"/>
                </a:cubicBezTo>
                <a:cubicBezTo>
                  <a:pt x="123351" y="1948565"/>
                  <a:pt x="-23824" y="1796553"/>
                  <a:pt x="0" y="1627566"/>
                </a:cubicBezTo>
                <a:cubicBezTo>
                  <a:pt x="-113891" y="1453307"/>
                  <a:pt x="-88661" y="907177"/>
                  <a:pt x="0" y="325521"/>
                </a:cubicBezTo>
                <a:close/>
              </a:path>
            </a:pathLst>
          </a:custGeom>
          <a:ln w="31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Demografische kenmerken:</a:t>
            </a:r>
          </a:p>
          <a:p>
            <a:pPr algn="ctr"/>
            <a:endParaRPr lang="nl-NL" sz="400" b="1" dirty="0"/>
          </a:p>
          <a:p>
            <a:pPr marL="742950" lvl="1" indent="-285750">
              <a:buFont typeface="Wingdings" panose="05000000000000000000" pitchFamily="2" charset="2"/>
              <a:buChar char="ü"/>
            </a:pPr>
            <a:r>
              <a:rPr lang="nl-NL" dirty="0"/>
              <a:t>Leeftijd</a:t>
            </a:r>
          </a:p>
          <a:p>
            <a:pPr marL="742950" lvl="1" indent="-285750">
              <a:buFont typeface="Wingdings" panose="05000000000000000000" pitchFamily="2" charset="2"/>
              <a:buChar char="ü"/>
            </a:pPr>
            <a:r>
              <a:rPr lang="nl-NL" dirty="0"/>
              <a:t>Geslacht</a:t>
            </a:r>
          </a:p>
          <a:p>
            <a:pPr marL="742950" lvl="1" indent="-285750">
              <a:buFont typeface="Wingdings" panose="05000000000000000000" pitchFamily="2" charset="2"/>
              <a:buChar char="ü"/>
            </a:pPr>
            <a:r>
              <a:rPr lang="nl-NL" dirty="0"/>
              <a:t>Inkomen</a:t>
            </a:r>
          </a:p>
          <a:p>
            <a:pPr marL="742950" lvl="1" indent="-285750">
              <a:buFont typeface="Wingdings" panose="05000000000000000000" pitchFamily="2" charset="2"/>
              <a:buChar char="ü"/>
            </a:pPr>
            <a:r>
              <a:rPr lang="nl-NL" dirty="0"/>
              <a:t>Gezinssamenstelling</a:t>
            </a:r>
          </a:p>
          <a:p>
            <a:pPr marL="742950" lvl="1" indent="-285750">
              <a:buFont typeface="Wingdings" panose="05000000000000000000" pitchFamily="2" charset="2"/>
              <a:buChar char="ü"/>
            </a:pPr>
            <a:r>
              <a:rPr lang="nl-NL" dirty="0"/>
              <a:t>Burgerlijke staat</a:t>
            </a:r>
          </a:p>
        </p:txBody>
      </p:sp>
      <p:sp>
        <p:nvSpPr>
          <p:cNvPr id="7" name="Rechthoek: afgeronde hoeken 6">
            <a:extLst>
              <a:ext uri="{FF2B5EF4-FFF2-40B4-BE49-F238E27FC236}">
                <a16:creationId xmlns:a16="http://schemas.microsoft.com/office/drawing/2014/main" id="{E7D71CC9-9B48-F564-3DF9-64E41513B055}"/>
              </a:ext>
            </a:extLst>
          </p:cNvPr>
          <p:cNvSpPr/>
          <p:nvPr/>
        </p:nvSpPr>
        <p:spPr>
          <a:xfrm>
            <a:off x="1488026" y="4369294"/>
            <a:ext cx="3213717" cy="1953087"/>
          </a:xfrm>
          <a:custGeom>
            <a:avLst/>
            <a:gdLst>
              <a:gd name="connsiteX0" fmla="*/ 0 w 3213717"/>
              <a:gd name="connsiteY0" fmla="*/ 325521 h 1953087"/>
              <a:gd name="connsiteX1" fmla="*/ 325521 w 3213717"/>
              <a:gd name="connsiteY1" fmla="*/ 0 h 1953087"/>
              <a:gd name="connsiteX2" fmla="*/ 2888196 w 3213717"/>
              <a:gd name="connsiteY2" fmla="*/ 0 h 1953087"/>
              <a:gd name="connsiteX3" fmla="*/ 3213717 w 3213717"/>
              <a:gd name="connsiteY3" fmla="*/ 325521 h 1953087"/>
              <a:gd name="connsiteX4" fmla="*/ 3213717 w 3213717"/>
              <a:gd name="connsiteY4" fmla="*/ 1627566 h 1953087"/>
              <a:gd name="connsiteX5" fmla="*/ 2888196 w 3213717"/>
              <a:gd name="connsiteY5" fmla="*/ 1953087 h 1953087"/>
              <a:gd name="connsiteX6" fmla="*/ 325521 w 3213717"/>
              <a:gd name="connsiteY6" fmla="*/ 1953087 h 1953087"/>
              <a:gd name="connsiteX7" fmla="*/ 0 w 3213717"/>
              <a:gd name="connsiteY7" fmla="*/ 1627566 h 1953087"/>
              <a:gd name="connsiteX8" fmla="*/ 0 w 3213717"/>
              <a:gd name="connsiteY8" fmla="*/ 325521 h 195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3717" h="1953087" fill="none" extrusionOk="0">
                <a:moveTo>
                  <a:pt x="0" y="325521"/>
                </a:moveTo>
                <a:cubicBezTo>
                  <a:pt x="644" y="163185"/>
                  <a:pt x="161082" y="25747"/>
                  <a:pt x="325521" y="0"/>
                </a:cubicBezTo>
                <a:cubicBezTo>
                  <a:pt x="1225083" y="72427"/>
                  <a:pt x="2022388" y="61419"/>
                  <a:pt x="2888196" y="0"/>
                </a:cubicBezTo>
                <a:cubicBezTo>
                  <a:pt x="3065946" y="-13972"/>
                  <a:pt x="3204378" y="142916"/>
                  <a:pt x="3213717" y="325521"/>
                </a:cubicBezTo>
                <a:cubicBezTo>
                  <a:pt x="3318029" y="803912"/>
                  <a:pt x="3320504" y="1393951"/>
                  <a:pt x="3213717" y="1627566"/>
                </a:cubicBezTo>
                <a:cubicBezTo>
                  <a:pt x="3218795" y="1781574"/>
                  <a:pt x="3060835" y="1945082"/>
                  <a:pt x="2888196" y="1953087"/>
                </a:cubicBezTo>
                <a:cubicBezTo>
                  <a:pt x="2157373" y="1982914"/>
                  <a:pt x="596835" y="1873781"/>
                  <a:pt x="325521" y="1953087"/>
                </a:cubicBezTo>
                <a:cubicBezTo>
                  <a:pt x="152294" y="1952346"/>
                  <a:pt x="-26663" y="1812618"/>
                  <a:pt x="0" y="1627566"/>
                </a:cubicBezTo>
                <a:cubicBezTo>
                  <a:pt x="-61431" y="1319837"/>
                  <a:pt x="1070" y="863650"/>
                  <a:pt x="0" y="325521"/>
                </a:cubicBezTo>
                <a:close/>
              </a:path>
              <a:path w="3213717" h="1953087" stroke="0" extrusionOk="0">
                <a:moveTo>
                  <a:pt x="0" y="325521"/>
                </a:moveTo>
                <a:cubicBezTo>
                  <a:pt x="24141" y="152321"/>
                  <a:pt x="156723" y="22881"/>
                  <a:pt x="325521" y="0"/>
                </a:cubicBezTo>
                <a:cubicBezTo>
                  <a:pt x="1461090" y="123000"/>
                  <a:pt x="2098761" y="-96860"/>
                  <a:pt x="2888196" y="0"/>
                </a:cubicBezTo>
                <a:cubicBezTo>
                  <a:pt x="3053893" y="-10733"/>
                  <a:pt x="3223173" y="126677"/>
                  <a:pt x="3213717" y="325521"/>
                </a:cubicBezTo>
                <a:cubicBezTo>
                  <a:pt x="3315280" y="611059"/>
                  <a:pt x="3113971" y="1191393"/>
                  <a:pt x="3213717" y="1627566"/>
                </a:cubicBezTo>
                <a:cubicBezTo>
                  <a:pt x="3198510" y="1812855"/>
                  <a:pt x="3045627" y="1949429"/>
                  <a:pt x="2888196" y="1953087"/>
                </a:cubicBezTo>
                <a:cubicBezTo>
                  <a:pt x="1824956" y="1792380"/>
                  <a:pt x="970097" y="1992754"/>
                  <a:pt x="325521" y="1953087"/>
                </a:cubicBezTo>
                <a:cubicBezTo>
                  <a:pt x="123351" y="1948565"/>
                  <a:pt x="-23824" y="1796553"/>
                  <a:pt x="0" y="1627566"/>
                </a:cubicBezTo>
                <a:cubicBezTo>
                  <a:pt x="-113891" y="1453307"/>
                  <a:pt x="-88661" y="907177"/>
                  <a:pt x="0" y="325521"/>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b="1" dirty="0"/>
              <a:t>Psychografische kenmerken:</a:t>
            </a:r>
          </a:p>
          <a:p>
            <a:pPr algn="ctr"/>
            <a:endParaRPr lang="nl-NL" sz="400" b="1" dirty="0"/>
          </a:p>
          <a:p>
            <a:pPr algn="ctr"/>
            <a:endParaRPr lang="nl-NL" sz="400" b="1" dirty="0"/>
          </a:p>
          <a:p>
            <a:pPr marL="742950" lvl="1" indent="-285750">
              <a:buFont typeface="Wingdings" panose="05000000000000000000" pitchFamily="2" charset="2"/>
              <a:buChar char="ü"/>
            </a:pPr>
            <a:r>
              <a:rPr lang="nl-NL" dirty="0"/>
              <a:t>Interesse</a:t>
            </a:r>
          </a:p>
          <a:p>
            <a:pPr marL="742950" lvl="1" indent="-285750">
              <a:buFont typeface="Wingdings" panose="05000000000000000000" pitchFamily="2" charset="2"/>
              <a:buChar char="ü"/>
            </a:pPr>
            <a:r>
              <a:rPr lang="nl-NL" dirty="0"/>
              <a:t>Leefstijl</a:t>
            </a:r>
          </a:p>
          <a:p>
            <a:pPr marL="742950" lvl="1" indent="-285750">
              <a:buFont typeface="Wingdings" panose="05000000000000000000" pitchFamily="2" charset="2"/>
              <a:buChar char="ü"/>
            </a:pPr>
            <a:r>
              <a:rPr lang="nl-NL" dirty="0"/>
              <a:t>Persoonlijkheid</a:t>
            </a:r>
          </a:p>
        </p:txBody>
      </p:sp>
      <p:sp>
        <p:nvSpPr>
          <p:cNvPr id="8" name="Rechthoek: afgeronde hoeken 7">
            <a:extLst>
              <a:ext uri="{FF2B5EF4-FFF2-40B4-BE49-F238E27FC236}">
                <a16:creationId xmlns:a16="http://schemas.microsoft.com/office/drawing/2014/main" id="{40FF0C4D-9D59-5FF4-E876-E0885A9BD14C}"/>
              </a:ext>
            </a:extLst>
          </p:cNvPr>
          <p:cNvSpPr/>
          <p:nvPr/>
        </p:nvSpPr>
        <p:spPr>
          <a:xfrm>
            <a:off x="7315200" y="2037911"/>
            <a:ext cx="3213717" cy="1953087"/>
          </a:xfrm>
          <a:custGeom>
            <a:avLst/>
            <a:gdLst>
              <a:gd name="connsiteX0" fmla="*/ 0 w 3213717"/>
              <a:gd name="connsiteY0" fmla="*/ 325521 h 1953087"/>
              <a:gd name="connsiteX1" fmla="*/ 325521 w 3213717"/>
              <a:gd name="connsiteY1" fmla="*/ 0 h 1953087"/>
              <a:gd name="connsiteX2" fmla="*/ 2888196 w 3213717"/>
              <a:gd name="connsiteY2" fmla="*/ 0 h 1953087"/>
              <a:gd name="connsiteX3" fmla="*/ 3213717 w 3213717"/>
              <a:gd name="connsiteY3" fmla="*/ 325521 h 1953087"/>
              <a:gd name="connsiteX4" fmla="*/ 3213717 w 3213717"/>
              <a:gd name="connsiteY4" fmla="*/ 1627566 h 1953087"/>
              <a:gd name="connsiteX5" fmla="*/ 2888196 w 3213717"/>
              <a:gd name="connsiteY5" fmla="*/ 1953087 h 1953087"/>
              <a:gd name="connsiteX6" fmla="*/ 325521 w 3213717"/>
              <a:gd name="connsiteY6" fmla="*/ 1953087 h 1953087"/>
              <a:gd name="connsiteX7" fmla="*/ 0 w 3213717"/>
              <a:gd name="connsiteY7" fmla="*/ 1627566 h 1953087"/>
              <a:gd name="connsiteX8" fmla="*/ 0 w 3213717"/>
              <a:gd name="connsiteY8" fmla="*/ 325521 h 195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3717" h="1953087" fill="none" extrusionOk="0">
                <a:moveTo>
                  <a:pt x="0" y="325521"/>
                </a:moveTo>
                <a:cubicBezTo>
                  <a:pt x="644" y="163185"/>
                  <a:pt x="161082" y="25747"/>
                  <a:pt x="325521" y="0"/>
                </a:cubicBezTo>
                <a:cubicBezTo>
                  <a:pt x="1225083" y="72427"/>
                  <a:pt x="2022388" y="61419"/>
                  <a:pt x="2888196" y="0"/>
                </a:cubicBezTo>
                <a:cubicBezTo>
                  <a:pt x="3065946" y="-13972"/>
                  <a:pt x="3204378" y="142916"/>
                  <a:pt x="3213717" y="325521"/>
                </a:cubicBezTo>
                <a:cubicBezTo>
                  <a:pt x="3318029" y="803912"/>
                  <a:pt x="3320504" y="1393951"/>
                  <a:pt x="3213717" y="1627566"/>
                </a:cubicBezTo>
                <a:cubicBezTo>
                  <a:pt x="3218795" y="1781574"/>
                  <a:pt x="3060835" y="1945082"/>
                  <a:pt x="2888196" y="1953087"/>
                </a:cubicBezTo>
                <a:cubicBezTo>
                  <a:pt x="2157373" y="1982914"/>
                  <a:pt x="596835" y="1873781"/>
                  <a:pt x="325521" y="1953087"/>
                </a:cubicBezTo>
                <a:cubicBezTo>
                  <a:pt x="152294" y="1952346"/>
                  <a:pt x="-26663" y="1812618"/>
                  <a:pt x="0" y="1627566"/>
                </a:cubicBezTo>
                <a:cubicBezTo>
                  <a:pt x="-61431" y="1319837"/>
                  <a:pt x="1070" y="863650"/>
                  <a:pt x="0" y="325521"/>
                </a:cubicBezTo>
                <a:close/>
              </a:path>
              <a:path w="3213717" h="1953087" stroke="0" extrusionOk="0">
                <a:moveTo>
                  <a:pt x="0" y="325521"/>
                </a:moveTo>
                <a:cubicBezTo>
                  <a:pt x="24141" y="152321"/>
                  <a:pt x="156723" y="22881"/>
                  <a:pt x="325521" y="0"/>
                </a:cubicBezTo>
                <a:cubicBezTo>
                  <a:pt x="1461090" y="123000"/>
                  <a:pt x="2098761" y="-96860"/>
                  <a:pt x="2888196" y="0"/>
                </a:cubicBezTo>
                <a:cubicBezTo>
                  <a:pt x="3053893" y="-10733"/>
                  <a:pt x="3223173" y="126677"/>
                  <a:pt x="3213717" y="325521"/>
                </a:cubicBezTo>
                <a:cubicBezTo>
                  <a:pt x="3315280" y="611059"/>
                  <a:pt x="3113971" y="1191393"/>
                  <a:pt x="3213717" y="1627566"/>
                </a:cubicBezTo>
                <a:cubicBezTo>
                  <a:pt x="3198510" y="1812855"/>
                  <a:pt x="3045627" y="1949429"/>
                  <a:pt x="2888196" y="1953087"/>
                </a:cubicBezTo>
                <a:cubicBezTo>
                  <a:pt x="1824956" y="1792380"/>
                  <a:pt x="970097" y="1992754"/>
                  <a:pt x="325521" y="1953087"/>
                </a:cubicBezTo>
                <a:cubicBezTo>
                  <a:pt x="123351" y="1948565"/>
                  <a:pt x="-23824" y="1796553"/>
                  <a:pt x="0" y="1627566"/>
                </a:cubicBezTo>
                <a:cubicBezTo>
                  <a:pt x="-113891" y="1453307"/>
                  <a:pt x="-88661" y="907177"/>
                  <a:pt x="0" y="325521"/>
                </a:cubicBezTo>
                <a:close/>
              </a:path>
            </a:pathLst>
          </a:custGeom>
          <a:solidFill>
            <a:srgbClr val="FFC000"/>
          </a:solidFill>
          <a:ln w="31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Geografische kenmerken:</a:t>
            </a:r>
          </a:p>
          <a:p>
            <a:pPr algn="ctr"/>
            <a:endParaRPr lang="nl-NL" sz="400" b="1" dirty="0"/>
          </a:p>
          <a:p>
            <a:pPr marL="742950" lvl="1" indent="-285750">
              <a:buFont typeface="Wingdings" panose="05000000000000000000" pitchFamily="2" charset="2"/>
              <a:buChar char="ü"/>
            </a:pPr>
            <a:r>
              <a:rPr lang="nl-NL" dirty="0"/>
              <a:t>Land</a:t>
            </a:r>
          </a:p>
          <a:p>
            <a:pPr marL="742950" lvl="1" indent="-285750">
              <a:buFont typeface="Wingdings" panose="05000000000000000000" pitchFamily="2" charset="2"/>
              <a:buChar char="ü"/>
            </a:pPr>
            <a:r>
              <a:rPr lang="nl-NL" dirty="0"/>
              <a:t>Stad </a:t>
            </a:r>
          </a:p>
          <a:p>
            <a:pPr marL="742950" lvl="1" indent="-285750">
              <a:buFont typeface="Wingdings" panose="05000000000000000000" pitchFamily="2" charset="2"/>
              <a:buChar char="ü"/>
            </a:pPr>
            <a:r>
              <a:rPr lang="nl-NL" dirty="0"/>
              <a:t>Regio</a:t>
            </a:r>
          </a:p>
          <a:p>
            <a:pPr marL="742950" lvl="1" indent="-285750">
              <a:buFont typeface="Wingdings" panose="05000000000000000000" pitchFamily="2" charset="2"/>
              <a:buChar char="ü"/>
            </a:pPr>
            <a:endParaRPr lang="nl-NL" dirty="0"/>
          </a:p>
        </p:txBody>
      </p:sp>
      <p:cxnSp>
        <p:nvCxnSpPr>
          <p:cNvPr id="17" name="Verbindingslijn: gekromd 16">
            <a:extLst>
              <a:ext uri="{FF2B5EF4-FFF2-40B4-BE49-F238E27FC236}">
                <a16:creationId xmlns:a16="http://schemas.microsoft.com/office/drawing/2014/main" id="{D55ABBB4-FC77-8877-B0F5-AE03B7222655}"/>
              </a:ext>
            </a:extLst>
          </p:cNvPr>
          <p:cNvCxnSpPr>
            <a:stCxn id="3074" idx="1"/>
            <a:endCxn id="6" idx="3"/>
          </p:cNvCxnSpPr>
          <p:nvPr/>
        </p:nvCxnSpPr>
        <p:spPr>
          <a:xfrm rot="10800000">
            <a:off x="3932808" y="2819919"/>
            <a:ext cx="1102310" cy="1424698"/>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Verbindingslijn: gekromd 17">
            <a:extLst>
              <a:ext uri="{FF2B5EF4-FFF2-40B4-BE49-F238E27FC236}">
                <a16:creationId xmlns:a16="http://schemas.microsoft.com/office/drawing/2014/main" id="{46281C26-1811-5585-C17C-A7011E19610D}"/>
              </a:ext>
            </a:extLst>
          </p:cNvPr>
          <p:cNvCxnSpPr>
            <a:cxnSpLocks/>
          </p:cNvCxnSpPr>
          <p:nvPr/>
        </p:nvCxnSpPr>
        <p:spPr>
          <a:xfrm rot="5400000">
            <a:off x="4549380" y="4707699"/>
            <a:ext cx="948820" cy="327456"/>
          </a:xfrm>
          <a:prstGeom prst="curvedConnector3">
            <a:avLst>
              <a:gd name="adj1" fmla="val 105204"/>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Verbindingslijn: gekromd 20">
            <a:extLst>
              <a:ext uri="{FF2B5EF4-FFF2-40B4-BE49-F238E27FC236}">
                <a16:creationId xmlns:a16="http://schemas.microsoft.com/office/drawing/2014/main" id="{1CF512EC-9585-E8F8-2F84-A3D3DA22A6FC}"/>
              </a:ext>
            </a:extLst>
          </p:cNvPr>
          <p:cNvCxnSpPr>
            <a:cxnSpLocks/>
          </p:cNvCxnSpPr>
          <p:nvPr/>
        </p:nvCxnSpPr>
        <p:spPr>
          <a:xfrm flipV="1">
            <a:off x="7331937" y="4159078"/>
            <a:ext cx="1520580" cy="776906"/>
          </a:xfrm>
          <a:prstGeom prst="curvedConnector3">
            <a:avLst>
              <a:gd name="adj1" fmla="val 102545"/>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81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Doelgroepanalyse</a:t>
            </a:r>
            <a:endParaRPr lang="nl-NL" sz="4400" dirty="0">
              <a:solidFill>
                <a:srgbClr val="002060"/>
              </a:solidFill>
              <a:latin typeface="Arial" panose="020B0604020202020204" pitchFamily="34" charset="0"/>
              <a:cs typeface="Arial" panose="020B0604020202020204" pitchFamily="34" charset="0"/>
            </a:endParaRPr>
          </a:p>
        </p:txBody>
      </p:sp>
      <p:grpSp>
        <p:nvGrpSpPr>
          <p:cNvPr id="9" name="Groep 8">
            <a:extLst>
              <a:ext uri="{FF2B5EF4-FFF2-40B4-BE49-F238E27FC236}">
                <a16:creationId xmlns:a16="http://schemas.microsoft.com/office/drawing/2014/main" id="{190CB3C1-6B48-020C-A4EC-D0BAD3FD540F}"/>
              </a:ext>
            </a:extLst>
          </p:cNvPr>
          <p:cNvGrpSpPr/>
          <p:nvPr/>
        </p:nvGrpSpPr>
        <p:grpSpPr>
          <a:xfrm>
            <a:off x="360236" y="2123440"/>
            <a:ext cx="4882324" cy="3741640"/>
            <a:chOff x="0" y="0"/>
            <a:chExt cx="9173052" cy="6858000"/>
          </a:xfrm>
        </p:grpSpPr>
        <p:pic>
          <p:nvPicPr>
            <p:cNvPr id="3" name="Afbeelding 2">
              <a:extLst>
                <a:ext uri="{FF2B5EF4-FFF2-40B4-BE49-F238E27FC236}">
                  <a16:creationId xmlns:a16="http://schemas.microsoft.com/office/drawing/2014/main" id="{239B6CFF-4A31-D24D-0620-083154A32102}"/>
                </a:ext>
              </a:extLst>
            </p:cNvPr>
            <p:cNvPicPr>
              <a:picLocks noChangeAspect="1"/>
            </p:cNvPicPr>
            <p:nvPr/>
          </p:nvPicPr>
          <p:blipFill>
            <a:blip r:embed="rId3"/>
            <a:stretch>
              <a:fillRect/>
            </a:stretch>
          </p:blipFill>
          <p:spPr>
            <a:xfrm>
              <a:off x="0" y="0"/>
              <a:ext cx="9173052" cy="6858000"/>
            </a:xfrm>
            <a:prstGeom prst="rect">
              <a:avLst/>
            </a:prstGeom>
            <a:ln>
              <a:noFill/>
            </a:ln>
            <a:effectLst>
              <a:outerShdw blurRad="292100" dist="139700" dir="2700000" algn="tl" rotWithShape="0">
                <a:srgbClr val="333333">
                  <a:alpha val="65000"/>
                </a:srgbClr>
              </a:outerShdw>
            </a:effectLst>
          </p:spPr>
        </p:pic>
        <p:sp>
          <p:nvSpPr>
            <p:cNvPr id="5" name="Rechthoek 4">
              <a:extLst>
                <a:ext uri="{FF2B5EF4-FFF2-40B4-BE49-F238E27FC236}">
                  <a16:creationId xmlns:a16="http://schemas.microsoft.com/office/drawing/2014/main" id="{05C76742-0301-04A1-A599-4257CBDE21B7}"/>
                </a:ext>
              </a:extLst>
            </p:cNvPr>
            <p:cNvSpPr/>
            <p:nvPr/>
          </p:nvSpPr>
          <p:spPr>
            <a:xfrm>
              <a:off x="1651247" y="2290439"/>
              <a:ext cx="6001304" cy="2592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2" name="Picture 2" descr="10 Wild Ways To Use An Empty Innocent Drinks Bottle In Your Garden -  WildlifeGadgetman.com">
              <a:extLst>
                <a:ext uri="{FF2B5EF4-FFF2-40B4-BE49-F238E27FC236}">
                  <a16:creationId xmlns:a16="http://schemas.microsoft.com/office/drawing/2014/main" id="{4725F850-F577-C657-BF75-560978E3FE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320"/>
            <a:stretch/>
          </p:blipFill>
          <p:spPr bwMode="auto">
            <a:xfrm>
              <a:off x="1794399" y="3634250"/>
              <a:ext cx="5715000" cy="18482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nocent - natural, delicious drinks that do good for the planet">
              <a:extLst>
                <a:ext uri="{FF2B5EF4-FFF2-40B4-BE49-F238E27FC236}">
                  <a16:creationId xmlns:a16="http://schemas.microsoft.com/office/drawing/2014/main" id="{D31B261C-1A22-5934-6BF7-3EA2DC40F1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92" t="24813" r="17974" b="31988"/>
            <a:stretch/>
          </p:blipFill>
          <p:spPr bwMode="auto">
            <a:xfrm>
              <a:off x="2247380" y="1520117"/>
              <a:ext cx="4809038" cy="1716673"/>
            </a:xfrm>
            <a:prstGeom prst="rect">
              <a:avLst/>
            </a:prstGeom>
            <a:noFill/>
            <a:extLst>
              <a:ext uri="{909E8E84-426E-40DD-AFC4-6F175D3DCCD1}">
                <a14:hiddenFill xmlns:a14="http://schemas.microsoft.com/office/drawing/2010/main">
                  <a:solidFill>
                    <a:srgbClr val="FFFFFF"/>
                  </a:solidFill>
                </a14:hiddenFill>
              </a:ext>
            </a:extLst>
          </p:spPr>
        </p:pic>
      </p:grpSp>
      <p:pic>
        <p:nvPicPr>
          <p:cNvPr id="5126" name="Picture 6" descr="Lifestyle Medicine for Individuals - Saluswell">
            <a:extLst>
              <a:ext uri="{FF2B5EF4-FFF2-40B4-BE49-F238E27FC236}">
                <a16:creationId xmlns:a16="http://schemas.microsoft.com/office/drawing/2014/main" id="{C753FA2A-53FC-AE9B-59A1-27E92B3196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1983" y="2332950"/>
            <a:ext cx="3404719" cy="3112886"/>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afgeronde hoeken 9">
            <a:extLst>
              <a:ext uri="{FF2B5EF4-FFF2-40B4-BE49-F238E27FC236}">
                <a16:creationId xmlns:a16="http://schemas.microsoft.com/office/drawing/2014/main" id="{48667303-BD56-0604-4504-D3900F146588}"/>
              </a:ext>
            </a:extLst>
          </p:cNvPr>
          <p:cNvSpPr/>
          <p:nvPr/>
        </p:nvSpPr>
        <p:spPr>
          <a:xfrm>
            <a:off x="5629439" y="1810327"/>
            <a:ext cx="2822150" cy="1738312"/>
          </a:xfrm>
          <a:custGeom>
            <a:avLst/>
            <a:gdLst>
              <a:gd name="connsiteX0" fmla="*/ 0 w 2822150"/>
              <a:gd name="connsiteY0" fmla="*/ 289724 h 1738312"/>
              <a:gd name="connsiteX1" fmla="*/ 289724 w 2822150"/>
              <a:gd name="connsiteY1" fmla="*/ 0 h 1738312"/>
              <a:gd name="connsiteX2" fmla="*/ 2532426 w 2822150"/>
              <a:gd name="connsiteY2" fmla="*/ 0 h 1738312"/>
              <a:gd name="connsiteX3" fmla="*/ 2822150 w 2822150"/>
              <a:gd name="connsiteY3" fmla="*/ 289724 h 1738312"/>
              <a:gd name="connsiteX4" fmla="*/ 2822150 w 2822150"/>
              <a:gd name="connsiteY4" fmla="*/ 1448588 h 1738312"/>
              <a:gd name="connsiteX5" fmla="*/ 2532426 w 2822150"/>
              <a:gd name="connsiteY5" fmla="*/ 1738312 h 1738312"/>
              <a:gd name="connsiteX6" fmla="*/ 289724 w 2822150"/>
              <a:gd name="connsiteY6" fmla="*/ 1738312 h 1738312"/>
              <a:gd name="connsiteX7" fmla="*/ 0 w 2822150"/>
              <a:gd name="connsiteY7" fmla="*/ 1448588 h 1738312"/>
              <a:gd name="connsiteX8" fmla="*/ 0 w 2822150"/>
              <a:gd name="connsiteY8" fmla="*/ 289724 h 173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2150" h="1738312" fill="none" extrusionOk="0">
                <a:moveTo>
                  <a:pt x="0" y="289724"/>
                </a:moveTo>
                <a:cubicBezTo>
                  <a:pt x="1005" y="156920"/>
                  <a:pt x="132077" y="3967"/>
                  <a:pt x="289724" y="0"/>
                </a:cubicBezTo>
                <a:cubicBezTo>
                  <a:pt x="961012" y="72427"/>
                  <a:pt x="1443987" y="61419"/>
                  <a:pt x="2532426" y="0"/>
                </a:cubicBezTo>
                <a:cubicBezTo>
                  <a:pt x="2689272" y="-21778"/>
                  <a:pt x="2792809" y="120839"/>
                  <a:pt x="2822150" y="289724"/>
                </a:cubicBezTo>
                <a:cubicBezTo>
                  <a:pt x="2914576" y="841064"/>
                  <a:pt x="2742972" y="970188"/>
                  <a:pt x="2822150" y="1448588"/>
                </a:cubicBezTo>
                <a:cubicBezTo>
                  <a:pt x="2827503" y="1581431"/>
                  <a:pt x="2677144" y="1721170"/>
                  <a:pt x="2532426" y="1738312"/>
                </a:cubicBezTo>
                <a:cubicBezTo>
                  <a:pt x="2072313" y="1768139"/>
                  <a:pt x="664456" y="1659006"/>
                  <a:pt x="289724" y="1738312"/>
                </a:cubicBezTo>
                <a:cubicBezTo>
                  <a:pt x="160750" y="1734804"/>
                  <a:pt x="-28919" y="1614316"/>
                  <a:pt x="0" y="1448588"/>
                </a:cubicBezTo>
                <a:cubicBezTo>
                  <a:pt x="65163" y="956781"/>
                  <a:pt x="-94713" y="601229"/>
                  <a:pt x="0" y="289724"/>
                </a:cubicBezTo>
                <a:close/>
              </a:path>
              <a:path w="2822150" h="1738312" stroke="0" extrusionOk="0">
                <a:moveTo>
                  <a:pt x="0" y="289724"/>
                </a:moveTo>
                <a:cubicBezTo>
                  <a:pt x="9576" y="132324"/>
                  <a:pt x="131209" y="3115"/>
                  <a:pt x="289724" y="0"/>
                </a:cubicBezTo>
                <a:cubicBezTo>
                  <a:pt x="1259519" y="123000"/>
                  <a:pt x="1866326" y="-96860"/>
                  <a:pt x="2532426" y="0"/>
                </a:cubicBezTo>
                <a:cubicBezTo>
                  <a:pt x="2673269" y="-14608"/>
                  <a:pt x="2826162" y="121626"/>
                  <a:pt x="2822150" y="289724"/>
                </a:cubicBezTo>
                <a:cubicBezTo>
                  <a:pt x="2878020" y="583923"/>
                  <a:pt x="2802450" y="1082659"/>
                  <a:pt x="2822150" y="1448588"/>
                </a:cubicBezTo>
                <a:cubicBezTo>
                  <a:pt x="2810492" y="1612821"/>
                  <a:pt x="2667427" y="1734219"/>
                  <a:pt x="2532426" y="1738312"/>
                </a:cubicBezTo>
                <a:cubicBezTo>
                  <a:pt x="1506777" y="1577605"/>
                  <a:pt x="1169855" y="1777979"/>
                  <a:pt x="289724" y="1738312"/>
                </a:cubicBezTo>
                <a:cubicBezTo>
                  <a:pt x="98695" y="1732047"/>
                  <a:pt x="-18739" y="1600109"/>
                  <a:pt x="0" y="1448588"/>
                </a:cubicBezTo>
                <a:cubicBezTo>
                  <a:pt x="-40636" y="1290416"/>
                  <a:pt x="78234" y="542896"/>
                  <a:pt x="0" y="289724"/>
                </a:cubicBezTo>
                <a:close/>
              </a:path>
            </a:pathLst>
          </a:custGeom>
          <a:ln w="31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Demografische kenmerken:</a:t>
            </a:r>
          </a:p>
          <a:p>
            <a:pPr algn="ctr"/>
            <a:endParaRPr lang="nl-NL" sz="300" b="1" dirty="0"/>
          </a:p>
          <a:p>
            <a:pPr marL="285750" indent="-285750">
              <a:buFont typeface="Wingdings" panose="05000000000000000000" pitchFamily="2" charset="2"/>
              <a:buChar char="ü"/>
            </a:pPr>
            <a:r>
              <a:rPr lang="nl-NL" sz="1600" dirty="0"/>
              <a:t>28</a:t>
            </a:r>
          </a:p>
          <a:p>
            <a:pPr marL="285750" indent="-285750">
              <a:buFont typeface="Wingdings" panose="05000000000000000000" pitchFamily="2" charset="2"/>
              <a:buChar char="ü"/>
            </a:pPr>
            <a:r>
              <a:rPr lang="nl-NL" sz="1600" dirty="0"/>
              <a:t>Vrouw</a:t>
            </a:r>
          </a:p>
          <a:p>
            <a:pPr marL="285750" indent="-285750">
              <a:buFont typeface="Wingdings" panose="05000000000000000000" pitchFamily="2" charset="2"/>
              <a:buChar char="ü"/>
            </a:pPr>
            <a:r>
              <a:rPr lang="nl-NL" sz="1600" dirty="0"/>
              <a:t>Samenwonend</a:t>
            </a:r>
          </a:p>
          <a:p>
            <a:pPr marL="285750" indent="-285750">
              <a:buFont typeface="Wingdings" panose="05000000000000000000" pitchFamily="2" charset="2"/>
              <a:buChar char="ü"/>
            </a:pPr>
            <a:r>
              <a:rPr lang="nl-NL" sz="1600" dirty="0"/>
              <a:t>Gemiddeld inkomen</a:t>
            </a:r>
          </a:p>
        </p:txBody>
      </p:sp>
      <p:sp>
        <p:nvSpPr>
          <p:cNvPr id="11" name="Rechthoek: afgeronde hoeken 10">
            <a:extLst>
              <a:ext uri="{FF2B5EF4-FFF2-40B4-BE49-F238E27FC236}">
                <a16:creationId xmlns:a16="http://schemas.microsoft.com/office/drawing/2014/main" id="{E7F32F4C-4841-C148-89E4-E7449F581BDF}"/>
              </a:ext>
            </a:extLst>
          </p:cNvPr>
          <p:cNvSpPr/>
          <p:nvPr/>
        </p:nvSpPr>
        <p:spPr>
          <a:xfrm>
            <a:off x="6117621" y="4633504"/>
            <a:ext cx="3213717" cy="1953087"/>
          </a:xfrm>
          <a:custGeom>
            <a:avLst/>
            <a:gdLst>
              <a:gd name="connsiteX0" fmla="*/ 0 w 3213717"/>
              <a:gd name="connsiteY0" fmla="*/ 325521 h 1953087"/>
              <a:gd name="connsiteX1" fmla="*/ 325521 w 3213717"/>
              <a:gd name="connsiteY1" fmla="*/ 0 h 1953087"/>
              <a:gd name="connsiteX2" fmla="*/ 2888196 w 3213717"/>
              <a:gd name="connsiteY2" fmla="*/ 0 h 1953087"/>
              <a:gd name="connsiteX3" fmla="*/ 3213717 w 3213717"/>
              <a:gd name="connsiteY3" fmla="*/ 325521 h 1953087"/>
              <a:gd name="connsiteX4" fmla="*/ 3213717 w 3213717"/>
              <a:gd name="connsiteY4" fmla="*/ 1627566 h 1953087"/>
              <a:gd name="connsiteX5" fmla="*/ 2888196 w 3213717"/>
              <a:gd name="connsiteY5" fmla="*/ 1953087 h 1953087"/>
              <a:gd name="connsiteX6" fmla="*/ 325521 w 3213717"/>
              <a:gd name="connsiteY6" fmla="*/ 1953087 h 1953087"/>
              <a:gd name="connsiteX7" fmla="*/ 0 w 3213717"/>
              <a:gd name="connsiteY7" fmla="*/ 1627566 h 1953087"/>
              <a:gd name="connsiteX8" fmla="*/ 0 w 3213717"/>
              <a:gd name="connsiteY8" fmla="*/ 325521 h 195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3717" h="1953087" fill="none" extrusionOk="0">
                <a:moveTo>
                  <a:pt x="0" y="325521"/>
                </a:moveTo>
                <a:cubicBezTo>
                  <a:pt x="644" y="163185"/>
                  <a:pt x="161082" y="25747"/>
                  <a:pt x="325521" y="0"/>
                </a:cubicBezTo>
                <a:cubicBezTo>
                  <a:pt x="1225083" y="72427"/>
                  <a:pt x="2022388" y="61419"/>
                  <a:pt x="2888196" y="0"/>
                </a:cubicBezTo>
                <a:cubicBezTo>
                  <a:pt x="3065946" y="-13972"/>
                  <a:pt x="3204378" y="142916"/>
                  <a:pt x="3213717" y="325521"/>
                </a:cubicBezTo>
                <a:cubicBezTo>
                  <a:pt x="3318029" y="803912"/>
                  <a:pt x="3320504" y="1393951"/>
                  <a:pt x="3213717" y="1627566"/>
                </a:cubicBezTo>
                <a:cubicBezTo>
                  <a:pt x="3218795" y="1781574"/>
                  <a:pt x="3060835" y="1945082"/>
                  <a:pt x="2888196" y="1953087"/>
                </a:cubicBezTo>
                <a:cubicBezTo>
                  <a:pt x="2157373" y="1982914"/>
                  <a:pt x="596835" y="1873781"/>
                  <a:pt x="325521" y="1953087"/>
                </a:cubicBezTo>
                <a:cubicBezTo>
                  <a:pt x="152294" y="1952346"/>
                  <a:pt x="-26663" y="1812618"/>
                  <a:pt x="0" y="1627566"/>
                </a:cubicBezTo>
                <a:cubicBezTo>
                  <a:pt x="-61431" y="1319837"/>
                  <a:pt x="1070" y="863650"/>
                  <a:pt x="0" y="325521"/>
                </a:cubicBezTo>
                <a:close/>
              </a:path>
              <a:path w="3213717" h="1953087" stroke="0" extrusionOk="0">
                <a:moveTo>
                  <a:pt x="0" y="325521"/>
                </a:moveTo>
                <a:cubicBezTo>
                  <a:pt x="24141" y="152321"/>
                  <a:pt x="156723" y="22881"/>
                  <a:pt x="325521" y="0"/>
                </a:cubicBezTo>
                <a:cubicBezTo>
                  <a:pt x="1461090" y="123000"/>
                  <a:pt x="2098761" y="-96860"/>
                  <a:pt x="2888196" y="0"/>
                </a:cubicBezTo>
                <a:cubicBezTo>
                  <a:pt x="3053893" y="-10733"/>
                  <a:pt x="3223173" y="126677"/>
                  <a:pt x="3213717" y="325521"/>
                </a:cubicBezTo>
                <a:cubicBezTo>
                  <a:pt x="3315280" y="611059"/>
                  <a:pt x="3113971" y="1191393"/>
                  <a:pt x="3213717" y="1627566"/>
                </a:cubicBezTo>
                <a:cubicBezTo>
                  <a:pt x="3198510" y="1812855"/>
                  <a:pt x="3045627" y="1949429"/>
                  <a:pt x="2888196" y="1953087"/>
                </a:cubicBezTo>
                <a:cubicBezTo>
                  <a:pt x="1824956" y="1792380"/>
                  <a:pt x="970097" y="1992754"/>
                  <a:pt x="325521" y="1953087"/>
                </a:cubicBezTo>
                <a:cubicBezTo>
                  <a:pt x="123351" y="1948565"/>
                  <a:pt x="-23824" y="1796553"/>
                  <a:pt x="0" y="1627566"/>
                </a:cubicBezTo>
                <a:cubicBezTo>
                  <a:pt x="-113891" y="1453307"/>
                  <a:pt x="-88661" y="907177"/>
                  <a:pt x="0" y="325521"/>
                </a:cubicBezTo>
                <a:close/>
              </a:path>
            </a:pathLst>
          </a:custGeom>
          <a:ln>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b="1" dirty="0"/>
              <a:t>Psychografische kenmerken:</a:t>
            </a:r>
          </a:p>
          <a:p>
            <a:pPr algn="ctr"/>
            <a:endParaRPr lang="nl-NL" sz="300" b="1" dirty="0"/>
          </a:p>
          <a:p>
            <a:pPr algn="ctr"/>
            <a:endParaRPr lang="nl-NL" sz="300" b="1" dirty="0"/>
          </a:p>
          <a:p>
            <a:pPr marL="285750" indent="-285750">
              <a:buFont typeface="Wingdings" panose="05000000000000000000" pitchFamily="2" charset="2"/>
              <a:buChar char="ü"/>
            </a:pPr>
            <a:r>
              <a:rPr lang="nl-NL" sz="1600" dirty="0"/>
              <a:t>Gezonde leefstijl</a:t>
            </a:r>
          </a:p>
          <a:p>
            <a:pPr marL="285750" indent="-285750">
              <a:buFont typeface="Wingdings" panose="05000000000000000000" pitchFamily="2" charset="2"/>
              <a:buChar char="ü"/>
            </a:pPr>
            <a:r>
              <a:rPr lang="nl-NL" sz="1600" dirty="0"/>
              <a:t>Voeding</a:t>
            </a:r>
          </a:p>
          <a:p>
            <a:pPr marL="285750" indent="-285750">
              <a:buFont typeface="Wingdings" panose="05000000000000000000" pitchFamily="2" charset="2"/>
              <a:buChar char="ü"/>
            </a:pPr>
            <a:r>
              <a:rPr lang="nl-NL" sz="1600" dirty="0"/>
              <a:t>Maatschappelijk betrokken</a:t>
            </a:r>
          </a:p>
        </p:txBody>
      </p:sp>
      <p:sp>
        <p:nvSpPr>
          <p:cNvPr id="12" name="Rechthoek: afgeronde hoeken 11">
            <a:extLst>
              <a:ext uri="{FF2B5EF4-FFF2-40B4-BE49-F238E27FC236}">
                <a16:creationId xmlns:a16="http://schemas.microsoft.com/office/drawing/2014/main" id="{98342726-879A-5C99-7664-18B77B942973}"/>
              </a:ext>
            </a:extLst>
          </p:cNvPr>
          <p:cNvSpPr/>
          <p:nvPr/>
        </p:nvSpPr>
        <p:spPr>
          <a:xfrm>
            <a:off x="8794751" y="1691378"/>
            <a:ext cx="3213717" cy="990459"/>
          </a:xfrm>
          <a:custGeom>
            <a:avLst/>
            <a:gdLst>
              <a:gd name="connsiteX0" fmla="*/ 0 w 3213717"/>
              <a:gd name="connsiteY0" fmla="*/ 165080 h 990459"/>
              <a:gd name="connsiteX1" fmla="*/ 165080 w 3213717"/>
              <a:gd name="connsiteY1" fmla="*/ 0 h 990459"/>
              <a:gd name="connsiteX2" fmla="*/ 3048637 w 3213717"/>
              <a:gd name="connsiteY2" fmla="*/ 0 h 990459"/>
              <a:gd name="connsiteX3" fmla="*/ 3213717 w 3213717"/>
              <a:gd name="connsiteY3" fmla="*/ 165080 h 990459"/>
              <a:gd name="connsiteX4" fmla="*/ 3213717 w 3213717"/>
              <a:gd name="connsiteY4" fmla="*/ 825379 h 990459"/>
              <a:gd name="connsiteX5" fmla="*/ 3048637 w 3213717"/>
              <a:gd name="connsiteY5" fmla="*/ 990459 h 990459"/>
              <a:gd name="connsiteX6" fmla="*/ 165080 w 3213717"/>
              <a:gd name="connsiteY6" fmla="*/ 990459 h 990459"/>
              <a:gd name="connsiteX7" fmla="*/ 0 w 3213717"/>
              <a:gd name="connsiteY7" fmla="*/ 825379 h 990459"/>
              <a:gd name="connsiteX8" fmla="*/ 0 w 3213717"/>
              <a:gd name="connsiteY8" fmla="*/ 165080 h 99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3717" h="990459" fill="none" extrusionOk="0">
                <a:moveTo>
                  <a:pt x="0" y="165080"/>
                </a:moveTo>
                <a:cubicBezTo>
                  <a:pt x="46" y="75146"/>
                  <a:pt x="77193" y="5511"/>
                  <a:pt x="165080" y="0"/>
                </a:cubicBezTo>
                <a:cubicBezTo>
                  <a:pt x="1272871" y="72427"/>
                  <a:pt x="1722898" y="61419"/>
                  <a:pt x="3048637" y="0"/>
                </a:cubicBezTo>
                <a:cubicBezTo>
                  <a:pt x="3138561" y="-8584"/>
                  <a:pt x="3203194" y="70726"/>
                  <a:pt x="3213717" y="165080"/>
                </a:cubicBezTo>
                <a:cubicBezTo>
                  <a:pt x="3246524" y="366950"/>
                  <a:pt x="3273051" y="739519"/>
                  <a:pt x="3213717" y="825379"/>
                </a:cubicBezTo>
                <a:cubicBezTo>
                  <a:pt x="3216773" y="901041"/>
                  <a:pt x="3133459" y="983342"/>
                  <a:pt x="3048637" y="990459"/>
                </a:cubicBezTo>
                <a:cubicBezTo>
                  <a:pt x="1609433" y="1020286"/>
                  <a:pt x="627859" y="911153"/>
                  <a:pt x="165080" y="990459"/>
                </a:cubicBezTo>
                <a:cubicBezTo>
                  <a:pt x="91193" y="988505"/>
                  <a:pt x="-13359" y="919192"/>
                  <a:pt x="0" y="825379"/>
                </a:cubicBezTo>
                <a:cubicBezTo>
                  <a:pt x="17488" y="692454"/>
                  <a:pt x="45131" y="453447"/>
                  <a:pt x="0" y="165080"/>
                </a:cubicBezTo>
                <a:close/>
              </a:path>
              <a:path w="3213717" h="990459" stroke="0" extrusionOk="0">
                <a:moveTo>
                  <a:pt x="0" y="165080"/>
                </a:moveTo>
                <a:cubicBezTo>
                  <a:pt x="15457" y="78122"/>
                  <a:pt x="76433" y="5259"/>
                  <a:pt x="165080" y="0"/>
                </a:cubicBezTo>
                <a:cubicBezTo>
                  <a:pt x="1582437" y="123000"/>
                  <a:pt x="2477565" y="-96860"/>
                  <a:pt x="3048637" y="0"/>
                </a:cubicBezTo>
                <a:cubicBezTo>
                  <a:pt x="3127321" y="-9517"/>
                  <a:pt x="3216604" y="68089"/>
                  <a:pt x="3213717" y="165080"/>
                </a:cubicBezTo>
                <a:cubicBezTo>
                  <a:pt x="3199014" y="371037"/>
                  <a:pt x="3212706" y="591446"/>
                  <a:pt x="3213717" y="825379"/>
                </a:cubicBezTo>
                <a:cubicBezTo>
                  <a:pt x="3199545" y="921684"/>
                  <a:pt x="3125606" y="988135"/>
                  <a:pt x="3048637" y="990459"/>
                </a:cubicBezTo>
                <a:cubicBezTo>
                  <a:pt x="2261555" y="829752"/>
                  <a:pt x="1495768" y="1030126"/>
                  <a:pt x="165080" y="990459"/>
                </a:cubicBezTo>
                <a:cubicBezTo>
                  <a:pt x="62994" y="988254"/>
                  <a:pt x="-1033" y="916082"/>
                  <a:pt x="0" y="825379"/>
                </a:cubicBezTo>
                <a:cubicBezTo>
                  <a:pt x="-19469" y="583508"/>
                  <a:pt x="49985" y="278270"/>
                  <a:pt x="0" y="165080"/>
                </a:cubicBezTo>
                <a:close/>
              </a:path>
            </a:pathLst>
          </a:custGeom>
          <a:solidFill>
            <a:srgbClr val="FFC000"/>
          </a:solidFill>
          <a:ln w="31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Geografische kenmerken:</a:t>
            </a:r>
          </a:p>
          <a:p>
            <a:pPr algn="ctr"/>
            <a:endParaRPr lang="nl-NL" sz="300" b="1" dirty="0"/>
          </a:p>
          <a:p>
            <a:pPr marL="742950" lvl="1" indent="-285750">
              <a:buFont typeface="Wingdings" panose="05000000000000000000" pitchFamily="2" charset="2"/>
              <a:buChar char="ü"/>
            </a:pPr>
            <a:r>
              <a:rPr lang="nl-NL" sz="1600" dirty="0"/>
              <a:t>Amsterdam</a:t>
            </a:r>
          </a:p>
          <a:p>
            <a:pPr marL="742950" lvl="1" indent="-285750">
              <a:buFont typeface="Wingdings" panose="05000000000000000000" pitchFamily="2" charset="2"/>
              <a:buChar char="ü"/>
            </a:pPr>
            <a:endParaRPr lang="nl-NL" sz="1600" dirty="0"/>
          </a:p>
        </p:txBody>
      </p:sp>
    </p:spTree>
    <p:extLst>
      <p:ext uri="{BB962C8B-B14F-4D97-AF65-F5344CB8AC3E}">
        <p14:creationId xmlns:p14="http://schemas.microsoft.com/office/powerpoint/2010/main" val="19802036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84788742-28D3-4623-8CE3-6EFC17961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1834</TotalTime>
  <Words>351</Words>
  <Application>Microsoft Office PowerPoint</Application>
  <PresentationFormat>Breedbeeld</PresentationFormat>
  <Paragraphs>59</Paragraphs>
  <Slides>3</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vt:i4>
      </vt:variant>
    </vt:vector>
  </HeadingPairs>
  <TitlesOfParts>
    <vt:vector size="8" baseType="lpstr">
      <vt:lpstr>Arial</vt:lpstr>
      <vt:lpstr>Calibri</vt:lpstr>
      <vt:lpstr>Calibri Light</vt:lpstr>
      <vt:lpstr>Wingdings</vt:lpstr>
      <vt:lpstr>Kantoorthema</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Pascalle Cup</cp:lastModifiedBy>
  <cp:revision>15</cp:revision>
  <dcterms:created xsi:type="dcterms:W3CDTF">2021-07-07T07:37:45Z</dcterms:created>
  <dcterms:modified xsi:type="dcterms:W3CDTF">2023-09-05T14:43:21Z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