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5" r:id="rId4"/>
    <p:sldId id="273" r:id="rId5"/>
    <p:sldId id="293" r:id="rId6"/>
    <p:sldId id="274" r:id="rId7"/>
    <p:sldId id="290" r:id="rId8"/>
    <p:sldId id="295" r:id="rId9"/>
    <p:sldId id="289" r:id="rId10"/>
    <p:sldId id="291" r:id="rId11"/>
    <p:sldId id="296" r:id="rId12"/>
    <p:sldId id="294" r:id="rId13"/>
    <p:sldId id="292" r:id="rId14"/>
    <p:sldId id="297" r:id="rId15"/>
    <p:sldId id="276" r:id="rId16"/>
    <p:sldId id="281" r:id="rId17"/>
    <p:sldId id="278" r:id="rId18"/>
    <p:sldId id="282" r:id="rId19"/>
    <p:sldId id="279" r:id="rId20"/>
    <p:sldId id="288" r:id="rId21"/>
    <p:sldId id="280" r:id="rId22"/>
    <p:sldId id="286" r:id="rId23"/>
    <p:sldId id="283" r:id="rId24"/>
    <p:sldId id="287" r:id="rId25"/>
    <p:sldId id="284" r:id="rId26"/>
    <p:sldId id="285" r:id="rId27"/>
    <p:sldId id="277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D8+dZFMyJcDHXheUxS9PIQ==" hashData="7dKML5rY/k2o4HQ0alv7nIZVuP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5" autoAdjust="0"/>
    <p:restoredTop sz="94660"/>
  </p:normalViewPr>
  <p:slideViewPr>
    <p:cSldViewPr>
      <p:cViewPr varScale="1">
        <p:scale>
          <a:sx n="107" d="100"/>
          <a:sy n="107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11-9-2016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woordherkenning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005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081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2741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545520" y="1628800"/>
            <a:ext cx="2425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familie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667058" y="3356992"/>
            <a:ext cx="16786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filiame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24" name="Afgeronde rechthoek 23"/>
          <p:cNvSpPr/>
          <p:nvPr/>
        </p:nvSpPr>
        <p:spPr>
          <a:xfrm>
            <a:off x="4716016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4716016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Afgeronde rechthoek 26"/>
          <p:cNvSpPr/>
          <p:nvPr/>
        </p:nvSpPr>
        <p:spPr>
          <a:xfrm>
            <a:off x="2483768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4899304" y="4581128"/>
            <a:ext cx="16786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familie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2667056" y="4581128"/>
            <a:ext cx="16786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amfilie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4870286" y="3356992"/>
            <a:ext cx="16786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faimlie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broer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breor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borer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boerr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broer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9219" name="Picture 3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269398"/>
            <a:ext cx="576064" cy="17995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gezin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gzine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gezin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gzien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ezgin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14338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7" y="1412776"/>
            <a:ext cx="1292617" cy="14038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nicht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nihct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cniht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nicht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nciht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12290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383754"/>
            <a:ext cx="1076135" cy="15411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opa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poa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opa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apo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pao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10242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340768"/>
            <a:ext cx="1045970" cy="14401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933056"/>
            <a:ext cx="1323505" cy="2693449"/>
          </a:xfrm>
          <a:prstGeom prst="rect">
            <a:avLst/>
          </a:prstGeom>
          <a:noFill/>
        </p:spPr>
      </p:pic>
      <p:pic>
        <p:nvPicPr>
          <p:cNvPr id="2051" name="Picture 3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437112"/>
            <a:ext cx="1777160" cy="1512565"/>
          </a:xfrm>
          <a:prstGeom prst="rect">
            <a:avLst/>
          </a:prstGeom>
          <a:noFill/>
        </p:spPr>
      </p:pic>
      <p:pic>
        <p:nvPicPr>
          <p:cNvPr id="2052" name="Picture 4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861048"/>
            <a:ext cx="1463586" cy="2740372"/>
          </a:xfrm>
          <a:prstGeom prst="rect">
            <a:avLst/>
          </a:prstGeom>
          <a:noFill/>
        </p:spPr>
      </p:pic>
      <p:pic>
        <p:nvPicPr>
          <p:cNvPr id="2053" name="Picture 5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260648"/>
            <a:ext cx="697445" cy="2178745"/>
          </a:xfrm>
          <a:prstGeom prst="rect">
            <a:avLst/>
          </a:prstGeom>
          <a:noFill/>
        </p:spPr>
      </p:pic>
      <p:pic>
        <p:nvPicPr>
          <p:cNvPr id="2054" name="Picture 6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908720"/>
            <a:ext cx="1244600" cy="1628775"/>
          </a:xfrm>
          <a:prstGeom prst="rect">
            <a:avLst/>
          </a:prstGeom>
          <a:noFill/>
        </p:spPr>
      </p:pic>
      <p:pic>
        <p:nvPicPr>
          <p:cNvPr id="2055" name="Picture 7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116632"/>
            <a:ext cx="1701800" cy="2343150"/>
          </a:xfrm>
          <a:prstGeom prst="rect">
            <a:avLst/>
          </a:prstGeom>
          <a:noFill/>
        </p:spPr>
      </p:pic>
      <p:pic>
        <p:nvPicPr>
          <p:cNvPr id="2056" name="Picture 8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548680"/>
            <a:ext cx="1098550" cy="19954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broertje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broertje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58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berrotje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breortje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1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brroetje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brrtjoee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erbrotje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5362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1" y="1268760"/>
            <a:ext cx="604694" cy="17514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tante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taten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tenta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tnate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ttean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tante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tatne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19458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1236628"/>
            <a:ext cx="638145" cy="17720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moeder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meoder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dermoe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moeder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medoer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modeer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oemder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16386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340768"/>
            <a:ext cx="600001" cy="16600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vader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vaedr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derva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vedar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vader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vdaer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dvaer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20482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268760"/>
            <a:ext cx="543649" cy="180094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neefje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nefeje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neefje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nfeeje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neejef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enefje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efneje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17410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340768"/>
            <a:ext cx="1244600" cy="16287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papa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8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papa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apap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paap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ppaa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340768"/>
            <a:ext cx="498400" cy="16510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699792" y="1508591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000" dirty="0" smtClean="0">
                <a:latin typeface="Comic Sans MS" pitchFamily="66" charset="0"/>
              </a:rPr>
              <a:t>grootmoeder</a:t>
            </a:r>
            <a:endParaRPr lang="nl-NL" sz="7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grootomeder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gotromoeder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grootedmoer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grootmoeder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moedergroot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groetmooder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11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8721" y="1268761"/>
            <a:ext cx="922999" cy="17281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zusje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suzje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zsuje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zjeus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zjuse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zuesj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zusje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18434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268760"/>
            <a:ext cx="939983" cy="17074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gezin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giezn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ezgin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gzine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zinge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gzien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gezin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24578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84784"/>
            <a:ext cx="1249771" cy="13573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508591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Comic Sans MS" pitchFamily="66" charset="0"/>
              </a:rPr>
              <a:t>grootvader</a:t>
            </a:r>
            <a:endParaRPr lang="nl-NL" sz="72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grootvader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gtroovader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grotovader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gratvooder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groovatder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grootvdaer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21506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351955"/>
            <a:ext cx="1194740" cy="16449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dochter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docther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doechtr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dchtoer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docterh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dochter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cdohter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25602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196752"/>
            <a:ext cx="508051" cy="18927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nichtje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nicjeht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nchitje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nichtje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nicjeht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nichjte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tnichje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22530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354138" cy="1152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familie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faimlie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familie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faiemil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filieam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amfilie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famieli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23554" name="Picture 2" descr="D:\milou\website\kleuters\thema's\Mensen\Familie\kringactiviteiten\digibord\plaatjes\famili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375396" cy="12141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933056"/>
            <a:ext cx="1323505" cy="2693449"/>
          </a:xfrm>
          <a:prstGeom prst="rect">
            <a:avLst/>
          </a:prstGeom>
          <a:noFill/>
        </p:spPr>
      </p:pic>
      <p:pic>
        <p:nvPicPr>
          <p:cNvPr id="2051" name="Picture 3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437112"/>
            <a:ext cx="1777160" cy="1512565"/>
          </a:xfrm>
          <a:prstGeom prst="rect">
            <a:avLst/>
          </a:prstGeom>
          <a:noFill/>
        </p:spPr>
      </p:pic>
      <p:pic>
        <p:nvPicPr>
          <p:cNvPr id="2052" name="Picture 4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861048"/>
            <a:ext cx="1463586" cy="2740372"/>
          </a:xfrm>
          <a:prstGeom prst="rect">
            <a:avLst/>
          </a:prstGeom>
          <a:noFill/>
        </p:spPr>
      </p:pic>
      <p:pic>
        <p:nvPicPr>
          <p:cNvPr id="2053" name="Picture 5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260648"/>
            <a:ext cx="697445" cy="2178745"/>
          </a:xfrm>
          <a:prstGeom prst="rect">
            <a:avLst/>
          </a:prstGeom>
          <a:noFill/>
        </p:spPr>
      </p:pic>
      <p:pic>
        <p:nvPicPr>
          <p:cNvPr id="2054" name="Picture 6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908720"/>
            <a:ext cx="1244600" cy="1628775"/>
          </a:xfrm>
          <a:prstGeom prst="rect">
            <a:avLst/>
          </a:prstGeom>
          <a:noFill/>
        </p:spPr>
      </p:pic>
      <p:pic>
        <p:nvPicPr>
          <p:cNvPr id="2055" name="Picture 7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116632"/>
            <a:ext cx="1701800" cy="2343150"/>
          </a:xfrm>
          <a:prstGeom prst="rect">
            <a:avLst/>
          </a:prstGeom>
          <a:noFill/>
        </p:spPr>
      </p:pic>
      <p:pic>
        <p:nvPicPr>
          <p:cNvPr id="2056" name="Picture 8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548680"/>
            <a:ext cx="1098550" cy="19954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zus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uzs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zus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zsu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suz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6146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98560" y="1268760"/>
            <a:ext cx="483217" cy="1800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zoon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ozon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zono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zoon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oonz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4099" name="Picture 3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77027" y="1242219"/>
            <a:ext cx="630677" cy="182674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neef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neef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nfee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enef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nefe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11266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340768"/>
            <a:ext cx="1178818" cy="152902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tante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tetan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tenta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tatne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tante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5122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1268760"/>
            <a:ext cx="503060" cy="1800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baby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bayb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byba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baby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abby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8194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268760"/>
            <a:ext cx="860425" cy="16652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oma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oam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amo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moa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oma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13314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268760"/>
            <a:ext cx="916693" cy="17163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mama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mama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amam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mmaa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amma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7170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1268760"/>
            <a:ext cx="648072" cy="1793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333</Words>
  <Application>Microsoft Office PowerPoint</Application>
  <PresentationFormat>Diavoorstelling (4:3)</PresentationFormat>
  <Paragraphs>205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41</cp:revision>
  <dcterms:created xsi:type="dcterms:W3CDTF">2016-05-02T17:52:41Z</dcterms:created>
  <dcterms:modified xsi:type="dcterms:W3CDTF">2016-09-11T13:05:06Z</dcterms:modified>
</cp:coreProperties>
</file>