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58" r:id="rId9"/>
    <p:sldId id="263" r:id="rId10"/>
    <p:sldId id="266" r:id="rId11"/>
    <p:sldId id="267" r:id="rId12"/>
    <p:sldId id="270" r:id="rId13"/>
    <p:sldId id="265" r:id="rId14"/>
    <p:sldId id="268" r:id="rId15"/>
    <p:sldId id="271" r:id="rId16"/>
    <p:sldId id="269" r:id="rId17"/>
    <p:sldId id="272" r:id="rId18"/>
    <p:sldId id="273" r:id="rId19"/>
    <p:sldId id="275" r:id="rId20"/>
    <p:sldId id="276" r:id="rId21"/>
    <p:sldId id="297" r:id="rId22"/>
    <p:sldId id="277" r:id="rId23"/>
    <p:sldId id="298" r:id="rId24"/>
    <p:sldId id="291" r:id="rId25"/>
    <p:sldId id="274" r:id="rId26"/>
    <p:sldId id="295" r:id="rId27"/>
    <p:sldId id="292" r:id="rId28"/>
    <p:sldId id="290" r:id="rId29"/>
    <p:sldId id="296" r:id="rId30"/>
    <p:sldId id="293" r:id="rId31"/>
    <p:sldId id="289" r:id="rId32"/>
    <p:sldId id="294" r:id="rId33"/>
    <p:sldId id="299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0drf6IDYKuwh4/JLJdSvA==" hashData="F6VV/1pgqCvLUtCRnNvMKCJvi8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8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22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24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5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5.jpeg"/><Relationship Id="rId10" Type="http://schemas.openxmlformats.org/officeDocument/2006/relationships/image" Target="../media/image26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image" Target="../media/image27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28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2.wav"/><Relationship Id="rId7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.png"/><Relationship Id="rId10" Type="http://schemas.openxmlformats.org/officeDocument/2006/relationships/image" Target="../media/image40.png"/><Relationship Id="rId4" Type="http://schemas.openxmlformats.org/officeDocument/2006/relationships/image" Target="../media/image35.jpeg"/><Relationship Id="rId9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10" Type="http://schemas.openxmlformats.org/officeDocument/2006/relationships/image" Target="../media/image42.png"/><Relationship Id="rId4" Type="http://schemas.openxmlformats.org/officeDocument/2006/relationships/image" Target="../media/image36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10" Type="http://schemas.openxmlformats.org/officeDocument/2006/relationships/image" Target="../media/image44.png"/><Relationship Id="rId4" Type="http://schemas.openxmlformats.org/officeDocument/2006/relationships/image" Target="../media/image43.jpeg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.png"/><Relationship Id="rId10" Type="http://schemas.openxmlformats.org/officeDocument/2006/relationships/image" Target="../media/image45.png"/><Relationship Id="rId4" Type="http://schemas.openxmlformats.org/officeDocument/2006/relationships/image" Target="../media/image43.jpeg"/><Relationship Id="rId9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1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13.jpeg"/><Relationship Id="rId10" Type="http://schemas.openxmlformats.org/officeDocument/2006/relationships/image" Target="../media/image46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png"/><Relationship Id="rId10" Type="http://schemas.openxmlformats.org/officeDocument/2006/relationships/image" Target="../media/image47.png"/><Relationship Id="rId4" Type="http://schemas.openxmlformats.org/officeDocument/2006/relationships/image" Target="../media/image11.jpeg"/><Relationship Id="rId9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3.jpeg"/><Relationship Id="rId10" Type="http://schemas.openxmlformats.org/officeDocument/2006/relationships/image" Target="../media/image48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2.wav"/><Relationship Id="rId7" Type="http://schemas.openxmlformats.org/officeDocument/2006/relationships/image" Target="../media/image4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29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4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9.jpeg"/><Relationship Id="rId10" Type="http://schemas.openxmlformats.org/officeDocument/2006/relationships/image" Target="../media/image50.png"/><Relationship Id="rId4" Type="http://schemas.openxmlformats.org/officeDocument/2006/relationships/image" Target="../media/image35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audio" Target="../media/audio1.wav"/><Relationship Id="rId7" Type="http://schemas.openxmlformats.org/officeDocument/2006/relationships/image" Target="../media/image4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8.jpeg"/><Relationship Id="rId10" Type="http://schemas.openxmlformats.org/officeDocument/2006/relationships/image" Target="../media/image51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1.jpeg"/><Relationship Id="rId10" Type="http://schemas.openxmlformats.org/officeDocument/2006/relationships/image" Target="../media/image52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9.jpeg"/><Relationship Id="rId10" Type="http://schemas.openxmlformats.org/officeDocument/2006/relationships/image" Target="../media/image53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audio" Target="../media/audio2.wav"/><Relationship Id="rId7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7.jpeg"/><Relationship Id="rId10" Type="http://schemas.openxmlformats.org/officeDocument/2006/relationships/image" Target="../media/image54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3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3.jpeg"/><Relationship Id="rId10" Type="http://schemas.openxmlformats.org/officeDocument/2006/relationships/image" Target="../media/image55.png"/><Relationship Id="rId4" Type="http://schemas.openxmlformats.org/officeDocument/2006/relationships/image" Target="../media/image43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4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3.jpeg"/><Relationship Id="rId10" Type="http://schemas.openxmlformats.org/officeDocument/2006/relationships/image" Target="../media/image56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6.png"/><Relationship Id="rId4" Type="http://schemas.openxmlformats.org/officeDocument/2006/relationships/image" Target="../media/image15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7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19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0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1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</a:t>
            </a:r>
            <a:r>
              <a:rPr lang="nl-NL" sz="3600" dirty="0" smtClean="0">
                <a:latin typeface="Comic Sans MS" pitchFamily="66" charset="0"/>
              </a:rPr>
              <a:t>tellen familie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7130" y="1916832"/>
            <a:ext cx="3225290" cy="28472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772816"/>
            <a:ext cx="457516" cy="1704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412776"/>
            <a:ext cx="360575" cy="1290315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2852936"/>
            <a:ext cx="360575" cy="1290315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124744"/>
            <a:ext cx="360575" cy="1290315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276872"/>
            <a:ext cx="360575" cy="1290315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2708920"/>
            <a:ext cx="360575" cy="1290315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124744"/>
            <a:ext cx="360575" cy="12903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484784"/>
            <a:ext cx="648593" cy="84879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2708920"/>
            <a:ext cx="648593" cy="8487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196752"/>
            <a:ext cx="726569" cy="602258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2060848"/>
            <a:ext cx="726569" cy="602258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3212976"/>
            <a:ext cx="726569" cy="602258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3501008"/>
            <a:ext cx="726569" cy="602258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2564904"/>
            <a:ext cx="726569" cy="602258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132856"/>
            <a:ext cx="726569" cy="602258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124744"/>
            <a:ext cx="726569" cy="6022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2964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4941168"/>
              <a:ext cx="812572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98349" y="2924944"/>
            <a:ext cx="703913" cy="969194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988840"/>
            <a:ext cx="703913" cy="969194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340768"/>
            <a:ext cx="703913" cy="9691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196752"/>
            <a:ext cx="462820" cy="1280468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2420888"/>
            <a:ext cx="462820" cy="1280468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80728"/>
            <a:ext cx="462820" cy="1280468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2924944"/>
            <a:ext cx="462820" cy="1280468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204864"/>
            <a:ext cx="462820" cy="1280468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708920"/>
            <a:ext cx="462820" cy="1280468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1052736"/>
            <a:ext cx="462820" cy="1280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9075"/>
              <a:ext cx="744466" cy="104418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980728"/>
            <a:ext cx="461499" cy="86409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556792"/>
            <a:ext cx="461499" cy="864096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2060848"/>
            <a:ext cx="461499" cy="86409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284984"/>
            <a:ext cx="461499" cy="864096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852936"/>
            <a:ext cx="461499" cy="864096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052736"/>
            <a:ext cx="461499" cy="864096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988840"/>
            <a:ext cx="461499" cy="864096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3284984"/>
            <a:ext cx="461499" cy="864096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2420888"/>
            <a:ext cx="461499" cy="864096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124744"/>
            <a:ext cx="461499" cy="8640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48680"/>
            <a:ext cx="860425" cy="1665287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89040"/>
            <a:ext cx="1025525" cy="2855912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77072"/>
            <a:ext cx="1098550" cy="1995488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692696"/>
            <a:ext cx="1416050" cy="1836738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933056"/>
            <a:ext cx="936749" cy="2713270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60648"/>
            <a:ext cx="1027893" cy="20918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39450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5936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5184"/>
              <a:ext cx="114545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20280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7410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1124744"/>
            <a:ext cx="365298" cy="1058077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700808"/>
            <a:ext cx="365298" cy="1058077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708920"/>
            <a:ext cx="365298" cy="1058077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1268760"/>
            <a:ext cx="365298" cy="1058077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2996952"/>
            <a:ext cx="365298" cy="1058077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420888"/>
            <a:ext cx="365298" cy="1058077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052736"/>
            <a:ext cx="365298" cy="1058077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852936"/>
            <a:ext cx="365298" cy="1058077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340768"/>
            <a:ext cx="365298" cy="1058077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3068960"/>
            <a:ext cx="365298" cy="1058077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2132856"/>
            <a:ext cx="365298" cy="1058077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1124744"/>
            <a:ext cx="365298" cy="10580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5455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340768"/>
            <a:ext cx="607736" cy="517252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204864"/>
            <a:ext cx="607736" cy="51725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1196752"/>
            <a:ext cx="607736" cy="517252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2780928"/>
            <a:ext cx="607736" cy="517252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3501008"/>
            <a:ext cx="607736" cy="517252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2060848"/>
            <a:ext cx="607736" cy="517252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3429000"/>
            <a:ext cx="607736" cy="517252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420888"/>
            <a:ext cx="607736" cy="517252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124744"/>
            <a:ext cx="607736" cy="517252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501008"/>
            <a:ext cx="607736" cy="517252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700808"/>
            <a:ext cx="607736" cy="517252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2636912"/>
            <a:ext cx="607736" cy="517252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3429000"/>
            <a:ext cx="607736" cy="517252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2132856"/>
            <a:ext cx="607736" cy="517252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196752"/>
            <a:ext cx="607736" cy="5172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25850" y="2564904"/>
            <a:ext cx="664472" cy="120699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628800"/>
            <a:ext cx="664472" cy="12069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0482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1268760"/>
            <a:ext cx="475700" cy="864096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924944"/>
            <a:ext cx="475700" cy="86409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3140968"/>
            <a:ext cx="475700" cy="864096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1988840"/>
            <a:ext cx="475700" cy="864096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052736"/>
            <a:ext cx="475700" cy="864096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2276872"/>
            <a:ext cx="475700" cy="864096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1412776"/>
            <a:ext cx="475700" cy="864096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3356992"/>
            <a:ext cx="475700" cy="864096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2132856"/>
            <a:ext cx="475700" cy="864096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3140968"/>
            <a:ext cx="475700" cy="864096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1124744"/>
            <a:ext cx="475700" cy="864096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2996952"/>
            <a:ext cx="475700" cy="864096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2204864"/>
            <a:ext cx="475700" cy="864096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124744"/>
            <a:ext cx="475700" cy="8640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916832"/>
            <a:ext cx="465430" cy="1296144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1052736"/>
            <a:ext cx="465430" cy="1296144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2780928"/>
            <a:ext cx="465430" cy="1296144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628800"/>
            <a:ext cx="465430" cy="1296144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2780928"/>
            <a:ext cx="465430" cy="1296144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1052736"/>
            <a:ext cx="465430" cy="1296144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2636912"/>
            <a:ext cx="465430" cy="1296144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1412776"/>
            <a:ext cx="465430" cy="1296144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2924944"/>
            <a:ext cx="465430" cy="1296144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2564904"/>
            <a:ext cx="465430" cy="1296144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1124744"/>
            <a:ext cx="465430" cy="12961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13176"/>
              <a:ext cx="1016667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500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564904"/>
            <a:ext cx="328352" cy="911796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1340768"/>
            <a:ext cx="328352" cy="91179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3140968"/>
            <a:ext cx="328352" cy="911796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564904"/>
            <a:ext cx="328352" cy="911796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1196752"/>
            <a:ext cx="328352" cy="911796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1556792"/>
            <a:ext cx="328352" cy="911796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3212976"/>
            <a:ext cx="328352" cy="911796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780928"/>
            <a:ext cx="328352" cy="911796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052736"/>
            <a:ext cx="328352" cy="911796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1772816"/>
            <a:ext cx="328352" cy="911796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212976"/>
            <a:ext cx="328352" cy="911796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0392" y="2492896"/>
            <a:ext cx="328352" cy="911796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1196752"/>
            <a:ext cx="328352" cy="9117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9014" y="4941168"/>
              <a:ext cx="730285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4087"/>
              <a:ext cx="1125000" cy="882194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2445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1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2708920"/>
            <a:ext cx="423529" cy="1226741"/>
          </a:xfrm>
          <a:prstGeom prst="rect">
            <a:avLst/>
          </a:prstGeom>
          <a:noFill/>
        </p:spPr>
      </p:pic>
      <p:pic>
        <p:nvPicPr>
          <p:cNvPr id="25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1124744"/>
            <a:ext cx="423529" cy="1226741"/>
          </a:xfrm>
          <a:prstGeom prst="rect">
            <a:avLst/>
          </a:prstGeom>
          <a:noFill/>
        </p:spPr>
      </p:pic>
      <p:pic>
        <p:nvPicPr>
          <p:cNvPr id="26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988840"/>
            <a:ext cx="423529" cy="1226741"/>
          </a:xfrm>
          <a:prstGeom prst="rect">
            <a:avLst/>
          </a:prstGeom>
          <a:noFill/>
        </p:spPr>
      </p:pic>
      <p:pic>
        <p:nvPicPr>
          <p:cNvPr id="27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852936"/>
            <a:ext cx="423529" cy="1226741"/>
          </a:xfrm>
          <a:prstGeom prst="rect">
            <a:avLst/>
          </a:prstGeom>
          <a:noFill/>
        </p:spPr>
      </p:pic>
      <p:pic>
        <p:nvPicPr>
          <p:cNvPr id="28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124744"/>
            <a:ext cx="423529" cy="1226741"/>
          </a:xfrm>
          <a:prstGeom prst="rect">
            <a:avLst/>
          </a:prstGeom>
          <a:noFill/>
        </p:spPr>
      </p:pic>
      <p:pic>
        <p:nvPicPr>
          <p:cNvPr id="29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988840"/>
            <a:ext cx="423529" cy="1226741"/>
          </a:xfrm>
          <a:prstGeom prst="rect">
            <a:avLst/>
          </a:prstGeom>
          <a:noFill/>
        </p:spPr>
      </p:pic>
      <p:pic>
        <p:nvPicPr>
          <p:cNvPr id="30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2780928"/>
            <a:ext cx="423529" cy="1226741"/>
          </a:xfrm>
          <a:prstGeom prst="rect">
            <a:avLst/>
          </a:prstGeom>
          <a:noFill/>
        </p:spPr>
      </p:pic>
      <p:pic>
        <p:nvPicPr>
          <p:cNvPr id="31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052736"/>
            <a:ext cx="423529" cy="12267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7128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5602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196752"/>
            <a:ext cx="364378" cy="100811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1340768"/>
            <a:ext cx="364378" cy="1008112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3068960"/>
            <a:ext cx="364378" cy="1008112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268760"/>
            <a:ext cx="364378" cy="1008112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996952"/>
            <a:ext cx="364378" cy="1008112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2708920"/>
            <a:ext cx="364378" cy="1008112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2420888"/>
            <a:ext cx="364378" cy="1008112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412776"/>
            <a:ext cx="364378" cy="10081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6172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8144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39450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1196752"/>
            <a:ext cx="561206" cy="108617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708920"/>
            <a:ext cx="561206" cy="1086172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1124744"/>
            <a:ext cx="561206" cy="1086172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1772816"/>
            <a:ext cx="561206" cy="1086172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924944"/>
            <a:ext cx="561206" cy="1086172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2204864"/>
            <a:ext cx="561206" cy="1086172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2852936"/>
            <a:ext cx="561206" cy="1086172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1268760"/>
            <a:ext cx="561206" cy="1086172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276872"/>
            <a:ext cx="561206" cy="10861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3072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1340768"/>
            <a:ext cx="384582" cy="720080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3140968"/>
            <a:ext cx="384582" cy="720080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2060848"/>
            <a:ext cx="384582" cy="720080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140968"/>
            <a:ext cx="384582" cy="720080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196752"/>
            <a:ext cx="384582" cy="720080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276872"/>
            <a:ext cx="384582" cy="720080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3212976"/>
            <a:ext cx="384582" cy="720080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556792"/>
            <a:ext cx="384582" cy="720080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3356992"/>
            <a:ext cx="384582" cy="720080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2348880"/>
            <a:ext cx="384582" cy="720080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1268760"/>
            <a:ext cx="384582" cy="7200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770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67805"/>
              <a:ext cx="1016667" cy="79074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42284"/>
              <a:ext cx="1125002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6626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124744"/>
            <a:ext cx="493563" cy="1004444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1556792"/>
            <a:ext cx="493563" cy="1004444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1988840"/>
            <a:ext cx="493563" cy="1004444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996952"/>
            <a:ext cx="493563" cy="1004444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3140968"/>
            <a:ext cx="493563" cy="1004444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1052736"/>
            <a:ext cx="493563" cy="1004444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2276872"/>
            <a:ext cx="493563" cy="1004444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052736"/>
            <a:ext cx="493563" cy="1004444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3212976"/>
            <a:ext cx="493563" cy="1004444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988840"/>
            <a:ext cx="493563" cy="1004444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924944"/>
            <a:ext cx="493563" cy="1004444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052736"/>
            <a:ext cx="493563" cy="1004444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1628800"/>
            <a:ext cx="493563" cy="1004444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6256" y="2564904"/>
            <a:ext cx="493563" cy="1004444"/>
          </a:xfrm>
          <a:prstGeom prst="rect">
            <a:avLst/>
          </a:prstGeom>
          <a:noFill/>
        </p:spPr>
      </p:pic>
      <p:pic>
        <p:nvPicPr>
          <p:cNvPr id="3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2852936"/>
            <a:ext cx="493563" cy="1004444"/>
          </a:xfrm>
          <a:prstGeom prst="rect">
            <a:avLst/>
          </a:prstGeom>
          <a:noFill/>
        </p:spPr>
      </p:pic>
      <p:pic>
        <p:nvPicPr>
          <p:cNvPr id="39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1052736"/>
            <a:ext cx="493563" cy="10044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758" y="5013176"/>
              <a:ext cx="608571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0330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4578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22266" y="1074739"/>
            <a:ext cx="643471" cy="842094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2060848"/>
            <a:ext cx="643471" cy="842094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1052736"/>
            <a:ext cx="643471" cy="842094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420888"/>
            <a:ext cx="643471" cy="842094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3284984"/>
            <a:ext cx="643471" cy="842094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2276872"/>
            <a:ext cx="643471" cy="842094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484784"/>
            <a:ext cx="643471" cy="842094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3212976"/>
            <a:ext cx="643471" cy="842094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2276872"/>
            <a:ext cx="643471" cy="842094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780928"/>
            <a:ext cx="643471" cy="842094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1340768"/>
            <a:ext cx="643471" cy="8420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72982"/>
              <a:ext cx="1139450" cy="85259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89" y="5049280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22023"/>
              <a:ext cx="1122935" cy="88230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3174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1556792"/>
            <a:ext cx="345760" cy="1080120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980728"/>
            <a:ext cx="345760" cy="1080120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852936"/>
            <a:ext cx="345760" cy="1080120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2276872"/>
            <a:ext cx="345760" cy="1080120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2924944"/>
            <a:ext cx="345760" cy="1080120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1052736"/>
            <a:ext cx="345760" cy="1080120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2132856"/>
            <a:ext cx="345760" cy="1080120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268760"/>
            <a:ext cx="345760" cy="1080120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3068960"/>
            <a:ext cx="345760" cy="1080120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420888"/>
            <a:ext cx="345760" cy="1080120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052736"/>
            <a:ext cx="345760" cy="1080120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3068960"/>
            <a:ext cx="345760" cy="1080120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628800"/>
            <a:ext cx="345760" cy="1080120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636912"/>
            <a:ext cx="345760" cy="1080120"/>
          </a:xfrm>
          <a:prstGeom prst="rect">
            <a:avLst/>
          </a:prstGeom>
          <a:noFill/>
        </p:spPr>
      </p:pic>
      <p:pic>
        <p:nvPicPr>
          <p:cNvPr id="38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28384" y="1196752"/>
            <a:ext cx="345760" cy="10801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196752"/>
            <a:ext cx="429543" cy="119620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628800"/>
            <a:ext cx="429543" cy="1196206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2924944"/>
            <a:ext cx="429543" cy="119620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780928"/>
            <a:ext cx="429543" cy="1196206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80728"/>
            <a:ext cx="429543" cy="1196206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628800"/>
            <a:ext cx="429543" cy="1196206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996952"/>
            <a:ext cx="429543" cy="1196206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2564904"/>
            <a:ext cx="429543" cy="1196206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124744"/>
            <a:ext cx="429543" cy="11962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8674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3140968"/>
            <a:ext cx="481297" cy="66268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1700808"/>
            <a:ext cx="481297" cy="662682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2780928"/>
            <a:ext cx="481297" cy="662682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196752"/>
            <a:ext cx="481297" cy="662682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132856"/>
            <a:ext cx="481297" cy="662682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3501008"/>
            <a:ext cx="481297" cy="662682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124744"/>
            <a:ext cx="481297" cy="662682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2924944"/>
            <a:ext cx="481297" cy="662682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844824"/>
            <a:ext cx="481297" cy="662682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1052736"/>
            <a:ext cx="481297" cy="662682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3284984"/>
            <a:ext cx="481297" cy="662682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3140968"/>
            <a:ext cx="481297" cy="662682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2132856"/>
            <a:ext cx="481297" cy="662682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268760"/>
            <a:ext cx="481297" cy="6626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7783" y="5085184"/>
              <a:ext cx="1016666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50162"/>
              <a:ext cx="1145456" cy="89823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5013176"/>
              <a:ext cx="643527" cy="93771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62282"/>
              <a:ext cx="1122935" cy="886955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5026359"/>
              <a:ext cx="615075" cy="909617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3554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2852936"/>
            <a:ext cx="593604" cy="850131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1628800"/>
            <a:ext cx="593604" cy="850131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1196752"/>
            <a:ext cx="593604" cy="850131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3212976"/>
            <a:ext cx="593604" cy="850131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348880"/>
            <a:ext cx="593604" cy="850131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1196752"/>
            <a:ext cx="593604" cy="850131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3284984"/>
            <a:ext cx="593604" cy="850131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2132856"/>
            <a:ext cx="593604" cy="850131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2852936"/>
            <a:ext cx="593604" cy="850131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1196752"/>
            <a:ext cx="593604" cy="8501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22079"/>
              <a:ext cx="1125000" cy="88219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65975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2293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969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1196752"/>
            <a:ext cx="774448" cy="641945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204864"/>
            <a:ext cx="774448" cy="641945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3429000"/>
            <a:ext cx="774448" cy="641945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2492896"/>
            <a:ext cx="774448" cy="641945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268760"/>
            <a:ext cx="774448" cy="641945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3356992"/>
            <a:ext cx="774448" cy="641945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132856"/>
            <a:ext cx="774448" cy="641945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1052736"/>
            <a:ext cx="774448" cy="641945"/>
          </a:xfrm>
          <a:prstGeom prst="rect">
            <a:avLst/>
          </a:prstGeom>
          <a:noFill/>
        </p:spPr>
      </p:pic>
      <p:pic>
        <p:nvPicPr>
          <p:cNvPr id="31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2924944"/>
            <a:ext cx="774448" cy="641945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1844824"/>
            <a:ext cx="774448" cy="641945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3284984"/>
            <a:ext cx="774448" cy="641945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2348880"/>
            <a:ext cx="774448" cy="641945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1124744"/>
            <a:ext cx="774448" cy="6419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48680"/>
            <a:ext cx="860425" cy="1665287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89040"/>
            <a:ext cx="1025525" cy="2855912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77072"/>
            <a:ext cx="1098550" cy="1995488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692696"/>
            <a:ext cx="1416050" cy="1836738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933056"/>
            <a:ext cx="936749" cy="2713270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60648"/>
            <a:ext cx="1027893" cy="20918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80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1238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70927" y="4941168"/>
              <a:ext cx="812661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4851" y="1916832"/>
            <a:ext cx="532550" cy="1478831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2348880"/>
            <a:ext cx="532550" cy="1478831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1124744"/>
            <a:ext cx="532550" cy="14788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268760"/>
            <a:ext cx="573162" cy="820855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3356992"/>
            <a:ext cx="573162" cy="820855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2348880"/>
            <a:ext cx="573162" cy="820855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124744"/>
            <a:ext cx="573162" cy="820855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988840"/>
            <a:ext cx="573162" cy="820855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3356992"/>
            <a:ext cx="573162" cy="820855"/>
          </a:xfrm>
          <a:prstGeom prst="rect">
            <a:avLst/>
          </a:prstGeom>
          <a:noFill/>
        </p:spPr>
      </p:pic>
      <p:pic>
        <p:nvPicPr>
          <p:cNvPr id="29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780928"/>
            <a:ext cx="573162" cy="820855"/>
          </a:xfrm>
          <a:prstGeom prst="rect">
            <a:avLst/>
          </a:prstGeom>
          <a:noFill/>
        </p:spPr>
      </p:pic>
      <p:pic>
        <p:nvPicPr>
          <p:cNvPr id="3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1196752"/>
            <a:ext cx="573162" cy="8208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2348880"/>
            <a:ext cx="388781" cy="1214512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052736"/>
            <a:ext cx="388781" cy="121451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636912"/>
            <a:ext cx="388781" cy="1214512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268760"/>
            <a:ext cx="388781" cy="12145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268760"/>
            <a:ext cx="729424" cy="946125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2924944"/>
            <a:ext cx="729424" cy="946125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132856"/>
            <a:ext cx="729424" cy="946125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2996952"/>
            <a:ext cx="729424" cy="946125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340768"/>
            <a:ext cx="729424" cy="946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5013972"/>
              <a:ext cx="703019" cy="9343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196752"/>
            <a:ext cx="384272" cy="1272977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1628800"/>
            <a:ext cx="384272" cy="1272977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852936"/>
            <a:ext cx="384272" cy="1272977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780928"/>
            <a:ext cx="384272" cy="1272977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196752"/>
            <a:ext cx="384272" cy="12729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6945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87725" y="2924943"/>
            <a:ext cx="579990" cy="1180331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412776"/>
            <a:ext cx="579990" cy="1180331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780928"/>
            <a:ext cx="579990" cy="1180331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1124744"/>
            <a:ext cx="579990" cy="11803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197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49</cp:revision>
  <dcterms:created xsi:type="dcterms:W3CDTF">2016-05-02T06:25:55Z</dcterms:created>
  <dcterms:modified xsi:type="dcterms:W3CDTF">2016-09-11T13:00:27Z</dcterms:modified>
</cp:coreProperties>
</file>