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3" r:id="rId7"/>
    <p:sldId id="279" r:id="rId8"/>
    <p:sldId id="274" r:id="rId9"/>
    <p:sldId id="281" r:id="rId10"/>
    <p:sldId id="280" r:id="rId11"/>
    <p:sldId id="282" r:id="rId12"/>
    <p:sldId id="283" r:id="rId13"/>
    <p:sldId id="275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yLB7F5NkmulNWfmJ2yQT7Q==" hashData="rX05sqtcmyZOqdgJNI3M53UAa4g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0" autoAdjust="0"/>
    <p:restoredTop sz="94713" autoAdjust="0"/>
  </p:normalViewPr>
  <p:slideViewPr>
    <p:cSldViewPr>
      <p:cViewPr>
        <p:scale>
          <a:sx n="90" d="100"/>
          <a:sy n="90" d="100"/>
        </p:scale>
        <p:origin x="-498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rekenbegrippen</a:t>
            </a:r>
          </a:p>
          <a:p>
            <a:pPr algn="ctr"/>
            <a:r>
              <a:rPr lang="nl-NL" sz="3600" dirty="0" smtClean="0">
                <a:latin typeface="Comic Sans MS" pitchFamily="66" charset="0"/>
              </a:rPr>
              <a:t>familie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84168" y="2494270"/>
            <a:ext cx="1793875" cy="2468989"/>
          </a:xfrm>
          <a:prstGeom prst="rect">
            <a:avLst/>
          </a:prstGeom>
          <a:noFill/>
        </p:spPr>
      </p:pic>
      <p:pic>
        <p:nvPicPr>
          <p:cNvPr id="19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03648" y="3429814"/>
            <a:ext cx="1062233" cy="1461998"/>
          </a:xfrm>
          <a:prstGeom prst="rect">
            <a:avLst/>
          </a:prstGeom>
          <a:noFill/>
        </p:spPr>
      </p:pic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752522" y="3069974"/>
            <a:ext cx="1323534" cy="1821638"/>
          </a:xfrm>
          <a:prstGeom prst="rect">
            <a:avLst/>
          </a:prstGeom>
          <a:noFill/>
        </p:spPr>
      </p:pic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03662" y="2780927"/>
              <a:ext cx="972394" cy="1670327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2780928"/>
              <a:ext cx="1368152" cy="1612288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2780928"/>
              <a:ext cx="1584176" cy="168085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77285" y="4725144"/>
              <a:ext cx="281958" cy="78545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33069" y="4149080"/>
              <a:ext cx="281958" cy="1361519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69173" y="4221088"/>
              <a:ext cx="281958" cy="1289511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013389" y="4509120"/>
              <a:ext cx="281958" cy="1001479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2629" y="4149080"/>
              <a:ext cx="281958" cy="1361519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68733" y="4365104"/>
              <a:ext cx="281958" cy="11454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40781" y="4581129"/>
              <a:ext cx="281958" cy="936104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48893" y="4731777"/>
              <a:ext cx="281958" cy="785455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05237" y="2348880"/>
              <a:ext cx="281958" cy="929471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049453" y="1916832"/>
              <a:ext cx="281958" cy="1361519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13349" y="2132856"/>
              <a:ext cx="281958" cy="114549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05077" y="2564904"/>
              <a:ext cx="281958" cy="71344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8573" y="2564904"/>
              <a:ext cx="281958" cy="71344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76685" y="2348880"/>
              <a:ext cx="281958" cy="929471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84797" y="1844824"/>
              <a:ext cx="281958" cy="143352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20901" y="2060848"/>
              <a:ext cx="281958" cy="121750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39"/>
          <p:cNvGrpSpPr/>
          <p:nvPr/>
        </p:nvGrpSpPr>
        <p:grpSpPr>
          <a:xfrm>
            <a:off x="395536" y="1556792"/>
            <a:ext cx="8208912" cy="115212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1331" y="1876490"/>
              <a:ext cx="533409" cy="1462500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39253" y="1876490"/>
              <a:ext cx="411403" cy="1462500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33635" y="1876490"/>
              <a:ext cx="829453" cy="146250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30178" y="1876490"/>
              <a:ext cx="687963" cy="1462500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4869157"/>
            <a:ext cx="8352928" cy="1224135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4467" y="4153319"/>
              <a:ext cx="524213" cy="1376472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94125" y="4153321"/>
              <a:ext cx="398002" cy="1376472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04990" y="4153321"/>
              <a:ext cx="660487" cy="1376472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8814" y="4153321"/>
              <a:ext cx="815152" cy="1376472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18676" y="1876490"/>
              <a:ext cx="533409" cy="1462500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87293" y="1876490"/>
              <a:ext cx="813564" cy="146250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2985" y="1876490"/>
              <a:ext cx="652591" cy="1462500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34367" y="1876490"/>
              <a:ext cx="389096" cy="1462500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5183" y="2775806"/>
              <a:ext cx="268777" cy="547154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300334" y="2564904"/>
              <a:ext cx="372378" cy="75805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227891" y="2348880"/>
              <a:ext cx="478495" cy="97408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350318" y="2204864"/>
              <a:ext cx="549240" cy="1118096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044641" y="4365104"/>
              <a:ext cx="549240" cy="1118096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141469" y="4509120"/>
              <a:ext cx="478495" cy="974080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103136" y="4725144"/>
              <a:ext cx="372378" cy="75805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074015" y="4941168"/>
              <a:ext cx="268777" cy="547154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07937" y="4365104"/>
              <a:ext cx="549240" cy="1118096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829101" y="4509120"/>
              <a:ext cx="478495" cy="97408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934784" y="4725144"/>
              <a:ext cx="372378" cy="75805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53535" y="4941168"/>
              <a:ext cx="268777" cy="547154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892513" y="2132856"/>
              <a:ext cx="549240" cy="111809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877773" y="2276872"/>
              <a:ext cx="478495" cy="97408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967232" y="2492896"/>
              <a:ext cx="372378" cy="758056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21687" y="2636912"/>
              <a:ext cx="268777" cy="54715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kleuters\thema's\Mensen\Familie\kringactiviteiten\digibord\plaatjes\famili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77072"/>
            <a:ext cx="2654300" cy="2343150"/>
          </a:xfrm>
          <a:prstGeom prst="rect">
            <a:avLst/>
          </a:prstGeom>
          <a:noFill/>
        </p:spPr>
      </p:pic>
      <p:pic>
        <p:nvPicPr>
          <p:cNvPr id="1027" name="Picture 3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5" y="116632"/>
            <a:ext cx="2320510" cy="2520280"/>
          </a:xfrm>
          <a:prstGeom prst="rect">
            <a:avLst/>
          </a:prstGeom>
          <a:noFill/>
        </p:spPr>
      </p:pic>
      <p:pic>
        <p:nvPicPr>
          <p:cNvPr id="1028" name="Picture 4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268760"/>
            <a:ext cx="1354137" cy="1152525"/>
          </a:xfrm>
          <a:prstGeom prst="rect">
            <a:avLst/>
          </a:prstGeom>
          <a:noFill/>
        </p:spPr>
      </p:pic>
      <p:pic>
        <p:nvPicPr>
          <p:cNvPr id="1029" name="Picture 5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116632"/>
            <a:ext cx="884317" cy="2446610"/>
          </a:xfrm>
          <a:prstGeom prst="rect">
            <a:avLst/>
          </a:prstGeom>
          <a:noFill/>
        </p:spPr>
      </p:pic>
      <p:pic>
        <p:nvPicPr>
          <p:cNvPr id="1030" name="Picture 6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4293096"/>
            <a:ext cx="1244600" cy="16287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99574" y="2924944"/>
              <a:ext cx="1007501" cy="1318642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9965" y="2420888"/>
              <a:ext cx="1870589" cy="2448272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84089" y="2780928"/>
              <a:ext cx="1320416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24287" y="2924944"/>
              <a:ext cx="958075" cy="1318642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15121" y="2708920"/>
              <a:ext cx="1412594" cy="194421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2252084"/>
              <a:ext cx="1901468" cy="2617076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6400" y="2924944"/>
              <a:ext cx="1213849" cy="1318642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8406" y="2420888"/>
              <a:ext cx="2253707" cy="244827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871" y="2780928"/>
              <a:ext cx="1590852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56631" y="2853136"/>
              <a:ext cx="482926" cy="180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975" y="2204864"/>
              <a:ext cx="482926" cy="288032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2708920"/>
              <a:ext cx="482926" cy="208823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97569" y="2348880"/>
              <a:ext cx="648000" cy="273630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46102" y="2852936"/>
              <a:ext cx="648000" cy="1800000"/>
            </a:xfrm>
            <a:prstGeom prst="rect">
              <a:avLst/>
            </a:prstGeom>
            <a:noFill/>
          </p:spPr>
        </p:pic>
      </p:grpSp>
      <p:grpSp>
        <p:nvGrpSpPr>
          <p:cNvPr id="26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7" name="Afgeronde rechthoek 26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70438" y="2636912"/>
              <a:ext cx="648000" cy="208823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47025" y="2564904"/>
              <a:ext cx="646154" cy="2304256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0681" y="2853136"/>
              <a:ext cx="646154" cy="180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99353" y="2420888"/>
              <a:ext cx="646154" cy="2664296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3928" y="2795998"/>
              <a:ext cx="1224136" cy="1430271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5536" y="2795998"/>
              <a:ext cx="2232248" cy="1430271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2786437"/>
              <a:ext cx="1678486" cy="142898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48875" y="2780928"/>
              <a:ext cx="1046250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2780928"/>
              <a:ext cx="1368151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88224" y="2780928"/>
              <a:ext cx="1944216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112</Words>
  <Application>Microsoft Office PowerPoint</Application>
  <PresentationFormat>Diavoorstelling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64</cp:revision>
  <dcterms:created xsi:type="dcterms:W3CDTF">2016-05-02T06:25:55Z</dcterms:created>
  <dcterms:modified xsi:type="dcterms:W3CDTF">2016-09-11T12:32:07Z</dcterms:modified>
</cp:coreProperties>
</file>