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60" r:id="rId3"/>
    <p:sldId id="268" r:id="rId4"/>
    <p:sldId id="267" r:id="rId5"/>
    <p:sldId id="275" r:id="rId6"/>
    <p:sldId id="277" r:id="rId7"/>
    <p:sldId id="278" r:id="rId8"/>
    <p:sldId id="274" r:id="rId9"/>
    <p:sldId id="280" r:id="rId10"/>
    <p:sldId id="279" r:id="rId11"/>
    <p:sldId id="283" r:id="rId12"/>
    <p:sldId id="276" r:id="rId13"/>
    <p:sldId id="281" r:id="rId14"/>
    <p:sldId id="282" r:id="rId15"/>
    <p:sldId id="284" r:id="rId16"/>
    <p:sldId id="285" r:id="rId17"/>
    <p:sldId id="266" r:id="rId18"/>
    <p:sldId id="269" r:id="rId19"/>
    <p:sldId id="273" r:id="rId20"/>
    <p:sldId id="271" r:id="rId21"/>
    <p:sldId id="272" r:id="rId22"/>
    <p:sldId id="270" r:id="rId23"/>
    <p:sldId id="286" r:id="rId24"/>
    <p:sldId id="287" r:id="rId25"/>
    <p:sldId id="289" r:id="rId26"/>
    <p:sldId id="288" r:id="rId27"/>
    <p:sldId id="290" r:id="rId28"/>
    <p:sldId id="292" r:id="rId29"/>
    <p:sldId id="293" r:id="rId30"/>
    <p:sldId id="295" r:id="rId31"/>
    <p:sldId id="291" r:id="rId32"/>
    <p:sldId id="294" r:id="rId33"/>
    <p:sldId id="296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ccbFrIzvBgNEAOy7llehYw==" hashData="+ttCX0GF793jn4pHbeXwYqSqPmM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9" autoAdjust="0"/>
    <p:restoredTop sz="94660"/>
  </p:normalViewPr>
  <p:slideViewPr>
    <p:cSldViewPr>
      <p:cViewPr varScale="1">
        <p:scale>
          <a:sx n="108" d="100"/>
          <a:sy n="108" d="100"/>
        </p:scale>
        <p:origin x="-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11-9-2016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slide" Target="slide18.xml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1.wav"/><Relationship Id="rId7" Type="http://schemas.openxmlformats.org/officeDocument/2006/relationships/image" Target="../media/image2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23.png"/><Relationship Id="rId5" Type="http://schemas.openxmlformats.org/officeDocument/2006/relationships/image" Target="../media/image5.png"/><Relationship Id="rId10" Type="http://schemas.openxmlformats.org/officeDocument/2006/relationships/image" Target="../media/image43.png"/><Relationship Id="rId4" Type="http://schemas.openxmlformats.org/officeDocument/2006/relationships/image" Target="../media/image40.png"/><Relationship Id="rId9" Type="http://schemas.openxmlformats.org/officeDocument/2006/relationships/image" Target="../media/image4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audio" Target="../media/audio2.wav"/><Relationship Id="rId7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7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1.wav"/><Relationship Id="rId7" Type="http://schemas.openxmlformats.org/officeDocument/2006/relationships/image" Target="../media/image31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5.png"/><Relationship Id="rId10" Type="http://schemas.openxmlformats.org/officeDocument/2006/relationships/image" Target="../media/image47.png"/><Relationship Id="rId4" Type="http://schemas.openxmlformats.org/officeDocument/2006/relationships/image" Target="../media/image44.png"/><Relationship Id="rId9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2.wav"/><Relationship Id="rId7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9.png"/><Relationship Id="rId5" Type="http://schemas.openxmlformats.org/officeDocument/2006/relationships/image" Target="../media/image5.png"/><Relationship Id="rId10" Type="http://schemas.openxmlformats.org/officeDocument/2006/relationships/image" Target="../media/image35.png"/><Relationship Id="rId4" Type="http://schemas.openxmlformats.org/officeDocument/2006/relationships/image" Target="../media/image22.png"/><Relationship Id="rId9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1.wav"/><Relationship Id="rId7" Type="http://schemas.openxmlformats.org/officeDocument/2006/relationships/image" Target="../media/image3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32.png"/><Relationship Id="rId5" Type="http://schemas.openxmlformats.org/officeDocument/2006/relationships/image" Target="../media/image5.png"/><Relationship Id="rId10" Type="http://schemas.openxmlformats.org/officeDocument/2006/relationships/image" Target="../media/image47.png"/><Relationship Id="rId4" Type="http://schemas.openxmlformats.org/officeDocument/2006/relationships/image" Target="../media/image31.png"/><Relationship Id="rId9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2.wav"/><Relationship Id="rId7" Type="http://schemas.openxmlformats.org/officeDocument/2006/relationships/image" Target="../media/image3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5.png"/><Relationship Id="rId10" Type="http://schemas.openxmlformats.org/officeDocument/2006/relationships/image" Target="../media/image39.png"/><Relationship Id="rId4" Type="http://schemas.openxmlformats.org/officeDocument/2006/relationships/image" Target="../media/image12.png"/><Relationship Id="rId9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1.wav"/><Relationship Id="rId7" Type="http://schemas.openxmlformats.org/officeDocument/2006/relationships/image" Target="../media/image40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43.png"/><Relationship Id="rId5" Type="http://schemas.openxmlformats.org/officeDocument/2006/relationships/image" Target="../media/image5.png"/><Relationship Id="rId10" Type="http://schemas.openxmlformats.org/officeDocument/2006/relationships/image" Target="../media/image18.png"/><Relationship Id="rId4" Type="http://schemas.openxmlformats.org/officeDocument/2006/relationships/image" Target="../media/image20.png"/><Relationship Id="rId9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23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32.png"/><Relationship Id="rId4" Type="http://schemas.openxmlformats.org/officeDocument/2006/relationships/image" Target="../media/image4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32.png"/><Relationship Id="rId3" Type="http://schemas.openxmlformats.org/officeDocument/2006/relationships/audio" Target="../media/audio2.wav"/><Relationship Id="rId7" Type="http://schemas.openxmlformats.org/officeDocument/2006/relationships/image" Target="../media/image30.png"/><Relationship Id="rId12" Type="http://schemas.openxmlformats.org/officeDocument/2006/relationships/image" Target="../media/image1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47.png"/><Relationship Id="rId5" Type="http://schemas.openxmlformats.org/officeDocument/2006/relationships/image" Target="../media/image31.png"/><Relationship Id="rId10" Type="http://schemas.openxmlformats.org/officeDocument/2006/relationships/image" Target="../media/image33.png"/><Relationship Id="rId4" Type="http://schemas.openxmlformats.org/officeDocument/2006/relationships/image" Target="../media/image5.png"/><Relationship Id="rId9" Type="http://schemas.openxmlformats.org/officeDocument/2006/relationships/image" Target="../media/image4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audio" Target="../media/audio1.wav"/><Relationship Id="rId7" Type="http://schemas.openxmlformats.org/officeDocument/2006/relationships/image" Target="../media/image52.png"/><Relationship Id="rId12" Type="http://schemas.openxmlformats.org/officeDocument/2006/relationships/image" Target="../media/image1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18.png"/><Relationship Id="rId5" Type="http://schemas.openxmlformats.org/officeDocument/2006/relationships/image" Target="../media/image51.png"/><Relationship Id="rId10" Type="http://schemas.openxmlformats.org/officeDocument/2006/relationships/image" Target="../media/image25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audio" Target="../media/audio2.wav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audio" Target="../media/audio1.wav"/><Relationship Id="rId7" Type="http://schemas.openxmlformats.org/officeDocument/2006/relationships/image" Target="../media/image21.png"/><Relationship Id="rId12" Type="http://schemas.openxmlformats.org/officeDocument/2006/relationships/image" Target="../media/image3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23.png"/><Relationship Id="rId5" Type="http://schemas.openxmlformats.org/officeDocument/2006/relationships/image" Target="../media/image53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5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audio" Target="../media/audio1.wav"/><Relationship Id="rId7" Type="http://schemas.openxmlformats.org/officeDocument/2006/relationships/image" Target="../media/image1.png"/><Relationship Id="rId12" Type="http://schemas.openxmlformats.org/officeDocument/2006/relationships/image" Target="../media/image2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29.png"/><Relationship Id="rId5" Type="http://schemas.openxmlformats.org/officeDocument/2006/relationships/image" Target="../media/image21.png"/><Relationship Id="rId10" Type="http://schemas.openxmlformats.org/officeDocument/2006/relationships/image" Target="../media/image2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37.png"/><Relationship Id="rId3" Type="http://schemas.openxmlformats.org/officeDocument/2006/relationships/audio" Target="../media/audio2.wav"/><Relationship Id="rId7" Type="http://schemas.openxmlformats.org/officeDocument/2006/relationships/image" Target="../media/image55.png"/><Relationship Id="rId12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2.png"/><Relationship Id="rId5" Type="http://schemas.openxmlformats.org/officeDocument/2006/relationships/image" Target="../media/image33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5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19.png"/><Relationship Id="rId3" Type="http://schemas.openxmlformats.org/officeDocument/2006/relationships/audio" Target="../media/audio2.wav"/><Relationship Id="rId7" Type="http://schemas.openxmlformats.org/officeDocument/2006/relationships/image" Target="../media/image50.png"/><Relationship Id="rId12" Type="http://schemas.openxmlformats.org/officeDocument/2006/relationships/image" Target="../media/image4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56.png"/><Relationship Id="rId4" Type="http://schemas.openxmlformats.org/officeDocument/2006/relationships/image" Target="../media/image5.png"/><Relationship Id="rId9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32.png"/><Relationship Id="rId3" Type="http://schemas.openxmlformats.org/officeDocument/2006/relationships/audio" Target="../media/audio2.wav"/><Relationship Id="rId7" Type="http://schemas.openxmlformats.org/officeDocument/2006/relationships/image" Target="../media/image30.png"/><Relationship Id="rId12" Type="http://schemas.openxmlformats.org/officeDocument/2006/relationships/image" Target="../media/image4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14.png"/><Relationship Id="rId5" Type="http://schemas.openxmlformats.org/officeDocument/2006/relationships/image" Target="../media/image57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2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29.png"/><Relationship Id="rId3" Type="http://schemas.openxmlformats.org/officeDocument/2006/relationships/audio" Target="../media/audio1.wav"/><Relationship Id="rId7" Type="http://schemas.openxmlformats.org/officeDocument/2006/relationships/image" Target="../media/image21.png"/><Relationship Id="rId12" Type="http://schemas.openxmlformats.org/officeDocument/2006/relationships/image" Target="../media/image3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23.png"/><Relationship Id="rId5" Type="http://schemas.openxmlformats.org/officeDocument/2006/relationships/image" Target="../media/image1.png"/><Relationship Id="rId10" Type="http://schemas.openxmlformats.org/officeDocument/2006/relationships/image" Target="../media/image2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13" Type="http://schemas.openxmlformats.org/officeDocument/2006/relationships/image" Target="../media/image27.png"/><Relationship Id="rId3" Type="http://schemas.openxmlformats.org/officeDocument/2006/relationships/audio" Target="../media/audio1.wav"/><Relationship Id="rId7" Type="http://schemas.openxmlformats.org/officeDocument/2006/relationships/image" Target="../media/image33.png"/><Relationship Id="rId12" Type="http://schemas.openxmlformats.org/officeDocument/2006/relationships/image" Target="../media/image3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37.png"/><Relationship Id="rId5" Type="http://schemas.openxmlformats.org/officeDocument/2006/relationships/image" Target="../media/image5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54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24.png"/><Relationship Id="rId3" Type="http://schemas.openxmlformats.org/officeDocument/2006/relationships/audio" Target="../media/audio1.wav"/><Relationship Id="rId7" Type="http://schemas.openxmlformats.org/officeDocument/2006/relationships/image" Target="../media/image20.png"/><Relationship Id="rId12" Type="http://schemas.openxmlformats.org/officeDocument/2006/relationships/image" Target="../media/image27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19.png"/><Relationship Id="rId5" Type="http://schemas.openxmlformats.org/officeDocument/2006/relationships/image" Target="../media/image50.png"/><Relationship Id="rId10" Type="http://schemas.openxmlformats.org/officeDocument/2006/relationships/image" Target="../media/image33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17.png"/><Relationship Id="rId3" Type="http://schemas.openxmlformats.org/officeDocument/2006/relationships/audio" Target="../media/audio2.wav"/><Relationship Id="rId7" Type="http://schemas.openxmlformats.org/officeDocument/2006/relationships/image" Target="../media/image31.png"/><Relationship Id="rId12" Type="http://schemas.openxmlformats.org/officeDocument/2006/relationships/image" Target="../media/image4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47.png"/><Relationship Id="rId5" Type="http://schemas.openxmlformats.org/officeDocument/2006/relationships/image" Target="../media/image55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41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2.png"/><Relationship Id="rId3" Type="http://schemas.openxmlformats.org/officeDocument/2006/relationships/audio" Target="../media/audio1.wav"/><Relationship Id="rId7" Type="http://schemas.openxmlformats.org/officeDocument/2006/relationships/image" Target="../media/image52.png"/><Relationship Id="rId12" Type="http://schemas.openxmlformats.org/officeDocument/2006/relationships/image" Target="../media/image1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6.png"/><Relationship Id="rId5" Type="http://schemas.openxmlformats.org/officeDocument/2006/relationships/image" Target="../media/image56.png"/><Relationship Id="rId10" Type="http://schemas.openxmlformats.org/officeDocument/2006/relationships/image" Target="../media/image10.png"/><Relationship Id="rId4" Type="http://schemas.openxmlformats.org/officeDocument/2006/relationships/image" Target="../media/image5.png"/><Relationship Id="rId9" Type="http://schemas.openxmlformats.org/officeDocument/2006/relationships/image" Target="../media/image53.png"/><Relationship Id="rId1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1.wav"/><Relationship Id="rId7" Type="http://schemas.openxmlformats.org/officeDocument/2006/relationships/image" Target="../media/image16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19.png"/><Relationship Id="rId5" Type="http://schemas.openxmlformats.org/officeDocument/2006/relationships/image" Target="../media/image5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43.png"/><Relationship Id="rId3" Type="http://schemas.openxmlformats.org/officeDocument/2006/relationships/audio" Target="../media/audio1.wav"/><Relationship Id="rId7" Type="http://schemas.openxmlformats.org/officeDocument/2006/relationships/image" Target="../media/image55.png"/><Relationship Id="rId12" Type="http://schemas.openxmlformats.org/officeDocument/2006/relationships/image" Target="../media/image1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6.png"/><Relationship Id="rId5" Type="http://schemas.openxmlformats.org/officeDocument/2006/relationships/image" Target="../media/image45.png"/><Relationship Id="rId10" Type="http://schemas.openxmlformats.org/officeDocument/2006/relationships/image" Target="../media/image54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42.png"/><Relationship Id="rId3" Type="http://schemas.openxmlformats.org/officeDocument/2006/relationships/audio" Target="../media/audio2.wav"/><Relationship Id="rId7" Type="http://schemas.openxmlformats.org/officeDocument/2006/relationships/image" Target="../media/image41.png"/><Relationship Id="rId12" Type="http://schemas.openxmlformats.org/officeDocument/2006/relationships/image" Target="../media/image3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37.png"/><Relationship Id="rId5" Type="http://schemas.openxmlformats.org/officeDocument/2006/relationships/image" Target="../media/image33.png"/><Relationship Id="rId10" Type="http://schemas.openxmlformats.org/officeDocument/2006/relationships/image" Target="../media/image57.png"/><Relationship Id="rId4" Type="http://schemas.openxmlformats.org/officeDocument/2006/relationships/image" Target="../media/image5.png"/><Relationship Id="rId9" Type="http://schemas.openxmlformats.org/officeDocument/2006/relationships/image" Target="../media/image55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6.png"/><Relationship Id="rId3" Type="http://schemas.openxmlformats.org/officeDocument/2006/relationships/audio" Target="../media/audio1.wav"/><Relationship Id="rId7" Type="http://schemas.openxmlformats.org/officeDocument/2006/relationships/image" Target="../media/image1.png"/><Relationship Id="rId12" Type="http://schemas.openxmlformats.org/officeDocument/2006/relationships/image" Target="../media/image29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14.png"/><Relationship Id="rId5" Type="http://schemas.openxmlformats.org/officeDocument/2006/relationships/image" Target="../media/image55.png"/><Relationship Id="rId10" Type="http://schemas.openxmlformats.org/officeDocument/2006/relationships/image" Target="../media/image2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23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32.png"/><Relationship Id="rId4" Type="http://schemas.openxmlformats.org/officeDocument/2006/relationships/image" Target="../media/image4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2.wav"/><Relationship Id="rId7" Type="http://schemas.openxmlformats.org/officeDocument/2006/relationships/image" Target="../media/image2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5.png"/><Relationship Id="rId10" Type="http://schemas.openxmlformats.org/officeDocument/2006/relationships/image" Target="../media/image24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2.wav"/><Relationship Id="rId7" Type="http://schemas.openxmlformats.org/officeDocument/2006/relationships/image" Target="../media/image2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29.png"/><Relationship Id="rId5" Type="http://schemas.openxmlformats.org/officeDocument/2006/relationships/image" Target="../media/image5.png"/><Relationship Id="rId10" Type="http://schemas.openxmlformats.org/officeDocument/2006/relationships/image" Target="../media/image28.png"/><Relationship Id="rId4" Type="http://schemas.openxmlformats.org/officeDocument/2006/relationships/image" Target="../media/image25.png"/><Relationship Id="rId9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audio" Target="../media/audio2.wav"/><Relationship Id="rId7" Type="http://schemas.openxmlformats.org/officeDocument/2006/relationships/image" Target="../media/image3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10" Type="http://schemas.openxmlformats.org/officeDocument/2006/relationships/image" Target="../media/image32.png"/><Relationship Id="rId4" Type="http://schemas.openxmlformats.org/officeDocument/2006/relationships/image" Target="../media/image30.png"/><Relationship Id="rId9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../media/audio2.wav"/><Relationship Id="rId7" Type="http://schemas.openxmlformats.org/officeDocument/2006/relationships/image" Target="../media/image3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37.png"/><Relationship Id="rId5" Type="http://schemas.openxmlformats.org/officeDocument/2006/relationships/image" Target="../media/image5.png"/><Relationship Id="rId10" Type="http://schemas.openxmlformats.org/officeDocument/2006/relationships/image" Target="../media/image36.png"/><Relationship Id="rId4" Type="http://schemas.openxmlformats.org/officeDocument/2006/relationships/image" Target="../media/image33.png"/><Relationship Id="rId9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audio" Target="../media/audio2.wav"/><Relationship Id="rId7" Type="http://schemas.openxmlformats.org/officeDocument/2006/relationships/image" Target="../media/image3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10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audio" Target="../media/audio2.wav"/><Relationship Id="rId7" Type="http://schemas.openxmlformats.org/officeDocument/2006/relationships/image" Target="../media/image1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10" Type="http://schemas.openxmlformats.org/officeDocument/2006/relationships/image" Target="../media/image27.png"/><Relationship Id="rId4" Type="http://schemas.openxmlformats.org/officeDocument/2006/relationships/image" Target="../media/image38.png"/><Relationship Id="rId9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1619672" y="1340768"/>
            <a:ext cx="6048672" cy="2160240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reeksen familie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0053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50813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2741" y="4437112"/>
              <a:ext cx="401337" cy="777058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5" name="Afgeronde rechthoek 14"/>
          <p:cNvSpPr/>
          <p:nvPr/>
        </p:nvSpPr>
        <p:spPr>
          <a:xfrm>
            <a:off x="2555776" y="4005064"/>
            <a:ext cx="1152128" cy="1224136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Afgeronde rechthoek 18"/>
          <p:cNvSpPr/>
          <p:nvPr/>
        </p:nvSpPr>
        <p:spPr>
          <a:xfrm>
            <a:off x="3995936" y="4005064"/>
            <a:ext cx="1152128" cy="1224136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Afgeronde rechthoek 19"/>
          <p:cNvSpPr/>
          <p:nvPr/>
        </p:nvSpPr>
        <p:spPr>
          <a:xfrm>
            <a:off x="5436096" y="4005064"/>
            <a:ext cx="1152128" cy="1224136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1916832"/>
            <a:ext cx="757113" cy="1084301"/>
          </a:xfrm>
          <a:prstGeom prst="rect">
            <a:avLst/>
          </a:prstGeom>
          <a:noFill/>
        </p:spPr>
      </p:pic>
      <p:pic>
        <p:nvPicPr>
          <p:cNvPr id="1027" name="Picture 3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71800" y="1700808"/>
            <a:ext cx="745232" cy="1395347"/>
          </a:xfrm>
          <a:prstGeom prst="rect">
            <a:avLst/>
          </a:prstGeom>
          <a:noFill/>
        </p:spPr>
      </p:pic>
      <p:pic>
        <p:nvPicPr>
          <p:cNvPr id="1028" name="Picture 4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912" y="1700808"/>
            <a:ext cx="527682" cy="1469504"/>
          </a:xfrm>
          <a:prstGeom prst="rect">
            <a:avLst/>
          </a:prstGeom>
          <a:noFill/>
        </p:spPr>
      </p:pic>
      <p:pic>
        <p:nvPicPr>
          <p:cNvPr id="21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1916832"/>
            <a:ext cx="757113" cy="1084301"/>
          </a:xfrm>
          <a:prstGeom prst="rect">
            <a:avLst/>
          </a:prstGeom>
          <a:noFill/>
        </p:spPr>
      </p:pic>
      <p:pic>
        <p:nvPicPr>
          <p:cNvPr id="22" name="Picture 3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1700808"/>
            <a:ext cx="745232" cy="1395347"/>
          </a:xfrm>
          <a:prstGeom prst="rect">
            <a:avLst/>
          </a:prstGeom>
          <a:noFill/>
        </p:spPr>
      </p:pic>
      <p:pic>
        <p:nvPicPr>
          <p:cNvPr id="23" name="Afbeelding 22" descr="vraagteke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300192" y="1628800"/>
            <a:ext cx="1000112" cy="1466831"/>
          </a:xfrm>
          <a:prstGeom prst="rect">
            <a:avLst/>
          </a:prstGeom>
        </p:spPr>
      </p:pic>
      <p:pic>
        <p:nvPicPr>
          <p:cNvPr id="24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78623" y="4221088"/>
            <a:ext cx="606274" cy="868277"/>
          </a:xfrm>
          <a:prstGeom prst="rect">
            <a:avLst/>
          </a:prstGeom>
          <a:noFill/>
        </p:spPr>
      </p:pic>
      <p:pic>
        <p:nvPicPr>
          <p:cNvPr id="25" name="Picture 3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273542" y="4149080"/>
            <a:ext cx="514482" cy="963299"/>
          </a:xfrm>
          <a:prstGeom prst="rect">
            <a:avLst/>
          </a:prstGeom>
          <a:noFill/>
        </p:spPr>
      </p:pic>
      <p:pic>
        <p:nvPicPr>
          <p:cNvPr id="26" name="Picture 4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96136" y="4119736"/>
            <a:ext cx="372539" cy="103745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94601" y="4293096"/>
              <a:ext cx="499207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23928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3973261" y="4307185"/>
              <a:ext cx="895356" cy="1282055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308171" y="4484784"/>
              <a:ext cx="1072141" cy="912768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08104" y="3501008"/>
            <a:ext cx="1176778" cy="1070603"/>
          </a:xfrm>
          <a:prstGeom prst="rect">
            <a:avLst/>
          </a:prstGeom>
        </p:spPr>
      </p:pic>
      <p:pic>
        <p:nvPicPr>
          <p:cNvPr id="10242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771800" y="1628800"/>
            <a:ext cx="841590" cy="1205285"/>
          </a:xfrm>
          <a:prstGeom prst="rect">
            <a:avLst/>
          </a:prstGeom>
          <a:noFill/>
        </p:spPr>
      </p:pic>
      <p:pic>
        <p:nvPicPr>
          <p:cNvPr id="10243" name="Picture 3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79712" y="1412776"/>
            <a:ext cx="576706" cy="1606029"/>
          </a:xfrm>
          <a:prstGeom prst="rect">
            <a:avLst/>
          </a:prstGeom>
          <a:noFill/>
        </p:spPr>
      </p:pic>
      <p:pic>
        <p:nvPicPr>
          <p:cNvPr id="10244" name="Picture 4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99592" y="1844824"/>
            <a:ext cx="885360" cy="753542"/>
          </a:xfrm>
          <a:prstGeom prst="rect">
            <a:avLst/>
          </a:prstGeom>
          <a:noFill/>
        </p:spPr>
      </p:pic>
      <p:pic>
        <p:nvPicPr>
          <p:cNvPr id="20" name="Picture 3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148064" y="1412776"/>
            <a:ext cx="576706" cy="1606029"/>
          </a:xfrm>
          <a:prstGeom prst="rect">
            <a:avLst/>
          </a:prstGeom>
          <a:noFill/>
        </p:spPr>
      </p:pic>
      <p:pic>
        <p:nvPicPr>
          <p:cNvPr id="21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2160" y="1628800"/>
            <a:ext cx="841590" cy="1205285"/>
          </a:xfrm>
          <a:prstGeom prst="rect">
            <a:avLst/>
          </a:prstGeom>
          <a:noFill/>
        </p:spPr>
      </p:pic>
      <p:pic>
        <p:nvPicPr>
          <p:cNvPr id="24" name="Picture 4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92280" y="1772816"/>
            <a:ext cx="885360" cy="75354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93887" y="4293096"/>
              <a:ext cx="500634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3501008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83968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199766" y="4307185"/>
              <a:ext cx="442346" cy="1282055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490518" y="4221088"/>
              <a:ext cx="707447" cy="1440161"/>
            </a:xfrm>
            <a:prstGeom prst="rect">
              <a:avLst/>
            </a:prstGeom>
            <a:noFill/>
          </p:spPr>
        </p:pic>
      </p:grpSp>
      <p:pic>
        <p:nvPicPr>
          <p:cNvPr id="14338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11760" y="1844824"/>
            <a:ext cx="604294" cy="1229792"/>
          </a:xfrm>
          <a:prstGeom prst="rect">
            <a:avLst/>
          </a:prstGeom>
          <a:noFill/>
        </p:spPr>
      </p:pic>
      <p:pic>
        <p:nvPicPr>
          <p:cNvPr id="14339" name="Picture 3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0" y="1484784"/>
            <a:ext cx="555212" cy="1541760"/>
          </a:xfrm>
          <a:prstGeom prst="rect">
            <a:avLst/>
          </a:prstGeom>
          <a:noFill/>
        </p:spPr>
      </p:pic>
      <p:pic>
        <p:nvPicPr>
          <p:cNvPr id="14340" name="Picture 4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71600" y="1700808"/>
            <a:ext cx="447259" cy="1295475"/>
          </a:xfrm>
          <a:prstGeom prst="rect">
            <a:avLst/>
          </a:prstGeom>
          <a:noFill/>
        </p:spPr>
      </p:pic>
      <p:pic>
        <p:nvPicPr>
          <p:cNvPr id="20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59832" y="1844824"/>
            <a:ext cx="604294" cy="1229792"/>
          </a:xfrm>
          <a:prstGeom prst="rect">
            <a:avLst/>
          </a:prstGeom>
          <a:noFill/>
        </p:spPr>
      </p:pic>
      <p:pic>
        <p:nvPicPr>
          <p:cNvPr id="21" name="Picture 4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79912" y="1772816"/>
            <a:ext cx="447259" cy="1295475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56176" y="1772816"/>
            <a:ext cx="604294" cy="1229792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36096" y="1772816"/>
            <a:ext cx="604294" cy="1229792"/>
          </a:xfrm>
          <a:prstGeom prst="rect">
            <a:avLst/>
          </a:prstGeom>
          <a:noFill/>
        </p:spPr>
      </p:pic>
      <p:pic>
        <p:nvPicPr>
          <p:cNvPr id="26" name="Picture 4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76256" y="1700808"/>
            <a:ext cx="447259" cy="1295475"/>
          </a:xfrm>
          <a:prstGeom prst="rect">
            <a:avLst/>
          </a:prstGeom>
          <a:noFill/>
        </p:spPr>
      </p:pic>
      <p:pic>
        <p:nvPicPr>
          <p:cNvPr id="27" name="Picture 3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1484784"/>
            <a:ext cx="555212" cy="15417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4137" y="4293096"/>
              <a:ext cx="1280134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1556792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3779912" y="4382340"/>
              <a:ext cx="1282055" cy="1131744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308171" y="4239547"/>
              <a:ext cx="1072141" cy="1403243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08104" y="3501008"/>
            <a:ext cx="1176778" cy="1070603"/>
          </a:xfrm>
          <a:prstGeom prst="rect">
            <a:avLst/>
          </a:prstGeom>
        </p:spPr>
      </p:pic>
      <p:pic>
        <p:nvPicPr>
          <p:cNvPr id="7170" name="Picture 2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71600" y="1772816"/>
            <a:ext cx="1008112" cy="1094898"/>
          </a:xfrm>
          <a:prstGeom prst="rect">
            <a:avLst/>
          </a:prstGeom>
          <a:noFill/>
        </p:spPr>
      </p:pic>
      <p:pic>
        <p:nvPicPr>
          <p:cNvPr id="7171" name="Picture 3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95736" y="1844824"/>
            <a:ext cx="720080" cy="942350"/>
          </a:xfrm>
          <a:prstGeom prst="rect">
            <a:avLst/>
          </a:prstGeom>
          <a:noFill/>
        </p:spPr>
      </p:pic>
      <p:pic>
        <p:nvPicPr>
          <p:cNvPr id="20" name="Picture 3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1844824"/>
            <a:ext cx="720080" cy="942350"/>
          </a:xfrm>
          <a:prstGeom prst="rect">
            <a:avLst/>
          </a:prstGeom>
          <a:noFill/>
        </p:spPr>
      </p:pic>
      <p:pic>
        <p:nvPicPr>
          <p:cNvPr id="21" name="Picture 2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944" y="1772816"/>
            <a:ext cx="1008112" cy="1094898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1700808"/>
            <a:ext cx="1008112" cy="1094898"/>
          </a:xfrm>
          <a:prstGeom prst="rect">
            <a:avLst/>
          </a:prstGeom>
          <a:noFill/>
        </p:spPr>
      </p:pic>
      <p:pic>
        <p:nvPicPr>
          <p:cNvPr id="25" name="Picture 3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6176" y="1844824"/>
            <a:ext cx="720080" cy="94235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4457509"/>
              <a:ext cx="1281113" cy="1061823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0272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3779912" y="4402473"/>
              <a:ext cx="1282055" cy="1091479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472332" y="4221088"/>
              <a:ext cx="743819" cy="144016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9832" y="3501008"/>
            <a:ext cx="1176778" cy="1070603"/>
          </a:xfrm>
          <a:prstGeom prst="rect">
            <a:avLst/>
          </a:prstGeom>
        </p:spPr>
      </p:pic>
      <p:pic>
        <p:nvPicPr>
          <p:cNvPr id="12290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31840" y="1700808"/>
            <a:ext cx="1354137" cy="1152525"/>
          </a:xfrm>
          <a:prstGeom prst="rect">
            <a:avLst/>
          </a:prstGeom>
          <a:noFill/>
        </p:spPr>
      </p:pic>
      <p:pic>
        <p:nvPicPr>
          <p:cNvPr id="12291" name="Picture 3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763688" y="1772816"/>
            <a:ext cx="1233239" cy="1022239"/>
          </a:xfrm>
          <a:prstGeom prst="rect">
            <a:avLst/>
          </a:prstGeom>
          <a:noFill/>
        </p:spPr>
      </p:pic>
      <p:pic>
        <p:nvPicPr>
          <p:cNvPr id="12292" name="Picture 4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71600" y="1700808"/>
            <a:ext cx="637193" cy="1233239"/>
          </a:xfrm>
          <a:prstGeom prst="rect">
            <a:avLst/>
          </a:prstGeom>
          <a:noFill/>
        </p:spPr>
      </p:pic>
      <p:pic>
        <p:nvPicPr>
          <p:cNvPr id="20" name="Picture 4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716016" y="1700808"/>
            <a:ext cx="637193" cy="1233239"/>
          </a:xfrm>
          <a:prstGeom prst="rect">
            <a:avLst/>
          </a:prstGeom>
          <a:noFill/>
        </p:spPr>
      </p:pic>
      <p:pic>
        <p:nvPicPr>
          <p:cNvPr id="21" name="Picture 3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80112" y="1772816"/>
            <a:ext cx="1233239" cy="102223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4293096"/>
              <a:ext cx="1062519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99992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189457" y="4307185"/>
              <a:ext cx="462964" cy="1282055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321058" y="4221088"/>
              <a:ext cx="1046366" cy="144016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08104" y="3501008"/>
            <a:ext cx="1176778" cy="1070603"/>
          </a:xfrm>
          <a:prstGeom prst="rect">
            <a:avLst/>
          </a:prstGeom>
        </p:spPr>
      </p:pic>
      <p:pic>
        <p:nvPicPr>
          <p:cNvPr id="13314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59832" y="1412776"/>
            <a:ext cx="605874" cy="1676251"/>
          </a:xfrm>
          <a:prstGeom prst="rect">
            <a:avLst/>
          </a:prstGeom>
          <a:noFill/>
        </p:spPr>
      </p:pic>
      <p:pic>
        <p:nvPicPr>
          <p:cNvPr id="13315" name="Picture 3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051720" y="1772816"/>
            <a:ext cx="841315" cy="1101006"/>
          </a:xfrm>
          <a:prstGeom prst="rect">
            <a:avLst/>
          </a:prstGeom>
          <a:noFill/>
        </p:spPr>
      </p:pic>
      <p:pic>
        <p:nvPicPr>
          <p:cNvPr id="13316" name="Picture 4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71600" y="1700808"/>
            <a:ext cx="849873" cy="1170161"/>
          </a:xfrm>
          <a:prstGeom prst="rect">
            <a:avLst/>
          </a:prstGeom>
          <a:noFill/>
        </p:spPr>
      </p:pic>
      <p:pic>
        <p:nvPicPr>
          <p:cNvPr id="20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707904" y="1412776"/>
            <a:ext cx="605874" cy="1676251"/>
          </a:xfrm>
          <a:prstGeom prst="rect">
            <a:avLst/>
          </a:prstGeom>
          <a:noFill/>
        </p:spPr>
      </p:pic>
      <p:pic>
        <p:nvPicPr>
          <p:cNvPr id="21" name="Picture 3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1700808"/>
            <a:ext cx="841315" cy="1101006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36296" y="1412776"/>
            <a:ext cx="605874" cy="1676251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44208" y="1412776"/>
            <a:ext cx="605874" cy="167625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93115" y="4293096"/>
              <a:ext cx="502178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88224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227333" y="4307185"/>
              <a:ext cx="416675" cy="1379603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643018" y="4221088"/>
              <a:ext cx="402446" cy="144016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9832" y="3501008"/>
            <a:ext cx="1176778" cy="1070603"/>
          </a:xfrm>
          <a:prstGeom prst="rect">
            <a:avLst/>
          </a:prstGeom>
        </p:spPr>
      </p:pic>
      <p:pic>
        <p:nvPicPr>
          <p:cNvPr id="15362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63688" y="1556792"/>
            <a:ext cx="452246" cy="1618357"/>
          </a:xfrm>
          <a:prstGeom prst="rect">
            <a:avLst/>
          </a:prstGeom>
          <a:noFill/>
        </p:spPr>
      </p:pic>
      <p:pic>
        <p:nvPicPr>
          <p:cNvPr id="15363" name="Picture 3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971600" y="1340768"/>
            <a:ext cx="546651" cy="1810891"/>
          </a:xfrm>
          <a:prstGeom prst="rect">
            <a:avLst/>
          </a:prstGeom>
          <a:noFill/>
        </p:spPr>
      </p:pic>
      <p:pic>
        <p:nvPicPr>
          <p:cNvPr id="20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339752" y="1556792"/>
            <a:ext cx="452246" cy="1618357"/>
          </a:xfrm>
          <a:prstGeom prst="rect">
            <a:avLst/>
          </a:prstGeom>
          <a:noFill/>
        </p:spPr>
      </p:pic>
      <p:pic>
        <p:nvPicPr>
          <p:cNvPr id="21" name="Picture 3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15816" y="1412776"/>
            <a:ext cx="546651" cy="1810891"/>
          </a:xfrm>
          <a:prstGeom prst="rect">
            <a:avLst/>
          </a:prstGeom>
          <a:noFill/>
        </p:spPr>
      </p:pic>
      <p:pic>
        <p:nvPicPr>
          <p:cNvPr id="24" name="Picture 3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635896" y="1412776"/>
            <a:ext cx="546651" cy="1810891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427984" y="1556792"/>
            <a:ext cx="452246" cy="1618357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76056" y="1556792"/>
            <a:ext cx="452246" cy="1618357"/>
          </a:xfrm>
          <a:prstGeom prst="rect">
            <a:avLst/>
          </a:prstGeom>
          <a:noFill/>
        </p:spPr>
      </p:pic>
      <p:pic>
        <p:nvPicPr>
          <p:cNvPr id="27" name="Picture 3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96136" y="1412776"/>
            <a:ext cx="546651" cy="1810891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68344" y="1556792"/>
            <a:ext cx="452246" cy="161835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21622" y="4293096"/>
              <a:ext cx="445165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4048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139952" y="4221089"/>
              <a:ext cx="543559" cy="1505240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585751" y="4221088"/>
              <a:ext cx="516981" cy="144016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08104" y="3501008"/>
            <a:ext cx="1176778" cy="1070603"/>
          </a:xfrm>
          <a:prstGeom prst="rect">
            <a:avLst/>
          </a:prstGeom>
        </p:spPr>
      </p:pic>
      <p:pic>
        <p:nvPicPr>
          <p:cNvPr id="16386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1763688" y="1628800"/>
            <a:ext cx="481167" cy="1503115"/>
          </a:xfrm>
          <a:prstGeom prst="rect">
            <a:avLst/>
          </a:prstGeom>
          <a:noFill/>
        </p:spPr>
      </p:pic>
      <p:pic>
        <p:nvPicPr>
          <p:cNvPr id="16387" name="Picture 3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11760" y="1484784"/>
            <a:ext cx="588122" cy="1627138"/>
          </a:xfrm>
          <a:prstGeom prst="rect">
            <a:avLst/>
          </a:prstGeom>
          <a:noFill/>
        </p:spPr>
      </p:pic>
      <p:pic>
        <p:nvPicPr>
          <p:cNvPr id="16388" name="Picture 4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71600" y="1556792"/>
            <a:ext cx="560095" cy="1559768"/>
          </a:xfrm>
          <a:prstGeom prst="rect">
            <a:avLst/>
          </a:prstGeom>
          <a:noFill/>
        </p:spPr>
      </p:pic>
      <p:pic>
        <p:nvPicPr>
          <p:cNvPr id="20" name="Picture 4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59832" y="1556792"/>
            <a:ext cx="560095" cy="1559768"/>
          </a:xfrm>
          <a:prstGeom prst="rect">
            <a:avLst/>
          </a:prstGeom>
          <a:noFill/>
        </p:spPr>
      </p:pic>
      <p:pic>
        <p:nvPicPr>
          <p:cNvPr id="21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3779912" y="1628800"/>
            <a:ext cx="481167" cy="1503115"/>
          </a:xfrm>
          <a:prstGeom prst="rect">
            <a:avLst/>
          </a:prstGeom>
          <a:noFill/>
        </p:spPr>
      </p:pic>
      <p:pic>
        <p:nvPicPr>
          <p:cNvPr id="24" name="Picture 3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5976" y="1484784"/>
            <a:ext cx="588122" cy="1627138"/>
          </a:xfrm>
          <a:prstGeom prst="rect">
            <a:avLst/>
          </a:prstGeom>
          <a:noFill/>
        </p:spPr>
      </p:pic>
      <p:pic>
        <p:nvPicPr>
          <p:cNvPr id="25" name="Picture 3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04248" y="1412776"/>
            <a:ext cx="588122" cy="1627138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6156176" y="1556792"/>
            <a:ext cx="481167" cy="1503115"/>
          </a:xfrm>
          <a:prstGeom prst="rect">
            <a:avLst/>
          </a:prstGeom>
          <a:noFill/>
        </p:spPr>
      </p:pic>
      <p:pic>
        <p:nvPicPr>
          <p:cNvPr id="27" name="Picture 4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452320" y="1484784"/>
            <a:ext cx="560095" cy="15597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32770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293096"/>
            <a:ext cx="2032000" cy="1684338"/>
          </a:xfrm>
          <a:prstGeom prst="rect">
            <a:avLst/>
          </a:prstGeom>
          <a:noFill/>
        </p:spPr>
      </p:pic>
      <p:pic>
        <p:nvPicPr>
          <p:cNvPr id="32771" name="Picture 3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933056"/>
            <a:ext cx="738187" cy="2641600"/>
          </a:xfrm>
          <a:prstGeom prst="rect">
            <a:avLst/>
          </a:prstGeom>
          <a:noFill/>
        </p:spPr>
      </p:pic>
      <p:pic>
        <p:nvPicPr>
          <p:cNvPr id="32772" name="Picture 4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789040"/>
            <a:ext cx="825129" cy="2733402"/>
          </a:xfrm>
          <a:prstGeom prst="rect">
            <a:avLst/>
          </a:prstGeom>
          <a:noFill/>
        </p:spPr>
      </p:pic>
      <p:pic>
        <p:nvPicPr>
          <p:cNvPr id="32773" name="Picture 5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188640"/>
            <a:ext cx="1701800" cy="2343150"/>
          </a:xfrm>
          <a:prstGeom prst="rect">
            <a:avLst/>
          </a:prstGeom>
          <a:noFill/>
        </p:spPr>
      </p:pic>
      <p:pic>
        <p:nvPicPr>
          <p:cNvPr id="32774" name="Picture 6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188640"/>
            <a:ext cx="1281113" cy="2398712"/>
          </a:xfrm>
          <a:prstGeom prst="rect">
            <a:avLst/>
          </a:prstGeom>
          <a:noFill/>
        </p:spPr>
      </p:pic>
      <p:pic>
        <p:nvPicPr>
          <p:cNvPr id="32775" name="Picture 7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07904" y="980728"/>
            <a:ext cx="1354138" cy="11525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1700808"/>
            <a:ext cx="803727" cy="1178799"/>
          </a:xfrm>
          <a:prstGeom prst="rect">
            <a:avLst/>
          </a:prstGeom>
        </p:spPr>
      </p:pic>
      <p:grpSp>
        <p:nvGrpSpPr>
          <p:cNvPr id="32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6" name="Afgeronde rechthoek 5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25141" y="4212202"/>
              <a:ext cx="832049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429000"/>
            <a:ext cx="1176778" cy="1070603"/>
          </a:xfrm>
          <a:prstGeom prst="rect">
            <a:avLst/>
          </a:prstGeom>
        </p:spPr>
      </p:pic>
      <p:grpSp>
        <p:nvGrpSpPr>
          <p:cNvPr id="33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2373743" y="4212202"/>
              <a:ext cx="791230" cy="1089006"/>
            </a:xfrm>
            <a:prstGeom prst="rect">
              <a:avLst/>
            </a:prstGeom>
            <a:noFill/>
          </p:spPr>
        </p:pic>
      </p:grpSp>
      <p:grpSp>
        <p:nvGrpSpPr>
          <p:cNvPr id="34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4206594" y="4221088"/>
              <a:ext cx="581911" cy="1089006"/>
            </a:xfrm>
            <a:prstGeom prst="rect">
              <a:avLst/>
            </a:prstGeom>
            <a:noFill/>
          </p:spPr>
        </p:pic>
      </p:grpSp>
      <p:grpSp>
        <p:nvGrpSpPr>
          <p:cNvPr id="35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5845474" y="4221088"/>
              <a:ext cx="760535" cy="1089006"/>
            </a:xfrm>
            <a:prstGeom prst="rect">
              <a:avLst/>
            </a:prstGeom>
            <a:noFill/>
          </p:spPr>
        </p:pic>
      </p:grpSp>
      <p:grpSp>
        <p:nvGrpSpPr>
          <p:cNvPr id="36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7801775" y="4212202"/>
              <a:ext cx="304318" cy="1089006"/>
            </a:xfrm>
            <a:prstGeom prst="rect">
              <a:avLst/>
            </a:prstGeom>
            <a:noFill/>
          </p:spPr>
        </p:pic>
      </p:grpSp>
      <p:pic>
        <p:nvPicPr>
          <p:cNvPr id="17410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39752" y="1988840"/>
            <a:ext cx="622148" cy="814189"/>
          </a:xfrm>
          <a:prstGeom prst="rect">
            <a:avLst/>
          </a:prstGeom>
          <a:noFill/>
        </p:spPr>
      </p:pic>
      <p:pic>
        <p:nvPicPr>
          <p:cNvPr id="17411" name="Picture 3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75656" y="1700808"/>
            <a:ext cx="679332" cy="1271960"/>
          </a:xfrm>
          <a:prstGeom prst="rect">
            <a:avLst/>
          </a:prstGeom>
          <a:noFill/>
        </p:spPr>
      </p:pic>
      <p:pic>
        <p:nvPicPr>
          <p:cNvPr id="17412" name="Picture 4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7544" y="1772816"/>
            <a:ext cx="850756" cy="1171377"/>
          </a:xfrm>
          <a:prstGeom prst="rect">
            <a:avLst/>
          </a:prstGeom>
          <a:noFill/>
        </p:spPr>
      </p:pic>
      <p:pic>
        <p:nvPicPr>
          <p:cNvPr id="37" name="Picture 4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59832" y="1772816"/>
            <a:ext cx="850756" cy="1171377"/>
          </a:xfrm>
          <a:prstGeom prst="rect">
            <a:avLst/>
          </a:prstGeom>
          <a:noFill/>
        </p:spPr>
      </p:pic>
      <p:pic>
        <p:nvPicPr>
          <p:cNvPr id="38" name="Picture 3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95936" y="1700808"/>
            <a:ext cx="679332" cy="1271960"/>
          </a:xfrm>
          <a:prstGeom prst="rect">
            <a:avLst/>
          </a:prstGeom>
          <a:noFill/>
        </p:spPr>
      </p:pic>
      <p:pic>
        <p:nvPicPr>
          <p:cNvPr id="39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932040" y="1988840"/>
            <a:ext cx="622148" cy="814189"/>
          </a:xfrm>
          <a:prstGeom prst="rect">
            <a:avLst/>
          </a:prstGeom>
          <a:noFill/>
        </p:spPr>
      </p:pic>
      <p:pic>
        <p:nvPicPr>
          <p:cNvPr id="40" name="Picture 4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52120" y="1772816"/>
            <a:ext cx="850756" cy="1171377"/>
          </a:xfrm>
          <a:prstGeom prst="rect">
            <a:avLst/>
          </a:prstGeom>
          <a:noFill/>
        </p:spPr>
      </p:pic>
      <p:pic>
        <p:nvPicPr>
          <p:cNvPr id="41" name="Picture 3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660232" y="1700808"/>
            <a:ext cx="679332" cy="12719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1700808"/>
            <a:ext cx="803727" cy="1178799"/>
          </a:xfrm>
          <a:prstGeom prst="rect">
            <a:avLst/>
          </a:prstGeom>
        </p:spPr>
      </p:pic>
      <p:grpSp>
        <p:nvGrpSpPr>
          <p:cNvPr id="3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349675" y="4212202"/>
              <a:ext cx="839366" cy="1089006"/>
            </a:xfrm>
            <a:prstGeom prst="rect">
              <a:avLst/>
            </a:prstGeom>
            <a:noFill/>
          </p:spPr>
        </p:pic>
      </p:grpSp>
      <p:grpSp>
        <p:nvGrpSpPr>
          <p:cNvPr id="5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309681" y="4221088"/>
              <a:ext cx="375738" cy="1089006"/>
            </a:xfrm>
            <a:prstGeom prst="rect">
              <a:avLst/>
            </a:prstGeom>
            <a:noFill/>
          </p:spPr>
        </p:pic>
      </p:grpSp>
      <p:grpSp>
        <p:nvGrpSpPr>
          <p:cNvPr id="7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958267" y="4221088"/>
              <a:ext cx="534950" cy="1089006"/>
            </a:xfrm>
            <a:prstGeom prst="rect">
              <a:avLst/>
            </a:prstGeom>
            <a:noFill/>
          </p:spPr>
        </p:pic>
      </p:grpSp>
      <p:grpSp>
        <p:nvGrpSpPr>
          <p:cNvPr id="8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7757308" y="4212202"/>
              <a:ext cx="393252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76256" y="3438517"/>
            <a:ext cx="1176778" cy="1070603"/>
          </a:xfrm>
          <a:prstGeom prst="rect">
            <a:avLst/>
          </a:prstGeom>
        </p:spPr>
      </p:pic>
      <p:grpSp>
        <p:nvGrpSpPr>
          <p:cNvPr id="23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32" name="Afgeronde rechthoek 31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741440" y="4212202"/>
              <a:ext cx="599452" cy="1089006"/>
            </a:xfrm>
            <a:prstGeom prst="rect">
              <a:avLst/>
            </a:prstGeom>
            <a:noFill/>
          </p:spPr>
        </p:pic>
      </p:grpSp>
      <p:pic>
        <p:nvPicPr>
          <p:cNvPr id="21506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91680" y="1340768"/>
            <a:ext cx="666203" cy="1843162"/>
          </a:xfrm>
          <a:prstGeom prst="rect">
            <a:avLst/>
          </a:prstGeom>
          <a:noFill/>
        </p:spPr>
      </p:pic>
      <p:pic>
        <p:nvPicPr>
          <p:cNvPr id="21507" name="Picture 3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5576" y="1484784"/>
            <a:ext cx="580742" cy="1682105"/>
          </a:xfrm>
          <a:prstGeom prst="rect">
            <a:avLst/>
          </a:prstGeom>
          <a:noFill/>
        </p:spPr>
      </p:pic>
      <p:pic>
        <p:nvPicPr>
          <p:cNvPr id="34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55776" y="1340768"/>
            <a:ext cx="666203" cy="1843162"/>
          </a:xfrm>
          <a:prstGeom prst="rect">
            <a:avLst/>
          </a:prstGeom>
          <a:noFill/>
        </p:spPr>
      </p:pic>
      <p:pic>
        <p:nvPicPr>
          <p:cNvPr id="35" name="Picture 3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11960" y="1556792"/>
            <a:ext cx="580742" cy="1682105"/>
          </a:xfrm>
          <a:prstGeom prst="rect">
            <a:avLst/>
          </a:prstGeom>
          <a:noFill/>
        </p:spPr>
      </p:pic>
      <p:pic>
        <p:nvPicPr>
          <p:cNvPr id="36" name="Picture 3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347864" y="1556792"/>
            <a:ext cx="580742" cy="1682105"/>
          </a:xfrm>
          <a:prstGeom prst="rect">
            <a:avLst/>
          </a:prstGeom>
          <a:noFill/>
        </p:spPr>
      </p:pic>
      <p:pic>
        <p:nvPicPr>
          <p:cNvPr id="37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12160" y="1412776"/>
            <a:ext cx="666203" cy="1843162"/>
          </a:xfrm>
          <a:prstGeom prst="rect">
            <a:avLst/>
          </a:prstGeom>
          <a:noFill/>
        </p:spPr>
      </p:pic>
      <p:pic>
        <p:nvPicPr>
          <p:cNvPr id="38" name="Picture 2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76056" y="1412776"/>
            <a:ext cx="666203" cy="1843162"/>
          </a:xfrm>
          <a:prstGeom prst="rect">
            <a:avLst/>
          </a:prstGeom>
          <a:noFill/>
        </p:spPr>
      </p:pic>
      <p:pic>
        <p:nvPicPr>
          <p:cNvPr id="39" name="Picture 3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04248" y="1484784"/>
            <a:ext cx="580742" cy="168210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02641" y="4293096"/>
              <a:ext cx="683126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3501008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1484784"/>
            <a:ext cx="1000112" cy="1466831"/>
          </a:xfrm>
          <a:prstGeom prst="rect">
            <a:avLst/>
          </a:prstGeom>
        </p:spPr>
      </p:pic>
      <p:grpSp>
        <p:nvGrpSpPr>
          <p:cNvPr id="25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139952" y="4221088"/>
              <a:ext cx="542752" cy="1507647"/>
            </a:xfrm>
            <a:prstGeom prst="rect">
              <a:avLst/>
            </a:prstGeom>
            <a:noFill/>
          </p:spPr>
        </p:pic>
      </p:grpSp>
      <p:grpSp>
        <p:nvGrpSpPr>
          <p:cNvPr id="26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584213" y="4221088"/>
              <a:ext cx="520057" cy="1440161"/>
            </a:xfrm>
            <a:prstGeom prst="rect">
              <a:avLst/>
            </a:prstGeom>
            <a:noFill/>
          </p:spPr>
        </p:pic>
      </p:grpSp>
      <p:pic>
        <p:nvPicPr>
          <p:cNvPr id="2050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043608" y="1556792"/>
            <a:ext cx="754785" cy="1536055"/>
          </a:xfrm>
          <a:prstGeom prst="rect">
            <a:avLst/>
          </a:prstGeom>
          <a:noFill/>
        </p:spPr>
      </p:pic>
      <p:pic>
        <p:nvPicPr>
          <p:cNvPr id="2051" name="Picture 3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95736" y="1556792"/>
            <a:ext cx="540375" cy="1500560"/>
          </a:xfrm>
          <a:prstGeom prst="rect">
            <a:avLst/>
          </a:prstGeom>
          <a:noFill/>
        </p:spPr>
      </p:pic>
      <p:pic>
        <p:nvPicPr>
          <p:cNvPr id="20" name="Picture 3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4168" y="1556792"/>
            <a:ext cx="540375" cy="1500560"/>
          </a:xfrm>
          <a:prstGeom prst="rect">
            <a:avLst/>
          </a:prstGeom>
          <a:noFill/>
        </p:spPr>
      </p:pic>
      <p:pic>
        <p:nvPicPr>
          <p:cNvPr id="21" name="Picture 3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1556792"/>
            <a:ext cx="540375" cy="1500560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04048" y="1556792"/>
            <a:ext cx="754785" cy="1536055"/>
          </a:xfrm>
          <a:prstGeom prst="rect">
            <a:avLst/>
          </a:prstGeom>
          <a:noFill/>
        </p:spPr>
      </p:pic>
      <p:pic>
        <p:nvPicPr>
          <p:cNvPr id="28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59832" y="1556792"/>
            <a:ext cx="754785" cy="153605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1628800"/>
            <a:ext cx="803727" cy="1178799"/>
          </a:xfrm>
          <a:prstGeom prst="rect">
            <a:avLst/>
          </a:prstGeom>
        </p:spPr>
      </p:pic>
      <p:grpSp>
        <p:nvGrpSpPr>
          <p:cNvPr id="2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6" name="Afgeronde rechthoek 5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844540" y="4212202"/>
              <a:ext cx="393252" cy="1089006"/>
            </a:xfrm>
            <a:prstGeom prst="rect">
              <a:avLst/>
            </a:prstGeom>
            <a:noFill/>
          </p:spPr>
        </p:pic>
      </p:grpSp>
      <p:grpSp>
        <p:nvGrpSpPr>
          <p:cNvPr id="3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573895" y="4212202"/>
              <a:ext cx="390925" cy="1089006"/>
            </a:xfrm>
            <a:prstGeom prst="rect">
              <a:avLst/>
            </a:prstGeom>
            <a:noFill/>
          </p:spPr>
        </p:pic>
      </p:grpSp>
      <p:grpSp>
        <p:nvGrpSpPr>
          <p:cNvPr id="5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995936" y="4338541"/>
              <a:ext cx="1003228" cy="854099"/>
            </a:xfrm>
            <a:prstGeom prst="rect">
              <a:avLst/>
            </a:prstGeom>
            <a:noFill/>
          </p:spPr>
        </p:pic>
      </p:grpSp>
      <p:grpSp>
        <p:nvGrpSpPr>
          <p:cNvPr id="7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5958267" y="4221088"/>
              <a:ext cx="534950" cy="1089006"/>
            </a:xfrm>
            <a:prstGeom prst="rect">
              <a:avLst/>
            </a:prstGeom>
            <a:noFill/>
          </p:spPr>
        </p:pic>
      </p:grpSp>
      <p:grpSp>
        <p:nvGrpSpPr>
          <p:cNvPr id="8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7757913" y="4212202"/>
              <a:ext cx="392042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419872" y="3429000"/>
            <a:ext cx="1176778" cy="1070603"/>
          </a:xfrm>
          <a:prstGeom prst="rect">
            <a:avLst/>
          </a:prstGeom>
        </p:spPr>
      </p:pic>
      <p:pic>
        <p:nvPicPr>
          <p:cNvPr id="19458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19672" y="1844824"/>
            <a:ext cx="1098431" cy="934889"/>
          </a:xfrm>
          <a:prstGeom prst="rect">
            <a:avLst/>
          </a:prstGeom>
          <a:noFill/>
        </p:spPr>
      </p:pic>
      <p:pic>
        <p:nvPicPr>
          <p:cNvPr id="19459" name="Picture 3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3568" y="1556792"/>
            <a:ext cx="733066" cy="1491853"/>
          </a:xfrm>
          <a:prstGeom prst="rect">
            <a:avLst/>
          </a:prstGeom>
          <a:noFill/>
        </p:spPr>
      </p:pic>
      <p:pic>
        <p:nvPicPr>
          <p:cNvPr id="32" name="Picture 3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915816" y="1556792"/>
            <a:ext cx="733066" cy="1491853"/>
          </a:xfrm>
          <a:prstGeom prst="rect">
            <a:avLst/>
          </a:prstGeom>
          <a:noFill/>
        </p:spPr>
      </p:pic>
      <p:pic>
        <p:nvPicPr>
          <p:cNvPr id="33" name="Picture 3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148064" y="1556792"/>
            <a:ext cx="733066" cy="1491853"/>
          </a:xfrm>
          <a:prstGeom prst="rect">
            <a:avLst/>
          </a:prstGeom>
          <a:noFill/>
        </p:spPr>
      </p:pic>
      <p:pic>
        <p:nvPicPr>
          <p:cNvPr id="34" name="Picture 3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380312" y="1556792"/>
            <a:ext cx="733066" cy="1491853"/>
          </a:xfrm>
          <a:prstGeom prst="rect">
            <a:avLst/>
          </a:prstGeom>
          <a:noFill/>
        </p:spPr>
      </p:pic>
      <p:pic>
        <p:nvPicPr>
          <p:cNvPr id="35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79912" y="1844824"/>
            <a:ext cx="1098431" cy="93488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1700808"/>
            <a:ext cx="803727" cy="1178799"/>
          </a:xfrm>
          <a:prstGeom prst="rect">
            <a:avLst/>
          </a:prstGeom>
        </p:spPr>
      </p:pic>
      <p:grpSp>
        <p:nvGrpSpPr>
          <p:cNvPr id="3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267744" y="4329655"/>
              <a:ext cx="1003228" cy="854099"/>
            </a:xfrm>
            <a:prstGeom prst="rect">
              <a:avLst/>
            </a:prstGeom>
            <a:noFill/>
          </p:spPr>
        </p:pic>
      </p:grpSp>
      <p:grpSp>
        <p:nvGrpSpPr>
          <p:cNvPr id="5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081525" y="4221088"/>
              <a:ext cx="832049" cy="1089006"/>
            </a:xfrm>
            <a:prstGeom prst="rect">
              <a:avLst/>
            </a:prstGeom>
            <a:noFill/>
          </p:spPr>
        </p:pic>
      </p:grpSp>
      <p:grpSp>
        <p:nvGrpSpPr>
          <p:cNvPr id="7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944515" y="4221088"/>
              <a:ext cx="562453" cy="1089006"/>
            </a:xfrm>
            <a:prstGeom prst="rect">
              <a:avLst/>
            </a:prstGeom>
            <a:noFill/>
          </p:spPr>
        </p:pic>
      </p:grpSp>
      <p:grpSp>
        <p:nvGrpSpPr>
          <p:cNvPr id="8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7779631" y="4212202"/>
              <a:ext cx="348605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148064" y="3429000"/>
            <a:ext cx="1176778" cy="1070603"/>
          </a:xfrm>
          <a:prstGeom prst="rect">
            <a:avLst/>
          </a:prstGeom>
        </p:spPr>
      </p:pic>
      <p:grpSp>
        <p:nvGrpSpPr>
          <p:cNvPr id="34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35" name="Afgeronde rechthoek 34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539552" y="4340953"/>
              <a:ext cx="1003228" cy="831504"/>
            </a:xfrm>
            <a:prstGeom prst="rect">
              <a:avLst/>
            </a:prstGeom>
            <a:noFill/>
          </p:spPr>
        </p:pic>
      </p:grpSp>
      <p:pic>
        <p:nvPicPr>
          <p:cNvPr id="20482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91680" y="1700808"/>
            <a:ext cx="661723" cy="1280716"/>
          </a:xfrm>
          <a:prstGeom prst="rect">
            <a:avLst/>
          </a:prstGeom>
          <a:noFill/>
        </p:spPr>
      </p:pic>
      <p:pic>
        <p:nvPicPr>
          <p:cNvPr id="20483" name="Picture 3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5575" y="1484784"/>
            <a:ext cx="495181" cy="1546895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55776" y="1700808"/>
            <a:ext cx="661723" cy="1280716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36096" y="1700808"/>
            <a:ext cx="661723" cy="1280716"/>
          </a:xfrm>
          <a:prstGeom prst="rect">
            <a:avLst/>
          </a:prstGeom>
          <a:noFill/>
        </p:spPr>
      </p:pic>
      <p:pic>
        <p:nvPicPr>
          <p:cNvPr id="37" name="Picture 2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55976" y="1700808"/>
            <a:ext cx="661723" cy="1280716"/>
          </a:xfrm>
          <a:prstGeom prst="rect">
            <a:avLst/>
          </a:prstGeom>
          <a:noFill/>
        </p:spPr>
      </p:pic>
      <p:pic>
        <p:nvPicPr>
          <p:cNvPr id="38" name="Picture 3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588224" y="1556792"/>
            <a:ext cx="495181" cy="1546895"/>
          </a:xfrm>
          <a:prstGeom prst="rect">
            <a:avLst/>
          </a:prstGeom>
          <a:noFill/>
        </p:spPr>
      </p:pic>
      <p:pic>
        <p:nvPicPr>
          <p:cNvPr id="39" name="Picture 3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63888" y="1556792"/>
            <a:ext cx="495181" cy="154689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1700808"/>
            <a:ext cx="803727" cy="1178799"/>
          </a:xfrm>
          <a:prstGeom prst="rect">
            <a:avLst/>
          </a:prstGeom>
        </p:spPr>
      </p:pic>
      <p:grpSp>
        <p:nvGrpSpPr>
          <p:cNvPr id="2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6" name="Afgeronde rechthoek 5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889007" y="4212202"/>
              <a:ext cx="304318" cy="1089006"/>
            </a:xfrm>
            <a:prstGeom prst="rect">
              <a:avLst/>
            </a:prstGeom>
            <a:noFill/>
          </p:spPr>
        </p:pic>
      </p:grpSp>
      <p:grpSp>
        <p:nvGrpSpPr>
          <p:cNvPr id="3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389090" y="4212202"/>
              <a:ext cx="760535" cy="1089006"/>
            </a:xfrm>
            <a:prstGeom prst="rect">
              <a:avLst/>
            </a:prstGeom>
            <a:noFill/>
          </p:spPr>
        </p:pic>
      </p:grpSp>
      <p:grpSp>
        <p:nvGrpSpPr>
          <p:cNvPr id="5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301529" y="4221088"/>
              <a:ext cx="392042" cy="1089006"/>
            </a:xfrm>
            <a:prstGeom prst="rect">
              <a:avLst/>
            </a:prstGeom>
            <a:noFill/>
          </p:spPr>
        </p:pic>
      </p:grpSp>
      <p:grpSp>
        <p:nvGrpSpPr>
          <p:cNvPr id="7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5944515" y="4221088"/>
              <a:ext cx="562453" cy="1089006"/>
            </a:xfrm>
            <a:prstGeom prst="rect">
              <a:avLst/>
            </a:prstGeom>
            <a:noFill/>
          </p:spPr>
        </p:pic>
      </p:grpSp>
      <p:grpSp>
        <p:nvGrpSpPr>
          <p:cNvPr id="8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7758471" y="4212202"/>
              <a:ext cx="390925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691680" y="3429000"/>
            <a:ext cx="1176778" cy="1070603"/>
          </a:xfrm>
          <a:prstGeom prst="rect">
            <a:avLst/>
          </a:prstGeom>
        </p:spPr>
      </p:pic>
      <p:pic>
        <p:nvPicPr>
          <p:cNvPr id="18434" name="Picture 2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728594" y="1772816"/>
            <a:ext cx="907302" cy="1299394"/>
          </a:xfrm>
          <a:prstGeom prst="rect">
            <a:avLst/>
          </a:prstGeom>
          <a:noFill/>
        </p:spPr>
      </p:pic>
      <p:pic>
        <p:nvPicPr>
          <p:cNvPr id="18435" name="Picture 3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03648" y="1556792"/>
            <a:ext cx="566306" cy="1572568"/>
          </a:xfrm>
          <a:prstGeom prst="rect">
            <a:avLst/>
          </a:prstGeom>
          <a:noFill/>
        </p:spPr>
      </p:pic>
      <p:pic>
        <p:nvPicPr>
          <p:cNvPr id="18436" name="Picture 4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3568" y="1556792"/>
            <a:ext cx="444933" cy="1592188"/>
          </a:xfrm>
          <a:prstGeom prst="rect">
            <a:avLst/>
          </a:prstGeom>
          <a:noFill/>
        </p:spPr>
      </p:pic>
      <p:pic>
        <p:nvPicPr>
          <p:cNvPr id="32" name="Picture 3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051720" y="1556792"/>
            <a:ext cx="566306" cy="1572568"/>
          </a:xfrm>
          <a:prstGeom prst="rect">
            <a:avLst/>
          </a:prstGeom>
          <a:noFill/>
        </p:spPr>
      </p:pic>
      <p:pic>
        <p:nvPicPr>
          <p:cNvPr id="33" name="Picture 3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572000" y="1556792"/>
            <a:ext cx="566306" cy="1572568"/>
          </a:xfrm>
          <a:prstGeom prst="rect">
            <a:avLst/>
          </a:prstGeom>
          <a:noFill/>
        </p:spPr>
      </p:pic>
      <p:pic>
        <p:nvPicPr>
          <p:cNvPr id="34" name="Picture 3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851920" y="1556792"/>
            <a:ext cx="566306" cy="1572568"/>
          </a:xfrm>
          <a:prstGeom prst="rect">
            <a:avLst/>
          </a:prstGeom>
          <a:noFill/>
        </p:spPr>
      </p:pic>
      <p:pic>
        <p:nvPicPr>
          <p:cNvPr id="35" name="Picture 3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156176" y="1556792"/>
            <a:ext cx="566306" cy="1572568"/>
          </a:xfrm>
          <a:prstGeom prst="rect">
            <a:avLst/>
          </a:prstGeom>
          <a:noFill/>
        </p:spPr>
      </p:pic>
      <p:pic>
        <p:nvPicPr>
          <p:cNvPr id="36" name="Picture 4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508104" y="1556792"/>
            <a:ext cx="444933" cy="1592188"/>
          </a:xfrm>
          <a:prstGeom prst="rect">
            <a:avLst/>
          </a:prstGeom>
          <a:noFill/>
        </p:spPr>
      </p:pic>
      <p:pic>
        <p:nvPicPr>
          <p:cNvPr id="37" name="Picture 3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76256" y="1556792"/>
            <a:ext cx="566306" cy="157256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1700808"/>
            <a:ext cx="803727" cy="1178799"/>
          </a:xfrm>
          <a:prstGeom prst="rect">
            <a:avLst/>
          </a:prstGeom>
        </p:spPr>
      </p:pic>
      <p:grpSp>
        <p:nvGrpSpPr>
          <p:cNvPr id="2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6" name="Afgeronde rechthoek 5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60898" y="4212202"/>
              <a:ext cx="760535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429000"/>
            <a:ext cx="1176778" cy="1070603"/>
          </a:xfrm>
          <a:prstGeom prst="rect">
            <a:avLst/>
          </a:prstGeom>
        </p:spPr>
      </p:pic>
      <p:grpSp>
        <p:nvGrpSpPr>
          <p:cNvPr id="3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2478402" y="4212202"/>
              <a:ext cx="581911" cy="1089006"/>
            </a:xfrm>
            <a:prstGeom prst="rect">
              <a:avLst/>
            </a:prstGeom>
            <a:noFill/>
          </p:spPr>
        </p:pic>
      </p:grpSp>
      <p:grpSp>
        <p:nvGrpSpPr>
          <p:cNvPr id="5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4081525" y="4221088"/>
              <a:ext cx="832049" cy="1089006"/>
            </a:xfrm>
            <a:prstGeom prst="rect">
              <a:avLst/>
            </a:prstGeom>
            <a:noFill/>
          </p:spPr>
        </p:pic>
      </p:grpSp>
      <p:grpSp>
        <p:nvGrpSpPr>
          <p:cNvPr id="7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5830127" y="4221088"/>
              <a:ext cx="791230" cy="1089006"/>
            </a:xfrm>
            <a:prstGeom prst="rect">
              <a:avLst/>
            </a:prstGeom>
            <a:noFill/>
          </p:spPr>
        </p:pic>
      </p:grpSp>
      <p:grpSp>
        <p:nvGrpSpPr>
          <p:cNvPr id="8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7807848" y="4212202"/>
              <a:ext cx="292172" cy="1089006"/>
            </a:xfrm>
            <a:prstGeom prst="rect">
              <a:avLst/>
            </a:prstGeom>
            <a:noFill/>
          </p:spPr>
        </p:pic>
      </p:grpSp>
      <p:pic>
        <p:nvPicPr>
          <p:cNvPr id="22530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27784" y="1700808"/>
            <a:ext cx="969482" cy="1268735"/>
          </a:xfrm>
          <a:prstGeom prst="rect">
            <a:avLst/>
          </a:prstGeom>
          <a:noFill/>
        </p:spPr>
      </p:pic>
      <p:pic>
        <p:nvPicPr>
          <p:cNvPr id="22531" name="Picture 3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547664" y="1628800"/>
            <a:ext cx="926717" cy="1327200"/>
          </a:xfrm>
          <a:prstGeom prst="rect">
            <a:avLst/>
          </a:prstGeom>
          <a:noFill/>
        </p:spPr>
      </p:pic>
      <p:pic>
        <p:nvPicPr>
          <p:cNvPr id="22532" name="Picture 4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1560" y="1628800"/>
            <a:ext cx="762317" cy="1427336"/>
          </a:xfrm>
          <a:prstGeom prst="rect">
            <a:avLst/>
          </a:prstGeom>
          <a:noFill/>
        </p:spPr>
      </p:pic>
      <p:pic>
        <p:nvPicPr>
          <p:cNvPr id="32" name="Picture 4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07904" y="1628800"/>
            <a:ext cx="762317" cy="1427336"/>
          </a:xfrm>
          <a:prstGeom prst="rect">
            <a:avLst/>
          </a:prstGeom>
          <a:noFill/>
        </p:spPr>
      </p:pic>
      <p:pic>
        <p:nvPicPr>
          <p:cNvPr id="33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580112" y="1700808"/>
            <a:ext cx="969482" cy="1268735"/>
          </a:xfrm>
          <a:prstGeom prst="rect">
            <a:avLst/>
          </a:prstGeom>
          <a:noFill/>
        </p:spPr>
      </p:pic>
      <p:pic>
        <p:nvPicPr>
          <p:cNvPr id="34" name="Picture 4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732240" y="1628800"/>
            <a:ext cx="762317" cy="1427336"/>
          </a:xfrm>
          <a:prstGeom prst="rect">
            <a:avLst/>
          </a:prstGeom>
          <a:noFill/>
        </p:spPr>
      </p:pic>
      <p:pic>
        <p:nvPicPr>
          <p:cNvPr id="35" name="Picture 3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96336" y="1700808"/>
            <a:ext cx="926717" cy="13272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1700808"/>
            <a:ext cx="803727" cy="1178799"/>
          </a:xfrm>
          <a:prstGeom prst="rect">
            <a:avLst/>
          </a:prstGeom>
        </p:spPr>
      </p:pic>
      <p:grpSp>
        <p:nvGrpSpPr>
          <p:cNvPr id="2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6" name="Afgeronde rechthoek 5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876712" y="4212202"/>
              <a:ext cx="328907" cy="1089006"/>
            </a:xfrm>
            <a:prstGeom prst="rect">
              <a:avLst/>
            </a:prstGeom>
            <a:noFill/>
          </p:spPr>
        </p:pic>
      </p:grpSp>
      <p:grpSp>
        <p:nvGrpSpPr>
          <p:cNvPr id="3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573337" y="4212202"/>
              <a:ext cx="392042" cy="1089006"/>
            </a:xfrm>
            <a:prstGeom prst="rect">
              <a:avLst/>
            </a:prstGeom>
            <a:noFill/>
          </p:spPr>
        </p:pic>
      </p:grpSp>
      <p:grpSp>
        <p:nvGrpSpPr>
          <p:cNvPr id="5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101935" y="4221088"/>
              <a:ext cx="791230" cy="1089006"/>
            </a:xfrm>
            <a:prstGeom prst="rect">
              <a:avLst/>
            </a:prstGeom>
            <a:noFill/>
          </p:spPr>
        </p:pic>
      </p:grpSp>
      <p:grpSp>
        <p:nvGrpSpPr>
          <p:cNvPr id="7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030279" y="4221088"/>
              <a:ext cx="390925" cy="1089006"/>
            </a:xfrm>
            <a:prstGeom prst="rect">
              <a:avLst/>
            </a:prstGeom>
            <a:noFill/>
          </p:spPr>
        </p:pic>
      </p:grpSp>
      <p:grpSp>
        <p:nvGrpSpPr>
          <p:cNvPr id="8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7779631" y="4212202"/>
              <a:ext cx="348605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691680" y="3429000"/>
            <a:ext cx="1176778" cy="1070603"/>
          </a:xfrm>
          <a:prstGeom prst="rect">
            <a:avLst/>
          </a:prstGeom>
        </p:spPr>
      </p:pic>
      <p:pic>
        <p:nvPicPr>
          <p:cNvPr id="23554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99792" y="1484784"/>
            <a:ext cx="584350" cy="1622673"/>
          </a:xfrm>
          <a:prstGeom prst="rect">
            <a:avLst/>
          </a:prstGeom>
          <a:noFill/>
        </p:spPr>
      </p:pic>
      <p:pic>
        <p:nvPicPr>
          <p:cNvPr id="23555" name="Picture 3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835696" y="1484784"/>
            <a:ext cx="602635" cy="1678236"/>
          </a:xfrm>
          <a:prstGeom prst="rect">
            <a:avLst/>
          </a:prstGeom>
          <a:noFill/>
        </p:spPr>
      </p:pic>
      <p:pic>
        <p:nvPicPr>
          <p:cNvPr id="23556" name="Picture 4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3568" y="1700808"/>
            <a:ext cx="927502" cy="1277045"/>
          </a:xfrm>
          <a:prstGeom prst="rect">
            <a:avLst/>
          </a:prstGeom>
          <a:noFill/>
        </p:spPr>
      </p:pic>
      <p:pic>
        <p:nvPicPr>
          <p:cNvPr id="32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491880" y="1484784"/>
            <a:ext cx="584350" cy="1622673"/>
          </a:xfrm>
          <a:prstGeom prst="rect">
            <a:avLst/>
          </a:prstGeom>
          <a:noFill/>
        </p:spPr>
      </p:pic>
      <p:pic>
        <p:nvPicPr>
          <p:cNvPr id="33" name="Picture 4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83968" y="1700808"/>
            <a:ext cx="927502" cy="1277045"/>
          </a:xfrm>
          <a:prstGeom prst="rect">
            <a:avLst/>
          </a:prstGeom>
          <a:noFill/>
        </p:spPr>
      </p:pic>
      <p:pic>
        <p:nvPicPr>
          <p:cNvPr id="34" name="Picture 3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508104" y="1484784"/>
            <a:ext cx="602635" cy="1678236"/>
          </a:xfrm>
          <a:prstGeom prst="rect">
            <a:avLst/>
          </a:prstGeom>
          <a:noFill/>
        </p:spPr>
      </p:pic>
      <p:pic>
        <p:nvPicPr>
          <p:cNvPr id="35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16216" y="1484784"/>
            <a:ext cx="584350" cy="16226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1700808"/>
            <a:ext cx="803727" cy="1178799"/>
          </a:xfrm>
          <a:prstGeom prst="rect">
            <a:avLst/>
          </a:prstGeom>
        </p:spPr>
      </p:pic>
      <p:grpSp>
        <p:nvGrpSpPr>
          <p:cNvPr id="2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488131" y="4212202"/>
              <a:ext cx="562453" cy="1089006"/>
            </a:xfrm>
            <a:prstGeom prst="rect">
              <a:avLst/>
            </a:prstGeom>
            <a:noFill/>
          </p:spPr>
        </p:pic>
      </p:grpSp>
      <p:grpSp>
        <p:nvGrpSpPr>
          <p:cNvPr id="3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197824" y="4221088"/>
              <a:ext cx="599452" cy="1089006"/>
            </a:xfrm>
            <a:prstGeom prst="rect">
              <a:avLst/>
            </a:prstGeom>
            <a:noFill/>
          </p:spPr>
        </p:pic>
      </p:grpSp>
      <p:grpSp>
        <p:nvGrpSpPr>
          <p:cNvPr id="5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724128" y="4338541"/>
              <a:ext cx="1003228" cy="854099"/>
            </a:xfrm>
            <a:prstGeom prst="rect">
              <a:avLst/>
            </a:prstGeom>
            <a:noFill/>
          </p:spPr>
        </p:pic>
      </p:grpSp>
      <p:grpSp>
        <p:nvGrpSpPr>
          <p:cNvPr id="6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7573666" y="4212202"/>
              <a:ext cx="760535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148064" y="3429000"/>
            <a:ext cx="1176778" cy="1070603"/>
          </a:xfrm>
          <a:prstGeom prst="rect">
            <a:avLst/>
          </a:prstGeom>
        </p:spPr>
      </p:pic>
      <p:grpSp>
        <p:nvGrpSpPr>
          <p:cNvPr id="7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35" name="Afgeronde rechthoek 34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539552" y="4340953"/>
              <a:ext cx="1003228" cy="831504"/>
            </a:xfrm>
            <a:prstGeom prst="rect">
              <a:avLst/>
            </a:prstGeom>
            <a:noFill/>
          </p:spPr>
        </p:pic>
      </p:grpSp>
      <p:pic>
        <p:nvPicPr>
          <p:cNvPr id="25602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63888" y="1988840"/>
            <a:ext cx="862015" cy="733673"/>
          </a:xfrm>
          <a:prstGeom prst="rect">
            <a:avLst/>
          </a:prstGeom>
          <a:noFill/>
        </p:spPr>
      </p:pic>
      <p:pic>
        <p:nvPicPr>
          <p:cNvPr id="25603" name="Picture 3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339752" y="1916832"/>
            <a:ext cx="968722" cy="802979"/>
          </a:xfrm>
          <a:prstGeom prst="rect">
            <a:avLst/>
          </a:prstGeom>
          <a:noFill/>
        </p:spPr>
      </p:pic>
      <p:pic>
        <p:nvPicPr>
          <p:cNvPr id="25604" name="Picture 4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47664" y="1772816"/>
            <a:ext cx="549159" cy="1062856"/>
          </a:xfrm>
          <a:prstGeom prst="rect">
            <a:avLst/>
          </a:prstGeom>
          <a:noFill/>
        </p:spPr>
      </p:pic>
      <p:pic>
        <p:nvPicPr>
          <p:cNvPr id="25605" name="Picture 5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39552" y="1700808"/>
            <a:ext cx="715653" cy="1299964"/>
          </a:xfrm>
          <a:prstGeom prst="rect">
            <a:avLst/>
          </a:prstGeom>
          <a:noFill/>
        </p:spPr>
      </p:pic>
      <p:pic>
        <p:nvPicPr>
          <p:cNvPr id="32" name="Picture 5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0" y="1700808"/>
            <a:ext cx="715653" cy="1299964"/>
          </a:xfrm>
          <a:prstGeom prst="rect">
            <a:avLst/>
          </a:prstGeom>
          <a:noFill/>
        </p:spPr>
      </p:pic>
      <p:pic>
        <p:nvPicPr>
          <p:cNvPr id="33" name="Picture 4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52120" y="1772816"/>
            <a:ext cx="549159" cy="1062856"/>
          </a:xfrm>
          <a:prstGeom prst="rect">
            <a:avLst/>
          </a:prstGeom>
          <a:noFill/>
        </p:spPr>
      </p:pic>
      <p:pic>
        <p:nvPicPr>
          <p:cNvPr id="34" name="Picture 3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444208" y="1844824"/>
            <a:ext cx="968722" cy="80297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1556792"/>
            <a:ext cx="803727" cy="1178799"/>
          </a:xfrm>
          <a:prstGeom prst="rect">
            <a:avLst/>
          </a:prstGeom>
        </p:spPr>
      </p:pic>
      <p:grpSp>
        <p:nvGrpSpPr>
          <p:cNvPr id="2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6" name="Afgeronde rechthoek 5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895080" y="4212202"/>
              <a:ext cx="292172" cy="1089006"/>
            </a:xfrm>
            <a:prstGeom prst="rect">
              <a:avLst/>
            </a:prstGeom>
            <a:noFill/>
          </p:spPr>
        </p:pic>
      </p:grpSp>
      <p:grpSp>
        <p:nvGrpSpPr>
          <p:cNvPr id="3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581489" y="4212202"/>
              <a:ext cx="375738" cy="1089006"/>
            </a:xfrm>
            <a:prstGeom prst="rect">
              <a:avLst/>
            </a:prstGeom>
            <a:noFill/>
          </p:spPr>
        </p:pic>
      </p:grpSp>
      <p:grpSp>
        <p:nvGrpSpPr>
          <p:cNvPr id="5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345391" y="4221088"/>
              <a:ext cx="304318" cy="1089006"/>
            </a:xfrm>
            <a:prstGeom prst="rect">
              <a:avLst/>
            </a:prstGeom>
            <a:noFill/>
          </p:spPr>
        </p:pic>
      </p:grpSp>
      <p:grpSp>
        <p:nvGrpSpPr>
          <p:cNvPr id="7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061288" y="4221088"/>
              <a:ext cx="328907" cy="1089006"/>
            </a:xfrm>
            <a:prstGeom prst="rect">
              <a:avLst/>
            </a:prstGeom>
            <a:noFill/>
          </p:spPr>
        </p:pic>
      </p:grpSp>
      <p:grpSp>
        <p:nvGrpSpPr>
          <p:cNvPr id="8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7758471" y="4212202"/>
              <a:ext cx="390925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419872" y="3429000"/>
            <a:ext cx="1176778" cy="1070603"/>
          </a:xfrm>
          <a:prstGeom prst="rect">
            <a:avLst/>
          </a:prstGeom>
        </p:spPr>
      </p:pic>
      <p:pic>
        <p:nvPicPr>
          <p:cNvPr id="24578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39752" y="1340768"/>
            <a:ext cx="525706" cy="1881237"/>
          </a:xfrm>
          <a:prstGeom prst="rect">
            <a:avLst/>
          </a:prstGeom>
          <a:noFill/>
        </p:spPr>
      </p:pic>
      <p:pic>
        <p:nvPicPr>
          <p:cNvPr id="24579" name="Picture 3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75656" y="1340768"/>
            <a:ext cx="560796" cy="1857747"/>
          </a:xfrm>
          <a:prstGeom prst="rect">
            <a:avLst/>
          </a:prstGeom>
          <a:noFill/>
        </p:spPr>
      </p:pic>
      <p:pic>
        <p:nvPicPr>
          <p:cNvPr id="24580" name="Picture 4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3568" y="1340768"/>
            <a:ext cx="490567" cy="1827585"/>
          </a:xfrm>
          <a:prstGeom prst="rect">
            <a:avLst/>
          </a:prstGeom>
          <a:noFill/>
        </p:spPr>
      </p:pic>
      <p:pic>
        <p:nvPicPr>
          <p:cNvPr id="32" name="Picture 4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39952" y="1340768"/>
            <a:ext cx="490567" cy="1827585"/>
          </a:xfrm>
          <a:prstGeom prst="rect">
            <a:avLst/>
          </a:prstGeom>
          <a:noFill/>
        </p:spPr>
      </p:pic>
      <p:pic>
        <p:nvPicPr>
          <p:cNvPr id="33" name="Picture 3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932040" y="1340768"/>
            <a:ext cx="560796" cy="1857747"/>
          </a:xfrm>
          <a:prstGeom prst="rect">
            <a:avLst/>
          </a:prstGeom>
          <a:noFill/>
        </p:spPr>
      </p:pic>
      <p:pic>
        <p:nvPicPr>
          <p:cNvPr id="34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60232" y="1340768"/>
            <a:ext cx="525706" cy="1881237"/>
          </a:xfrm>
          <a:prstGeom prst="rect">
            <a:avLst/>
          </a:prstGeom>
          <a:noFill/>
        </p:spPr>
      </p:pic>
      <p:pic>
        <p:nvPicPr>
          <p:cNvPr id="35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68144" y="1340768"/>
            <a:ext cx="525706" cy="1881237"/>
          </a:xfrm>
          <a:prstGeom prst="rect">
            <a:avLst/>
          </a:prstGeom>
          <a:noFill/>
        </p:spPr>
      </p:pic>
      <p:pic>
        <p:nvPicPr>
          <p:cNvPr id="36" name="Picture 4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336" y="1340768"/>
            <a:ext cx="490567" cy="18275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1700808"/>
            <a:ext cx="803727" cy="1178799"/>
          </a:xfrm>
          <a:prstGeom prst="rect">
            <a:avLst/>
          </a:prstGeom>
        </p:spPr>
      </p:pic>
      <p:grpSp>
        <p:nvGrpSpPr>
          <p:cNvPr id="2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478402" y="4212202"/>
              <a:ext cx="581911" cy="1089006"/>
            </a:xfrm>
            <a:prstGeom prst="rect">
              <a:avLst/>
            </a:prstGeom>
            <a:noFill/>
          </p:spPr>
        </p:pic>
      </p:grpSp>
      <p:grpSp>
        <p:nvGrpSpPr>
          <p:cNvPr id="3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302087" y="4221088"/>
              <a:ext cx="390925" cy="1089006"/>
            </a:xfrm>
            <a:prstGeom prst="rect">
              <a:avLst/>
            </a:prstGeom>
            <a:noFill/>
          </p:spPr>
        </p:pic>
      </p:grpSp>
      <p:grpSp>
        <p:nvGrpSpPr>
          <p:cNvPr id="5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051439" y="4221088"/>
              <a:ext cx="348605" cy="1089006"/>
            </a:xfrm>
            <a:prstGeom prst="rect">
              <a:avLst/>
            </a:prstGeom>
            <a:noFill/>
          </p:spPr>
        </p:pic>
      </p:grpSp>
      <p:grpSp>
        <p:nvGrpSpPr>
          <p:cNvPr id="6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7807848" y="4212202"/>
              <a:ext cx="292172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76256" y="3438517"/>
            <a:ext cx="1176778" cy="1070603"/>
          </a:xfrm>
          <a:prstGeom prst="rect">
            <a:avLst/>
          </a:prstGeom>
        </p:spPr>
      </p:pic>
      <p:grpSp>
        <p:nvGrpSpPr>
          <p:cNvPr id="7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32" name="Afgeronde rechthoek 31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889007" y="4212202"/>
              <a:ext cx="304318" cy="1089006"/>
            </a:xfrm>
            <a:prstGeom prst="rect">
              <a:avLst/>
            </a:prstGeom>
            <a:noFill/>
          </p:spPr>
        </p:pic>
      </p:grpSp>
      <p:pic>
        <p:nvPicPr>
          <p:cNvPr id="26626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491880" y="1268760"/>
            <a:ext cx="1050363" cy="1966665"/>
          </a:xfrm>
          <a:prstGeom prst="rect">
            <a:avLst/>
          </a:prstGeom>
          <a:noFill/>
        </p:spPr>
      </p:pic>
      <p:pic>
        <p:nvPicPr>
          <p:cNvPr id="26627" name="Picture 3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763688" y="1340768"/>
            <a:ext cx="513218" cy="1911970"/>
          </a:xfrm>
          <a:prstGeom prst="rect">
            <a:avLst/>
          </a:prstGeom>
          <a:noFill/>
        </p:spPr>
      </p:pic>
      <p:pic>
        <p:nvPicPr>
          <p:cNvPr id="26628" name="Picture 4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5576" y="1340768"/>
            <a:ext cx="596407" cy="1863112"/>
          </a:xfrm>
          <a:prstGeom prst="rect">
            <a:avLst/>
          </a:prstGeom>
          <a:noFill/>
        </p:spPr>
      </p:pic>
      <p:pic>
        <p:nvPicPr>
          <p:cNvPr id="34" name="Picture 4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60032" y="1340768"/>
            <a:ext cx="596407" cy="1863112"/>
          </a:xfrm>
          <a:prstGeom prst="rect">
            <a:avLst/>
          </a:prstGeom>
          <a:noFill/>
        </p:spPr>
      </p:pic>
      <p:pic>
        <p:nvPicPr>
          <p:cNvPr id="35" name="Picture 3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660232" y="1268760"/>
            <a:ext cx="513218" cy="1911970"/>
          </a:xfrm>
          <a:prstGeom prst="rect">
            <a:avLst/>
          </a:prstGeom>
          <a:noFill/>
        </p:spPr>
      </p:pic>
      <p:pic>
        <p:nvPicPr>
          <p:cNvPr id="36" name="Picture 3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724128" y="1268760"/>
            <a:ext cx="513218" cy="1911970"/>
          </a:xfrm>
          <a:prstGeom prst="rect">
            <a:avLst/>
          </a:prstGeom>
          <a:noFill/>
        </p:spPr>
      </p:pic>
      <p:pic>
        <p:nvPicPr>
          <p:cNvPr id="37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80312" y="1268760"/>
            <a:ext cx="1050363" cy="196666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1700808"/>
            <a:ext cx="803727" cy="1178799"/>
          </a:xfrm>
          <a:prstGeom prst="rect">
            <a:avLst/>
          </a:prstGeom>
        </p:spPr>
      </p:pic>
      <p:grpSp>
        <p:nvGrpSpPr>
          <p:cNvPr id="2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6" name="Afgeronde rechthoek 5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845145" y="4212202"/>
              <a:ext cx="392042" cy="1089006"/>
            </a:xfrm>
            <a:prstGeom prst="rect">
              <a:avLst/>
            </a:prstGeom>
            <a:noFill/>
          </p:spPr>
        </p:pic>
      </p:grpSp>
      <p:grpSp>
        <p:nvGrpSpPr>
          <p:cNvPr id="3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581489" y="4212202"/>
              <a:ext cx="375738" cy="1089006"/>
            </a:xfrm>
            <a:prstGeom prst="rect">
              <a:avLst/>
            </a:prstGeom>
            <a:noFill/>
          </p:spPr>
        </p:pic>
      </p:grpSp>
      <p:grpSp>
        <p:nvGrpSpPr>
          <p:cNvPr id="5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081525" y="4221088"/>
              <a:ext cx="832049" cy="1089006"/>
            </a:xfrm>
            <a:prstGeom prst="rect">
              <a:avLst/>
            </a:prstGeom>
            <a:noFill/>
          </p:spPr>
        </p:pic>
      </p:grpSp>
      <p:grpSp>
        <p:nvGrpSpPr>
          <p:cNvPr id="7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030279" y="4221088"/>
              <a:ext cx="390925" cy="1089006"/>
            </a:xfrm>
            <a:prstGeom prst="rect">
              <a:avLst/>
            </a:prstGeom>
            <a:noFill/>
          </p:spPr>
        </p:pic>
      </p:grpSp>
      <p:grpSp>
        <p:nvGrpSpPr>
          <p:cNvPr id="8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7573666" y="4212202"/>
              <a:ext cx="760535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691680" y="3429000"/>
            <a:ext cx="1176778" cy="1070603"/>
          </a:xfrm>
          <a:prstGeom prst="rect">
            <a:avLst/>
          </a:prstGeom>
        </p:spPr>
      </p:pic>
      <p:pic>
        <p:nvPicPr>
          <p:cNvPr id="28674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67744" y="1772816"/>
            <a:ext cx="899447" cy="1177082"/>
          </a:xfrm>
          <a:prstGeom prst="rect">
            <a:avLst/>
          </a:prstGeom>
          <a:noFill/>
        </p:spPr>
      </p:pic>
      <p:pic>
        <p:nvPicPr>
          <p:cNvPr id="28675" name="Picture 3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75656" y="1556792"/>
            <a:ext cx="539858" cy="1503412"/>
          </a:xfrm>
          <a:prstGeom prst="rect">
            <a:avLst/>
          </a:prstGeom>
          <a:noFill/>
        </p:spPr>
      </p:pic>
      <p:pic>
        <p:nvPicPr>
          <p:cNvPr id="28676" name="Picture 4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3568" y="1628800"/>
            <a:ext cx="485856" cy="1407269"/>
          </a:xfrm>
          <a:prstGeom prst="rect">
            <a:avLst/>
          </a:prstGeom>
          <a:noFill/>
        </p:spPr>
      </p:pic>
      <p:pic>
        <p:nvPicPr>
          <p:cNvPr id="32" name="Picture 3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347864" y="1556792"/>
            <a:ext cx="539858" cy="1503412"/>
          </a:xfrm>
          <a:prstGeom prst="rect">
            <a:avLst/>
          </a:prstGeom>
          <a:noFill/>
        </p:spPr>
      </p:pic>
      <p:pic>
        <p:nvPicPr>
          <p:cNvPr id="33" name="Picture 4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83968" y="1700808"/>
            <a:ext cx="485856" cy="1407269"/>
          </a:xfrm>
          <a:prstGeom prst="rect">
            <a:avLst/>
          </a:prstGeom>
          <a:noFill/>
        </p:spPr>
      </p:pic>
      <p:pic>
        <p:nvPicPr>
          <p:cNvPr id="34" name="Picture 3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076056" y="1628800"/>
            <a:ext cx="539858" cy="1503412"/>
          </a:xfrm>
          <a:prstGeom prst="rect">
            <a:avLst/>
          </a:prstGeom>
          <a:noFill/>
        </p:spPr>
      </p:pic>
      <p:pic>
        <p:nvPicPr>
          <p:cNvPr id="35" name="Picture 2" descr="D:\milou\website\kleuters\thema's\Mensen\Familie\kringactiviteiten\digibord\plaatjes\neefj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868144" y="1772816"/>
            <a:ext cx="899447" cy="1177082"/>
          </a:xfrm>
          <a:prstGeom prst="rect">
            <a:avLst/>
          </a:prstGeom>
          <a:noFill/>
        </p:spPr>
      </p:pic>
      <p:pic>
        <p:nvPicPr>
          <p:cNvPr id="36" name="Picture 3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76256" y="1628800"/>
            <a:ext cx="539858" cy="150341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76256" y="1700808"/>
            <a:ext cx="803727" cy="1178799"/>
          </a:xfrm>
          <a:prstGeom prst="rect">
            <a:avLst/>
          </a:prstGeom>
        </p:spPr>
      </p:pic>
      <p:grpSp>
        <p:nvGrpSpPr>
          <p:cNvPr id="2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6" name="Afgeronde rechthoek 5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895080" y="4212202"/>
              <a:ext cx="292172" cy="1089006"/>
            </a:xfrm>
            <a:prstGeom prst="rect">
              <a:avLst/>
            </a:prstGeom>
            <a:noFill/>
          </p:spPr>
        </p:pic>
      </p:grpSp>
      <p:grpSp>
        <p:nvGrpSpPr>
          <p:cNvPr id="3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617199" y="4212202"/>
              <a:ext cx="304318" cy="1089006"/>
            </a:xfrm>
            <a:prstGeom prst="rect">
              <a:avLst/>
            </a:prstGeom>
            <a:noFill/>
          </p:spPr>
        </p:pic>
      </p:grpSp>
      <p:grpSp>
        <p:nvGrpSpPr>
          <p:cNvPr id="5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230075" y="4221088"/>
              <a:ext cx="534950" cy="1089006"/>
            </a:xfrm>
            <a:prstGeom prst="rect">
              <a:avLst/>
            </a:prstGeom>
            <a:noFill/>
          </p:spPr>
        </p:pic>
      </p:grpSp>
      <p:grpSp>
        <p:nvGrpSpPr>
          <p:cNvPr id="7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5845474" y="4221088"/>
              <a:ext cx="760535" cy="1089006"/>
            </a:xfrm>
            <a:prstGeom prst="rect">
              <a:avLst/>
            </a:prstGeom>
            <a:noFill/>
          </p:spPr>
        </p:pic>
      </p:grpSp>
      <p:grpSp>
        <p:nvGrpSpPr>
          <p:cNvPr id="8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7757308" y="4212202"/>
              <a:ext cx="393252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419872" y="3429000"/>
            <a:ext cx="1176778" cy="1070603"/>
          </a:xfrm>
          <a:prstGeom prst="rect">
            <a:avLst/>
          </a:prstGeom>
        </p:spPr>
      </p:pic>
      <p:pic>
        <p:nvPicPr>
          <p:cNvPr id="29698" name="Picture 2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131840" y="1628800"/>
            <a:ext cx="769144" cy="1565275"/>
          </a:xfrm>
          <a:prstGeom prst="rect">
            <a:avLst/>
          </a:prstGeom>
          <a:noFill/>
        </p:spPr>
      </p:pic>
      <p:pic>
        <p:nvPicPr>
          <p:cNvPr id="29699" name="Picture 3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267744" y="1484784"/>
            <a:ext cx="632412" cy="1749673"/>
          </a:xfrm>
          <a:prstGeom prst="rect">
            <a:avLst/>
          </a:prstGeom>
          <a:noFill/>
        </p:spPr>
      </p:pic>
      <p:pic>
        <p:nvPicPr>
          <p:cNvPr id="29700" name="Picture 4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187624" y="1700808"/>
            <a:ext cx="969202" cy="1388046"/>
          </a:xfrm>
          <a:prstGeom prst="rect">
            <a:avLst/>
          </a:prstGeom>
          <a:noFill/>
        </p:spPr>
      </p:pic>
      <p:pic>
        <p:nvPicPr>
          <p:cNvPr id="29701" name="Picture 5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39552" y="1484784"/>
            <a:ext cx="467223" cy="1740620"/>
          </a:xfrm>
          <a:prstGeom prst="rect">
            <a:avLst/>
          </a:prstGeom>
          <a:noFill/>
        </p:spPr>
      </p:pic>
      <p:pic>
        <p:nvPicPr>
          <p:cNvPr id="32" name="Picture 5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067944" y="1484784"/>
            <a:ext cx="467223" cy="1740620"/>
          </a:xfrm>
          <a:prstGeom prst="rect">
            <a:avLst/>
          </a:prstGeom>
          <a:noFill/>
        </p:spPr>
      </p:pic>
      <p:pic>
        <p:nvPicPr>
          <p:cNvPr id="33" name="Picture 4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716016" y="1628800"/>
            <a:ext cx="969202" cy="1388046"/>
          </a:xfrm>
          <a:prstGeom prst="rect">
            <a:avLst/>
          </a:prstGeom>
          <a:noFill/>
        </p:spPr>
      </p:pic>
      <p:pic>
        <p:nvPicPr>
          <p:cNvPr id="34" name="Picture 3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940152" y="1412776"/>
            <a:ext cx="632412" cy="1749673"/>
          </a:xfrm>
          <a:prstGeom prst="rect">
            <a:avLst/>
          </a:prstGeom>
          <a:noFill/>
        </p:spPr>
      </p:pic>
      <p:pic>
        <p:nvPicPr>
          <p:cNvPr id="35" name="Picture 5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956376" y="1412776"/>
            <a:ext cx="467223" cy="174062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93115" y="4293096"/>
              <a:ext cx="502178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0272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199766" y="4307185"/>
              <a:ext cx="442346" cy="1282055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459466" y="4221088"/>
              <a:ext cx="769551" cy="144016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508104" y="3501008"/>
            <a:ext cx="1176778" cy="1070603"/>
          </a:xfrm>
          <a:prstGeom prst="rect">
            <a:avLst/>
          </a:prstGeom>
        </p:spPr>
      </p:pic>
      <p:pic>
        <p:nvPicPr>
          <p:cNvPr id="4098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23728" y="1628800"/>
            <a:ext cx="454496" cy="1316436"/>
          </a:xfrm>
          <a:prstGeom prst="rect">
            <a:avLst/>
          </a:prstGeom>
          <a:noFill/>
        </p:spPr>
      </p:pic>
      <p:pic>
        <p:nvPicPr>
          <p:cNvPr id="4099" name="Picture 3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987824" y="1556792"/>
            <a:ext cx="528600" cy="1462460"/>
          </a:xfrm>
          <a:prstGeom prst="rect">
            <a:avLst/>
          </a:prstGeom>
          <a:noFill/>
        </p:spPr>
      </p:pic>
      <p:pic>
        <p:nvPicPr>
          <p:cNvPr id="4100" name="Picture 4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971600" y="1628800"/>
            <a:ext cx="704027" cy="1318196"/>
          </a:xfrm>
          <a:prstGeom prst="rect">
            <a:avLst/>
          </a:prstGeom>
          <a:noFill/>
        </p:spPr>
      </p:pic>
      <p:pic>
        <p:nvPicPr>
          <p:cNvPr id="20" name="Picture 4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79912" y="1700808"/>
            <a:ext cx="704027" cy="1318196"/>
          </a:xfrm>
          <a:prstGeom prst="rect">
            <a:avLst/>
          </a:prstGeom>
          <a:noFill/>
        </p:spPr>
      </p:pic>
      <p:pic>
        <p:nvPicPr>
          <p:cNvPr id="21" name="Picture 2" descr="D:\milou\website\kleuters\thema's\Mensen\Familie\kringactiviteiten\digibord\plaatjes\broertj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932040" y="1700808"/>
            <a:ext cx="454496" cy="1316436"/>
          </a:xfrm>
          <a:prstGeom prst="rect">
            <a:avLst/>
          </a:prstGeom>
          <a:noFill/>
        </p:spPr>
      </p:pic>
      <p:pic>
        <p:nvPicPr>
          <p:cNvPr id="24" name="Picture 3" descr="D:\milou\website\kleuters\thema's\Mensen\Familie\kringactiviteiten\digibord\plaatjes\moe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152" y="1556792"/>
            <a:ext cx="528600" cy="146246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1700808"/>
            <a:ext cx="803727" cy="1178799"/>
          </a:xfrm>
          <a:prstGeom prst="rect">
            <a:avLst/>
          </a:prstGeom>
        </p:spPr>
      </p:pic>
      <p:grpSp>
        <p:nvGrpSpPr>
          <p:cNvPr id="2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267744" y="4313901"/>
              <a:ext cx="1003228" cy="885607"/>
            </a:xfrm>
            <a:prstGeom prst="rect">
              <a:avLst/>
            </a:prstGeom>
            <a:noFill/>
          </p:spPr>
        </p:pic>
      </p:grpSp>
      <p:grpSp>
        <p:nvGrpSpPr>
          <p:cNvPr id="3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3996319" y="4221088"/>
              <a:ext cx="1002462" cy="1089006"/>
            </a:xfrm>
            <a:prstGeom prst="rect">
              <a:avLst/>
            </a:prstGeom>
            <a:noFill/>
          </p:spPr>
        </p:pic>
      </p:grpSp>
      <p:grpSp>
        <p:nvGrpSpPr>
          <p:cNvPr id="5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029721" y="4221088"/>
              <a:ext cx="392042" cy="1089006"/>
            </a:xfrm>
            <a:prstGeom prst="rect">
              <a:avLst/>
            </a:prstGeom>
            <a:noFill/>
          </p:spPr>
        </p:pic>
      </p:grpSp>
      <p:grpSp>
        <p:nvGrpSpPr>
          <p:cNvPr id="6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7662978" y="4212202"/>
              <a:ext cx="581911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76256" y="3438517"/>
            <a:ext cx="1176778" cy="1070603"/>
          </a:xfrm>
          <a:prstGeom prst="rect">
            <a:avLst/>
          </a:prstGeom>
        </p:spPr>
      </p:pic>
      <p:grpSp>
        <p:nvGrpSpPr>
          <p:cNvPr id="7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32" name="Afgeronde rechthoek 31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845703" y="4212202"/>
              <a:ext cx="390925" cy="1089006"/>
            </a:xfrm>
            <a:prstGeom prst="rect">
              <a:avLst/>
            </a:prstGeom>
            <a:noFill/>
          </p:spPr>
        </p:pic>
      </p:grpSp>
      <p:pic>
        <p:nvPicPr>
          <p:cNvPr id="31746" name="Picture 2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483768" y="1628800"/>
            <a:ext cx="1214280" cy="1318816"/>
          </a:xfrm>
          <a:prstGeom prst="rect">
            <a:avLst/>
          </a:prstGeom>
          <a:noFill/>
        </p:spPr>
      </p:pic>
      <p:pic>
        <p:nvPicPr>
          <p:cNvPr id="31747" name="Picture 3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403648" y="1484784"/>
            <a:ext cx="876062" cy="1640309"/>
          </a:xfrm>
          <a:prstGeom prst="rect">
            <a:avLst/>
          </a:prstGeom>
          <a:noFill/>
        </p:spPr>
      </p:pic>
      <p:pic>
        <p:nvPicPr>
          <p:cNvPr id="31748" name="Picture 4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1560" y="1484784"/>
            <a:ext cx="593532" cy="1652885"/>
          </a:xfrm>
          <a:prstGeom prst="rect">
            <a:avLst/>
          </a:prstGeom>
          <a:noFill/>
        </p:spPr>
      </p:pic>
      <p:pic>
        <p:nvPicPr>
          <p:cNvPr id="34" name="Picture 4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51920" y="1412776"/>
            <a:ext cx="593532" cy="1652885"/>
          </a:xfrm>
          <a:prstGeom prst="rect">
            <a:avLst/>
          </a:prstGeom>
          <a:noFill/>
        </p:spPr>
      </p:pic>
      <p:pic>
        <p:nvPicPr>
          <p:cNvPr id="35" name="Picture 2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652120" y="1556792"/>
            <a:ext cx="1214280" cy="1318816"/>
          </a:xfrm>
          <a:prstGeom prst="rect">
            <a:avLst/>
          </a:prstGeom>
          <a:noFill/>
        </p:spPr>
      </p:pic>
      <p:pic>
        <p:nvPicPr>
          <p:cNvPr id="36" name="Picture 4" descr="D:\milou\website\kleuters\thema's\Mensen\Familie\kringactiviteiten\digibord\plaatjes\oom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948264" y="1412776"/>
            <a:ext cx="593532" cy="1652885"/>
          </a:xfrm>
          <a:prstGeom prst="rect">
            <a:avLst/>
          </a:prstGeom>
          <a:noFill/>
        </p:spPr>
      </p:pic>
      <p:pic>
        <p:nvPicPr>
          <p:cNvPr id="37" name="Picture 3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740352" y="1412776"/>
            <a:ext cx="876062" cy="16403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84168" y="1700808"/>
            <a:ext cx="803727" cy="1178799"/>
          </a:xfrm>
          <a:prstGeom prst="rect">
            <a:avLst/>
          </a:prstGeom>
        </p:spPr>
      </p:pic>
      <p:grpSp>
        <p:nvGrpSpPr>
          <p:cNvPr id="2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6" name="Afgeronde rechthoek 5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889007" y="4212202"/>
              <a:ext cx="304318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3429000"/>
            <a:ext cx="1176778" cy="1070603"/>
          </a:xfrm>
          <a:prstGeom prst="rect">
            <a:avLst/>
          </a:prstGeom>
        </p:spPr>
      </p:pic>
      <p:grpSp>
        <p:nvGrpSpPr>
          <p:cNvPr id="3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2389090" y="4212202"/>
              <a:ext cx="760535" cy="1089006"/>
            </a:xfrm>
            <a:prstGeom prst="rect">
              <a:avLst/>
            </a:prstGeom>
            <a:noFill/>
          </p:spPr>
        </p:pic>
      </p:grpSp>
      <p:grpSp>
        <p:nvGrpSpPr>
          <p:cNvPr id="5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4077867" y="4221088"/>
              <a:ext cx="839366" cy="1089006"/>
            </a:xfrm>
            <a:prstGeom prst="rect">
              <a:avLst/>
            </a:prstGeom>
            <a:noFill/>
          </p:spPr>
        </p:pic>
      </p:grpSp>
      <p:grpSp>
        <p:nvGrpSpPr>
          <p:cNvPr id="7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6029721" y="4221088"/>
              <a:ext cx="392042" cy="1089006"/>
            </a:xfrm>
            <a:prstGeom prst="rect">
              <a:avLst/>
            </a:prstGeom>
            <a:noFill/>
          </p:spPr>
        </p:pic>
      </p:grpSp>
      <p:grpSp>
        <p:nvGrpSpPr>
          <p:cNvPr id="8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7789480" y="4212202"/>
              <a:ext cx="328907" cy="1089006"/>
            </a:xfrm>
            <a:prstGeom prst="rect">
              <a:avLst/>
            </a:prstGeom>
            <a:noFill/>
          </p:spPr>
        </p:pic>
      </p:grpSp>
      <p:pic>
        <p:nvPicPr>
          <p:cNvPr id="27650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59832" y="1340768"/>
            <a:ext cx="542370" cy="1940868"/>
          </a:xfrm>
          <a:prstGeom prst="rect">
            <a:avLst/>
          </a:prstGeom>
          <a:noFill/>
        </p:spPr>
      </p:pic>
      <p:pic>
        <p:nvPicPr>
          <p:cNvPr id="27651" name="Picture 3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051720" y="1412776"/>
            <a:ext cx="557059" cy="1845370"/>
          </a:xfrm>
          <a:prstGeom prst="rect">
            <a:avLst/>
          </a:prstGeom>
          <a:noFill/>
        </p:spPr>
      </p:pic>
      <p:pic>
        <p:nvPicPr>
          <p:cNvPr id="27652" name="Picture 4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9552" y="1556792"/>
            <a:ext cx="1153492" cy="1651976"/>
          </a:xfrm>
          <a:prstGeom prst="rect">
            <a:avLst/>
          </a:prstGeom>
          <a:noFill/>
        </p:spPr>
      </p:pic>
      <p:pic>
        <p:nvPicPr>
          <p:cNvPr id="32" name="Picture 4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79912" y="1556792"/>
            <a:ext cx="1153492" cy="1651976"/>
          </a:xfrm>
          <a:prstGeom prst="rect">
            <a:avLst/>
          </a:prstGeom>
          <a:noFill/>
        </p:spPr>
      </p:pic>
      <p:pic>
        <p:nvPicPr>
          <p:cNvPr id="33" name="Picture 3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220072" y="1340768"/>
            <a:ext cx="557059" cy="1845370"/>
          </a:xfrm>
          <a:prstGeom prst="rect">
            <a:avLst/>
          </a:prstGeom>
          <a:noFill/>
        </p:spPr>
      </p:pic>
      <p:pic>
        <p:nvPicPr>
          <p:cNvPr id="34" name="Picture 4" descr="D:\milou\website\kleuters\thema's\Mensen\Familie\kringactiviteiten\digibord\plaatjes\nicht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92280" y="1556792"/>
            <a:ext cx="1153492" cy="165197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323528" y="1052736"/>
            <a:ext cx="8424936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96336" y="1700808"/>
            <a:ext cx="803727" cy="1178799"/>
          </a:xfrm>
          <a:prstGeom prst="rect">
            <a:avLst/>
          </a:prstGeom>
        </p:spPr>
      </p:pic>
      <p:grpSp>
        <p:nvGrpSpPr>
          <p:cNvPr id="2" name="Groep 32"/>
          <p:cNvGrpSpPr/>
          <p:nvPr/>
        </p:nvGrpSpPr>
        <p:grpSpPr>
          <a:xfrm>
            <a:off x="2051720" y="4005064"/>
            <a:ext cx="1440160" cy="1440160"/>
            <a:chOff x="2051720" y="4005064"/>
            <a:chExt cx="1440160" cy="1440160"/>
          </a:xfrm>
        </p:grpSpPr>
        <p:sp>
          <p:nvSpPr>
            <p:cNvPr id="27" name="Afgeronde rechthoek 26"/>
            <p:cNvSpPr/>
            <p:nvPr/>
          </p:nvSpPr>
          <p:spPr>
            <a:xfrm>
              <a:off x="2051720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573337" y="4212202"/>
              <a:ext cx="392042" cy="1089006"/>
            </a:xfrm>
            <a:prstGeom prst="rect">
              <a:avLst/>
            </a:prstGeom>
            <a:noFill/>
          </p:spPr>
        </p:pic>
      </p:grpSp>
      <p:grpSp>
        <p:nvGrpSpPr>
          <p:cNvPr id="3" name="Groep 33"/>
          <p:cNvGrpSpPr/>
          <p:nvPr/>
        </p:nvGrpSpPr>
        <p:grpSpPr>
          <a:xfrm>
            <a:off x="3779912" y="4005064"/>
            <a:ext cx="1440160" cy="1440160"/>
            <a:chOff x="3779912" y="4005064"/>
            <a:chExt cx="1440160" cy="1440160"/>
          </a:xfrm>
        </p:grpSpPr>
        <p:sp>
          <p:nvSpPr>
            <p:cNvPr id="26" name="Afgeronde rechthoek 25"/>
            <p:cNvSpPr/>
            <p:nvPr/>
          </p:nvSpPr>
          <p:spPr>
            <a:xfrm>
              <a:off x="3779912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3995936" y="4322787"/>
              <a:ext cx="1003228" cy="885607"/>
            </a:xfrm>
            <a:prstGeom prst="rect">
              <a:avLst/>
            </a:prstGeom>
            <a:noFill/>
          </p:spPr>
        </p:pic>
      </p:grpSp>
      <p:grpSp>
        <p:nvGrpSpPr>
          <p:cNvPr id="5" name="Groep 34"/>
          <p:cNvGrpSpPr/>
          <p:nvPr/>
        </p:nvGrpSpPr>
        <p:grpSpPr>
          <a:xfrm>
            <a:off x="5508104" y="4005064"/>
            <a:ext cx="1440160" cy="1440160"/>
            <a:chOff x="5508104" y="4005064"/>
            <a:chExt cx="1440160" cy="1440160"/>
          </a:xfrm>
        </p:grpSpPr>
        <p:sp>
          <p:nvSpPr>
            <p:cNvPr id="25" name="Afgeronde rechthoek 24"/>
            <p:cNvSpPr/>
            <p:nvPr/>
          </p:nvSpPr>
          <p:spPr>
            <a:xfrm>
              <a:off x="5508104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944515" y="4221088"/>
              <a:ext cx="562453" cy="1089006"/>
            </a:xfrm>
            <a:prstGeom prst="rect">
              <a:avLst/>
            </a:prstGeom>
            <a:noFill/>
          </p:spPr>
        </p:pic>
      </p:grpSp>
      <p:grpSp>
        <p:nvGrpSpPr>
          <p:cNvPr id="6" name="Groep 35"/>
          <p:cNvGrpSpPr/>
          <p:nvPr/>
        </p:nvGrpSpPr>
        <p:grpSpPr>
          <a:xfrm>
            <a:off x="7236296" y="4005064"/>
            <a:ext cx="1440160" cy="1440160"/>
            <a:chOff x="7236296" y="4005064"/>
            <a:chExt cx="1440160" cy="1440160"/>
          </a:xfrm>
        </p:grpSpPr>
        <p:sp>
          <p:nvSpPr>
            <p:cNvPr id="24" name="Afgeronde rechthoek 23"/>
            <p:cNvSpPr/>
            <p:nvPr/>
          </p:nvSpPr>
          <p:spPr>
            <a:xfrm>
              <a:off x="7236296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7452703" y="4212202"/>
              <a:ext cx="1002462" cy="108900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148064" y="3429000"/>
            <a:ext cx="1176778" cy="1070603"/>
          </a:xfrm>
          <a:prstGeom prst="rect">
            <a:avLst/>
          </a:prstGeom>
        </p:spPr>
      </p:pic>
      <p:grpSp>
        <p:nvGrpSpPr>
          <p:cNvPr id="7" name="Groep 31"/>
          <p:cNvGrpSpPr/>
          <p:nvPr/>
        </p:nvGrpSpPr>
        <p:grpSpPr>
          <a:xfrm>
            <a:off x="323528" y="4005064"/>
            <a:ext cx="1440160" cy="1440160"/>
            <a:chOff x="323528" y="4005064"/>
            <a:chExt cx="1440160" cy="1440160"/>
          </a:xfrm>
        </p:grpSpPr>
        <p:sp>
          <p:nvSpPr>
            <p:cNvPr id="35" name="Afgeronde rechthoek 34"/>
            <p:cNvSpPr/>
            <p:nvPr/>
          </p:nvSpPr>
          <p:spPr>
            <a:xfrm>
              <a:off x="323528" y="4005064"/>
              <a:ext cx="1440160" cy="1440160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539552" y="4329655"/>
              <a:ext cx="1003228" cy="854099"/>
            </a:xfrm>
            <a:prstGeom prst="rect">
              <a:avLst/>
            </a:prstGeom>
            <a:noFill/>
          </p:spPr>
        </p:pic>
      </p:grpSp>
      <p:pic>
        <p:nvPicPr>
          <p:cNvPr id="30722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27784" y="1556792"/>
            <a:ext cx="522993" cy="1452290"/>
          </a:xfrm>
          <a:prstGeom prst="rect">
            <a:avLst/>
          </a:prstGeom>
          <a:noFill/>
        </p:spPr>
      </p:pic>
      <p:pic>
        <p:nvPicPr>
          <p:cNvPr id="30723" name="Picture 3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763688" y="1772816"/>
            <a:ext cx="508699" cy="984548"/>
          </a:xfrm>
          <a:prstGeom prst="rect">
            <a:avLst/>
          </a:prstGeom>
          <a:noFill/>
        </p:spPr>
      </p:pic>
      <p:pic>
        <p:nvPicPr>
          <p:cNvPr id="30724" name="Picture 4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3568" y="1772816"/>
            <a:ext cx="898153" cy="975474"/>
          </a:xfrm>
          <a:prstGeom prst="rect">
            <a:avLst/>
          </a:prstGeom>
          <a:noFill/>
        </p:spPr>
      </p:pic>
      <p:pic>
        <p:nvPicPr>
          <p:cNvPr id="32" name="Picture 4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419872" y="1772816"/>
            <a:ext cx="898153" cy="975474"/>
          </a:xfrm>
          <a:prstGeom prst="rect">
            <a:avLst/>
          </a:prstGeom>
          <a:noFill/>
        </p:spPr>
      </p:pic>
      <p:pic>
        <p:nvPicPr>
          <p:cNvPr id="33" name="Picture 3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644008" y="1772816"/>
            <a:ext cx="508699" cy="984548"/>
          </a:xfrm>
          <a:prstGeom prst="rect">
            <a:avLst/>
          </a:prstGeom>
          <a:noFill/>
        </p:spPr>
      </p:pic>
      <p:pic>
        <p:nvPicPr>
          <p:cNvPr id="34" name="Picture 2" descr="D:\milou\website\kleuters\thema's\Mensen\Familie\kringactiviteiten\digibord\plaatjes\tante 2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36096" y="1556792"/>
            <a:ext cx="522993" cy="1452290"/>
          </a:xfrm>
          <a:prstGeom prst="rect">
            <a:avLst/>
          </a:prstGeom>
          <a:noFill/>
        </p:spPr>
      </p:pic>
      <p:pic>
        <p:nvPicPr>
          <p:cNvPr id="37" name="Picture 4" descr="D:\milou\website\kleuters\thema's\Mensen\Familie\kringactiviteiten\digibord\plaatjes\gezin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00192" y="1772816"/>
            <a:ext cx="898153" cy="97547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70C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32770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4293096"/>
            <a:ext cx="2032000" cy="1684338"/>
          </a:xfrm>
          <a:prstGeom prst="rect">
            <a:avLst/>
          </a:prstGeom>
          <a:noFill/>
        </p:spPr>
      </p:pic>
      <p:pic>
        <p:nvPicPr>
          <p:cNvPr id="32771" name="Picture 3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933056"/>
            <a:ext cx="738187" cy="2641600"/>
          </a:xfrm>
          <a:prstGeom prst="rect">
            <a:avLst/>
          </a:prstGeom>
          <a:noFill/>
        </p:spPr>
      </p:pic>
      <p:pic>
        <p:nvPicPr>
          <p:cNvPr id="32772" name="Picture 4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789040"/>
            <a:ext cx="825129" cy="2733402"/>
          </a:xfrm>
          <a:prstGeom prst="rect">
            <a:avLst/>
          </a:prstGeom>
          <a:noFill/>
        </p:spPr>
      </p:pic>
      <p:pic>
        <p:nvPicPr>
          <p:cNvPr id="32773" name="Picture 5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188640"/>
            <a:ext cx="1701800" cy="2343150"/>
          </a:xfrm>
          <a:prstGeom prst="rect">
            <a:avLst/>
          </a:prstGeom>
          <a:noFill/>
        </p:spPr>
      </p:pic>
      <p:pic>
        <p:nvPicPr>
          <p:cNvPr id="32774" name="Picture 6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188640"/>
            <a:ext cx="1281113" cy="2398712"/>
          </a:xfrm>
          <a:prstGeom prst="rect">
            <a:avLst/>
          </a:prstGeom>
          <a:noFill/>
        </p:spPr>
      </p:pic>
      <p:pic>
        <p:nvPicPr>
          <p:cNvPr id="32775" name="Picture 7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07904" y="980728"/>
            <a:ext cx="1354138" cy="11525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21622" y="4293096"/>
              <a:ext cx="445165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0272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3779912" y="4402473"/>
              <a:ext cx="1282055" cy="1091479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308171" y="4496858"/>
              <a:ext cx="1072141" cy="88862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9832" y="3501008"/>
            <a:ext cx="1176778" cy="1070603"/>
          </a:xfrm>
          <a:prstGeom prst="rect">
            <a:avLst/>
          </a:prstGeom>
        </p:spPr>
      </p:pic>
      <p:pic>
        <p:nvPicPr>
          <p:cNvPr id="3074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51720" y="1916832"/>
            <a:ext cx="931116" cy="792485"/>
          </a:xfrm>
          <a:prstGeom prst="rect">
            <a:avLst/>
          </a:prstGeom>
          <a:noFill/>
        </p:spPr>
      </p:pic>
      <p:pic>
        <p:nvPicPr>
          <p:cNvPr id="3075" name="Picture 3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1484784"/>
            <a:ext cx="500772" cy="1564358"/>
          </a:xfrm>
          <a:prstGeom prst="rect">
            <a:avLst/>
          </a:prstGeom>
          <a:noFill/>
        </p:spPr>
      </p:pic>
      <p:pic>
        <p:nvPicPr>
          <p:cNvPr id="20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3848" y="1916832"/>
            <a:ext cx="931116" cy="792485"/>
          </a:xfrm>
          <a:prstGeom prst="rect">
            <a:avLst/>
          </a:prstGeom>
          <a:noFill/>
        </p:spPr>
      </p:pic>
      <p:pic>
        <p:nvPicPr>
          <p:cNvPr id="21" name="Picture 3" descr="D:\milou\website\kleuters\thema's\Mensen\Familie\kringactiviteiten\digibord\plaatjes\bro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1484784"/>
            <a:ext cx="500772" cy="1564358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baby 2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08104" y="1916832"/>
            <a:ext cx="931116" cy="7924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61457" y="4293096"/>
              <a:ext cx="765495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8024" y="1556792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089859" y="4307185"/>
              <a:ext cx="662160" cy="1282055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651049" y="4221088"/>
              <a:ext cx="386384" cy="144016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9832" y="3501008"/>
            <a:ext cx="1176778" cy="1070603"/>
          </a:xfrm>
          <a:prstGeom prst="rect">
            <a:avLst/>
          </a:prstGeom>
        </p:spPr>
      </p:pic>
      <p:pic>
        <p:nvPicPr>
          <p:cNvPr id="6146" name="Picture 2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835696" y="1412776"/>
            <a:ext cx="440917" cy="1642616"/>
          </a:xfrm>
          <a:prstGeom prst="rect">
            <a:avLst/>
          </a:prstGeom>
          <a:noFill/>
        </p:spPr>
      </p:pic>
      <p:pic>
        <p:nvPicPr>
          <p:cNvPr id="6147" name="Picture 3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1844824"/>
            <a:ext cx="558206" cy="1013966"/>
          </a:xfrm>
          <a:prstGeom prst="rect">
            <a:avLst/>
          </a:prstGeom>
          <a:noFill/>
        </p:spPr>
      </p:pic>
      <p:pic>
        <p:nvPicPr>
          <p:cNvPr id="6148" name="Picture 4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27784" y="1844824"/>
            <a:ext cx="514145" cy="995090"/>
          </a:xfrm>
          <a:prstGeom prst="rect">
            <a:avLst/>
          </a:prstGeom>
          <a:noFill/>
        </p:spPr>
      </p:pic>
      <p:pic>
        <p:nvPicPr>
          <p:cNvPr id="20" name="Picture 3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1844824"/>
            <a:ext cx="558206" cy="1013966"/>
          </a:xfrm>
          <a:prstGeom prst="rect">
            <a:avLst/>
          </a:prstGeom>
          <a:noFill/>
        </p:spPr>
      </p:pic>
      <p:pic>
        <p:nvPicPr>
          <p:cNvPr id="21" name="Picture 2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39952" y="1484784"/>
            <a:ext cx="440917" cy="1642616"/>
          </a:xfrm>
          <a:prstGeom prst="rect">
            <a:avLst/>
          </a:prstGeom>
          <a:noFill/>
        </p:spPr>
      </p:pic>
      <p:pic>
        <p:nvPicPr>
          <p:cNvPr id="24" name="Picture 3" descr="D:\milou\website\kleuters\thema's\Mensen\Familie\kringactiviteiten\digibord\plaatjes\zusje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152" y="1844824"/>
            <a:ext cx="558206" cy="1013966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32240" y="1340768"/>
            <a:ext cx="440917" cy="1642616"/>
          </a:xfrm>
          <a:prstGeom prst="rect">
            <a:avLst/>
          </a:prstGeom>
          <a:noFill/>
        </p:spPr>
      </p:pic>
      <p:pic>
        <p:nvPicPr>
          <p:cNvPr id="26" name="Picture 4" descr="D:\milou\website\kleuters\thema's\Mensen\Familie\kringactiviteiten\digibord\plaatjes\baby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524328" y="1844824"/>
            <a:ext cx="514145" cy="99509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39007" y="4293096"/>
              <a:ext cx="1010394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3501008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67944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931166" y="4307185"/>
              <a:ext cx="979547" cy="1282055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459466" y="4221088"/>
              <a:ext cx="769551" cy="1440161"/>
            </a:xfrm>
            <a:prstGeom prst="rect">
              <a:avLst/>
            </a:prstGeom>
            <a:noFill/>
          </p:spPr>
        </p:pic>
      </p:grpSp>
      <p:pic>
        <p:nvPicPr>
          <p:cNvPr id="8194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55776" y="1700808"/>
            <a:ext cx="657765" cy="1231578"/>
          </a:xfrm>
          <a:prstGeom prst="rect">
            <a:avLst/>
          </a:prstGeom>
          <a:noFill/>
        </p:spPr>
      </p:pic>
      <p:pic>
        <p:nvPicPr>
          <p:cNvPr id="8195" name="Picture 3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99592" y="1916832"/>
            <a:ext cx="664532" cy="914971"/>
          </a:xfrm>
          <a:prstGeom prst="rect">
            <a:avLst/>
          </a:prstGeom>
          <a:noFill/>
        </p:spPr>
      </p:pic>
      <p:pic>
        <p:nvPicPr>
          <p:cNvPr id="20" name="Picture 3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0" y="1916832"/>
            <a:ext cx="664532" cy="914971"/>
          </a:xfrm>
          <a:prstGeom prst="rect">
            <a:avLst/>
          </a:prstGeom>
          <a:noFill/>
        </p:spPr>
      </p:pic>
      <p:pic>
        <p:nvPicPr>
          <p:cNvPr id="21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19872" y="1700808"/>
            <a:ext cx="657765" cy="1231578"/>
          </a:xfrm>
          <a:prstGeom prst="rect">
            <a:avLst/>
          </a:prstGeom>
          <a:noFill/>
        </p:spPr>
      </p:pic>
      <p:pic>
        <p:nvPicPr>
          <p:cNvPr id="24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4" y="1700808"/>
            <a:ext cx="657765" cy="1231578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oma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64288" y="1700808"/>
            <a:ext cx="657765" cy="1231578"/>
          </a:xfrm>
          <a:prstGeom prst="rect">
            <a:avLst/>
          </a:prstGeom>
          <a:noFill/>
        </p:spPr>
      </p:pic>
      <p:pic>
        <p:nvPicPr>
          <p:cNvPr id="26" name="Picture 3" descr="D:\milou\website\kleuters\thema's\Mensen\Familie\kringactiviteiten\digibord\plaatjes\opa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20072" y="1844824"/>
            <a:ext cx="664532" cy="91497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49899" y="4293096"/>
              <a:ext cx="388611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020272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3779912" y="4416911"/>
              <a:ext cx="1282055" cy="1062603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490518" y="4221088"/>
              <a:ext cx="707447" cy="144016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059832" y="3501008"/>
            <a:ext cx="1176778" cy="1070603"/>
          </a:xfrm>
          <a:prstGeom prst="rect">
            <a:avLst/>
          </a:prstGeom>
        </p:spPr>
      </p:pic>
      <p:pic>
        <p:nvPicPr>
          <p:cNvPr id="9218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11760" y="1988840"/>
            <a:ext cx="936104" cy="775943"/>
          </a:xfrm>
          <a:prstGeom prst="rect">
            <a:avLst/>
          </a:prstGeom>
          <a:noFill/>
        </p:spPr>
      </p:pic>
      <p:pic>
        <p:nvPicPr>
          <p:cNvPr id="9219" name="Picture 3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0" y="1700808"/>
            <a:ext cx="647637" cy="1317997"/>
          </a:xfrm>
          <a:prstGeom prst="rect">
            <a:avLst/>
          </a:prstGeom>
          <a:noFill/>
        </p:spPr>
      </p:pic>
      <p:pic>
        <p:nvPicPr>
          <p:cNvPr id="9220" name="Picture 4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572000" y="1556792"/>
            <a:ext cx="440850" cy="1577578"/>
          </a:xfrm>
          <a:prstGeom prst="rect">
            <a:avLst/>
          </a:prstGeom>
          <a:noFill/>
        </p:spPr>
      </p:pic>
      <p:pic>
        <p:nvPicPr>
          <p:cNvPr id="20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419872" y="1988840"/>
            <a:ext cx="936104" cy="775943"/>
          </a:xfrm>
          <a:prstGeom prst="rect">
            <a:avLst/>
          </a:prstGeom>
          <a:noFill/>
        </p:spPr>
      </p:pic>
      <p:pic>
        <p:nvPicPr>
          <p:cNvPr id="21" name="Picture 4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043608" y="1556792"/>
            <a:ext cx="440850" cy="1577578"/>
          </a:xfrm>
          <a:prstGeom prst="rect">
            <a:avLst/>
          </a:prstGeom>
          <a:noFill/>
        </p:spPr>
      </p:pic>
      <p:pic>
        <p:nvPicPr>
          <p:cNvPr id="24" name="Picture 3" descr="D:\milou\website\kleuters\thema's\Mensen\Familie\kringactiviteiten\digibord\plaatjes\ik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92080" y="1700808"/>
            <a:ext cx="647637" cy="1317997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baby 3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84168" y="1916832"/>
            <a:ext cx="936104" cy="7759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34198" y="4293096"/>
              <a:ext cx="420012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3501008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1484784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241807" y="4307185"/>
              <a:ext cx="358264" cy="1282055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613734" y="4221088"/>
              <a:ext cx="461014" cy="1440161"/>
            </a:xfrm>
            <a:prstGeom prst="rect">
              <a:avLst/>
            </a:prstGeom>
            <a:noFill/>
          </p:spPr>
        </p:pic>
      </p:grpSp>
      <p:pic>
        <p:nvPicPr>
          <p:cNvPr id="5122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11760" y="1628800"/>
            <a:ext cx="419025" cy="1499480"/>
          </a:xfrm>
          <a:prstGeom prst="rect">
            <a:avLst/>
          </a:prstGeom>
          <a:noFill/>
        </p:spPr>
      </p:pic>
      <p:pic>
        <p:nvPicPr>
          <p:cNvPr id="5123" name="Picture 3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1484784"/>
            <a:ext cx="502256" cy="1663824"/>
          </a:xfrm>
          <a:prstGeom prst="rect">
            <a:avLst/>
          </a:prstGeom>
          <a:noFill/>
        </p:spPr>
      </p:pic>
      <p:pic>
        <p:nvPicPr>
          <p:cNvPr id="20" name="Picture 3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0" y="1484784"/>
            <a:ext cx="502256" cy="1663824"/>
          </a:xfrm>
          <a:prstGeom prst="rect">
            <a:avLst/>
          </a:prstGeom>
          <a:noFill/>
        </p:spPr>
      </p:pic>
      <p:pic>
        <p:nvPicPr>
          <p:cNvPr id="21" name="Picture 3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07904" y="1484784"/>
            <a:ext cx="502256" cy="1663824"/>
          </a:xfrm>
          <a:prstGeom prst="rect">
            <a:avLst/>
          </a:prstGeom>
          <a:noFill/>
        </p:spPr>
      </p:pic>
      <p:pic>
        <p:nvPicPr>
          <p:cNvPr id="24" name="Picture 3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99992" y="1484784"/>
            <a:ext cx="502256" cy="1663824"/>
          </a:xfrm>
          <a:prstGeom prst="rect">
            <a:avLst/>
          </a:prstGeom>
          <a:noFill/>
        </p:spPr>
      </p:pic>
      <p:pic>
        <p:nvPicPr>
          <p:cNvPr id="25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59832" y="1628800"/>
            <a:ext cx="419025" cy="1499480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64088" y="1628800"/>
            <a:ext cx="419025" cy="1499480"/>
          </a:xfrm>
          <a:prstGeom prst="rect">
            <a:avLst/>
          </a:prstGeom>
          <a:noFill/>
        </p:spPr>
      </p:pic>
      <p:pic>
        <p:nvPicPr>
          <p:cNvPr id="27" name="Picture 2" descr="D:\milou\website\kleuters\thema's\Mensen\Familie\kringactiviteiten\digibord\plaatjes\tante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84168" y="1628800"/>
            <a:ext cx="419025" cy="149948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23"/>
          <p:cNvGrpSpPr/>
          <p:nvPr/>
        </p:nvGrpSpPr>
        <p:grpSpPr>
          <a:xfrm>
            <a:off x="1043608" y="4005064"/>
            <a:ext cx="1872208" cy="1944216"/>
            <a:chOff x="1043608" y="4005064"/>
            <a:chExt cx="1872208" cy="1944216"/>
          </a:xfrm>
        </p:grpSpPr>
        <p:sp>
          <p:nvSpPr>
            <p:cNvPr id="6" name="Afgeronde rechthoek 5"/>
            <p:cNvSpPr/>
            <p:nvPr/>
          </p:nvSpPr>
          <p:spPr>
            <a:xfrm>
              <a:off x="1043608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34198" y="4293096"/>
              <a:ext cx="420012" cy="1390650"/>
            </a:xfrm>
            <a:prstGeom prst="rect">
              <a:avLst/>
            </a:prstGeom>
            <a:noFill/>
          </p:spPr>
        </p:pic>
      </p:grpSp>
      <p:sp>
        <p:nvSpPr>
          <p:cNvPr id="4" name="Afgeronde rechthoek 3"/>
          <p:cNvSpPr/>
          <p:nvPr/>
        </p:nvSpPr>
        <p:spPr>
          <a:xfrm>
            <a:off x="683568" y="1052736"/>
            <a:ext cx="7632848" cy="2448272"/>
          </a:xfrm>
          <a:prstGeom prst="roundRect">
            <a:avLst/>
          </a:prstGeom>
          <a:noFill/>
          <a:ln w="1016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707904" y="332656"/>
            <a:ext cx="2004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Vul de reeks aan.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3501008"/>
            <a:ext cx="1176778" cy="1070603"/>
          </a:xfrm>
          <a:prstGeom prst="rect">
            <a:avLst/>
          </a:prstGeom>
        </p:spPr>
      </p:pic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 descr="vraagteken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48064" y="1556792"/>
            <a:ext cx="1000112" cy="1466831"/>
          </a:xfrm>
          <a:prstGeom prst="rect">
            <a:avLst/>
          </a:prstGeom>
        </p:spPr>
      </p:pic>
      <p:grpSp>
        <p:nvGrpSpPr>
          <p:cNvPr id="3" name="Groep 24"/>
          <p:cNvGrpSpPr/>
          <p:nvPr/>
        </p:nvGrpSpPr>
        <p:grpSpPr>
          <a:xfrm>
            <a:off x="3491880" y="4005064"/>
            <a:ext cx="1872208" cy="1944216"/>
            <a:chOff x="3491880" y="4005064"/>
            <a:chExt cx="1872208" cy="1944216"/>
          </a:xfrm>
        </p:grpSpPr>
        <p:sp>
          <p:nvSpPr>
            <p:cNvPr id="8" name="Afgeronde rechthoek 7"/>
            <p:cNvSpPr/>
            <p:nvPr/>
          </p:nvSpPr>
          <p:spPr>
            <a:xfrm>
              <a:off x="3491880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3" descr="D:\milou\website\tekeningen - kleur\thema's\fantasie\piraten\boei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199766" y="4307185"/>
              <a:ext cx="442346" cy="1282055"/>
            </a:xfrm>
            <a:prstGeom prst="rect">
              <a:avLst/>
            </a:prstGeom>
            <a:noFill/>
          </p:spPr>
        </p:pic>
      </p:grpSp>
      <p:grpSp>
        <p:nvGrpSpPr>
          <p:cNvPr id="5" name="Groep 25"/>
          <p:cNvGrpSpPr/>
          <p:nvPr/>
        </p:nvGrpSpPr>
        <p:grpSpPr>
          <a:xfrm>
            <a:off x="5940152" y="4005064"/>
            <a:ext cx="1872208" cy="1944216"/>
            <a:chOff x="5940152" y="4005064"/>
            <a:chExt cx="1872208" cy="1944216"/>
          </a:xfrm>
        </p:grpSpPr>
        <p:sp>
          <p:nvSpPr>
            <p:cNvPr id="9" name="Afgeronde rechthoek 8"/>
            <p:cNvSpPr/>
            <p:nvPr/>
          </p:nvSpPr>
          <p:spPr>
            <a:xfrm>
              <a:off x="5940152" y="4005064"/>
              <a:ext cx="1872208" cy="1944216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28" name="Picture 4" descr="D:\milou\website\tekeningen - kleur\thema's\fantasie\piraten\zwaard 2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6651049" y="4221088"/>
              <a:ext cx="386384" cy="1440161"/>
            </a:xfrm>
            <a:prstGeom prst="rect">
              <a:avLst/>
            </a:prstGeom>
            <a:noFill/>
          </p:spPr>
        </p:pic>
      </p:grpSp>
      <p:pic>
        <p:nvPicPr>
          <p:cNvPr id="11266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07704" y="1340768"/>
            <a:ext cx="574693" cy="1903785"/>
          </a:xfrm>
          <a:prstGeom prst="rect">
            <a:avLst/>
          </a:prstGeom>
          <a:noFill/>
        </p:spPr>
      </p:pic>
      <p:pic>
        <p:nvPicPr>
          <p:cNvPr id="11267" name="Picture 3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115616" y="1484784"/>
            <a:ext cx="464267" cy="1729606"/>
          </a:xfrm>
          <a:prstGeom prst="rect">
            <a:avLst/>
          </a:prstGeom>
          <a:noFill/>
        </p:spPr>
      </p:pic>
      <p:pic>
        <p:nvPicPr>
          <p:cNvPr id="20" name="Picture 3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843808" y="1484784"/>
            <a:ext cx="464267" cy="1729606"/>
          </a:xfrm>
          <a:prstGeom prst="rect">
            <a:avLst/>
          </a:prstGeom>
          <a:noFill/>
        </p:spPr>
      </p:pic>
      <p:pic>
        <p:nvPicPr>
          <p:cNvPr id="21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35896" y="1340768"/>
            <a:ext cx="574693" cy="1903785"/>
          </a:xfrm>
          <a:prstGeom prst="rect">
            <a:avLst/>
          </a:prstGeom>
          <a:noFill/>
        </p:spPr>
      </p:pic>
      <p:pic>
        <p:nvPicPr>
          <p:cNvPr id="24" name="Picture 3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427984" y="1484784"/>
            <a:ext cx="464267" cy="1729606"/>
          </a:xfrm>
          <a:prstGeom prst="rect">
            <a:avLst/>
          </a:prstGeom>
          <a:noFill/>
        </p:spPr>
      </p:pic>
      <p:pic>
        <p:nvPicPr>
          <p:cNvPr id="25" name="Picture 3" descr="D:\milou\website\kleuters\thema's\Mensen\Familie\kringactiviteiten\digibord\plaatjes\zu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372200" y="1484784"/>
            <a:ext cx="464267" cy="1729606"/>
          </a:xfrm>
          <a:prstGeom prst="rect">
            <a:avLst/>
          </a:prstGeom>
          <a:noFill/>
        </p:spPr>
      </p:pic>
      <p:pic>
        <p:nvPicPr>
          <p:cNvPr id="26" name="Picture 2" descr="D:\milou\website\kleuters\thema's\Mensen\Familie\kringactiviteiten\digibord\plaatjes\vader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64288" y="1340768"/>
            <a:ext cx="574693" cy="19037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227</Words>
  <Application>Microsoft Office PowerPoint</Application>
  <PresentationFormat>Diavoorstelling (4:3)</PresentationFormat>
  <Paragraphs>68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28</cp:revision>
  <dcterms:created xsi:type="dcterms:W3CDTF">2016-05-02T13:46:17Z</dcterms:created>
  <dcterms:modified xsi:type="dcterms:W3CDTF">2016-09-11T12:27:16Z</dcterms:modified>
</cp:coreProperties>
</file>