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89" r:id="rId4"/>
    <p:sldId id="290" r:id="rId5"/>
    <p:sldId id="292" r:id="rId6"/>
    <p:sldId id="259" r:id="rId7"/>
    <p:sldId id="294" r:id="rId8"/>
    <p:sldId id="258" r:id="rId9"/>
    <p:sldId id="293" r:id="rId10"/>
    <p:sldId id="296" r:id="rId11"/>
    <p:sldId id="300" r:id="rId12"/>
    <p:sldId id="295" r:id="rId13"/>
    <p:sldId id="291" r:id="rId14"/>
    <p:sldId id="297" r:id="rId15"/>
    <p:sldId id="298" r:id="rId16"/>
    <p:sldId id="299" r:id="rId17"/>
    <p:sldId id="311" r:id="rId18"/>
    <p:sldId id="274" r:id="rId19"/>
    <p:sldId id="277" r:id="rId20"/>
    <p:sldId id="301" r:id="rId21"/>
    <p:sldId id="278" r:id="rId22"/>
    <p:sldId id="275" r:id="rId23"/>
    <p:sldId id="276" r:id="rId24"/>
    <p:sldId id="302" r:id="rId25"/>
    <p:sldId id="303" r:id="rId26"/>
    <p:sldId id="307" r:id="rId27"/>
    <p:sldId id="304" r:id="rId28"/>
    <p:sldId id="305" r:id="rId29"/>
    <p:sldId id="310" r:id="rId30"/>
    <p:sldId id="309" r:id="rId31"/>
    <p:sldId id="306" r:id="rId32"/>
    <p:sldId id="308" r:id="rId33"/>
    <p:sldId id="273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NTfbxCkIzmGL5ndWjKGNcA==" hashData="04DDQr6CwClf+RMwNvQi6VZsmXI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6" autoAdjust="0"/>
    <p:restoredTop sz="94660"/>
  </p:normalViewPr>
  <p:slideViewPr>
    <p:cSldViewPr>
      <p:cViewPr varScale="1">
        <p:scale>
          <a:sx n="108" d="100"/>
          <a:sy n="108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11-9-2016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005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081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2741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545520" y="1628800"/>
            <a:ext cx="24256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familie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43808" y="3356992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f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18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t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847305" y="3356992"/>
            <a:ext cx="558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k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ik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484784"/>
            <a:ext cx="862837" cy="175594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gezin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386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628800"/>
            <a:ext cx="1337357" cy="14524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mama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484784"/>
            <a:ext cx="623617" cy="17253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nicht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84784"/>
            <a:ext cx="1228256" cy="175904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neefje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14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556792"/>
            <a:ext cx="1244600" cy="16287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oom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8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441912"/>
            <a:ext cx="661826" cy="18430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oma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484784"/>
            <a:ext cx="934988" cy="175064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88640"/>
            <a:ext cx="2162696" cy="2348880"/>
          </a:xfrm>
          <a:prstGeom prst="rect">
            <a:avLst/>
          </a:prstGeom>
          <a:noFill/>
        </p:spPr>
      </p:pic>
      <p:pic>
        <p:nvPicPr>
          <p:cNvPr id="1027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1281113" cy="2398712"/>
          </a:xfrm>
          <a:prstGeom prst="rect">
            <a:avLst/>
          </a:prstGeom>
          <a:noFill/>
        </p:spPr>
      </p:pic>
      <p:pic>
        <p:nvPicPr>
          <p:cNvPr id="1028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043608" y="260648"/>
            <a:ext cx="1653951" cy="2277269"/>
          </a:xfrm>
          <a:prstGeom prst="rect">
            <a:avLst/>
          </a:prstGeom>
          <a:noFill/>
        </p:spPr>
      </p:pic>
      <p:pic>
        <p:nvPicPr>
          <p:cNvPr id="1029" name="Picture 5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4437112"/>
            <a:ext cx="860425" cy="1665288"/>
          </a:xfrm>
          <a:prstGeom prst="rect">
            <a:avLst/>
          </a:prstGeom>
          <a:noFill/>
        </p:spPr>
      </p:pic>
      <p:pic>
        <p:nvPicPr>
          <p:cNvPr id="1030" name="Picture 6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3933056"/>
            <a:ext cx="1061497" cy="2160240"/>
          </a:xfrm>
          <a:prstGeom prst="rect">
            <a:avLst/>
          </a:prstGeom>
          <a:noFill/>
        </p:spPr>
      </p:pic>
      <p:pic>
        <p:nvPicPr>
          <p:cNvPr id="1031" name="Picture 7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3789040"/>
            <a:ext cx="1025525" cy="28559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nichtje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72816"/>
            <a:ext cx="1354137" cy="1152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vader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1368" y="1412776"/>
            <a:ext cx="565161" cy="18722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latin typeface="Comic Sans MS" pitchFamily="66" charset="0"/>
              </a:rPr>
              <a:t> 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baby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556792"/>
            <a:ext cx="860425" cy="16652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opa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628403"/>
            <a:ext cx="1098557" cy="15125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familie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D:\milou\website\kleuters\thema's\Mensen\Familie\kringactiviteiten\digibord\plaatjes\famili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00808"/>
            <a:ext cx="1528897" cy="13496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neef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07704" y="4221088"/>
              <a:ext cx="136815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2041" y="1657499"/>
            <a:ext cx="1143695" cy="148346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gezin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628800"/>
            <a:ext cx="1329340" cy="144378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zusje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556792"/>
            <a:ext cx="864838" cy="15709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baby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547689"/>
            <a:ext cx="860425" cy="16652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moeder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484784"/>
            <a:ext cx="631973" cy="174845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broer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357968" y="1484784"/>
            <a:ext cx="549736" cy="17173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oma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84784"/>
            <a:ext cx="951893" cy="178229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neefje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244600" cy="16287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opa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628800"/>
            <a:ext cx="1041088" cy="14334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oom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22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412776"/>
            <a:ext cx="672288" cy="18722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tante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01050" y="1412776"/>
            <a:ext cx="674211" cy="18722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zus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1484784"/>
            <a:ext cx="483216" cy="18002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88640"/>
            <a:ext cx="2162696" cy="2348880"/>
          </a:xfrm>
          <a:prstGeom prst="rect">
            <a:avLst/>
          </a:prstGeom>
          <a:noFill/>
        </p:spPr>
      </p:pic>
      <p:pic>
        <p:nvPicPr>
          <p:cNvPr id="1027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1281113" cy="2398712"/>
          </a:xfrm>
          <a:prstGeom prst="rect">
            <a:avLst/>
          </a:prstGeom>
          <a:noFill/>
        </p:spPr>
      </p:pic>
      <p:pic>
        <p:nvPicPr>
          <p:cNvPr id="1028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043608" y="260648"/>
            <a:ext cx="1653951" cy="2277269"/>
          </a:xfrm>
          <a:prstGeom prst="rect">
            <a:avLst/>
          </a:prstGeom>
          <a:noFill/>
        </p:spPr>
      </p:pic>
      <p:pic>
        <p:nvPicPr>
          <p:cNvPr id="1029" name="Picture 5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4437112"/>
            <a:ext cx="860425" cy="1665288"/>
          </a:xfrm>
          <a:prstGeom prst="rect">
            <a:avLst/>
          </a:prstGeom>
          <a:noFill/>
        </p:spPr>
      </p:pic>
      <p:pic>
        <p:nvPicPr>
          <p:cNvPr id="1030" name="Picture 6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3933056"/>
            <a:ext cx="1061497" cy="2160240"/>
          </a:xfrm>
          <a:prstGeom prst="rect">
            <a:avLst/>
          </a:prstGeom>
          <a:noFill/>
        </p:spPr>
      </p:pic>
      <p:pic>
        <p:nvPicPr>
          <p:cNvPr id="1031" name="Picture 7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3789040"/>
            <a:ext cx="1025525" cy="28559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tante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1484784"/>
            <a:ext cx="473962" cy="16960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papa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1484784"/>
            <a:ext cx="543425" cy="18002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broer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485422"/>
            <a:ext cx="576064" cy="17995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neef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36815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84784"/>
            <a:ext cx="1305020" cy="16927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zus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1484784"/>
            <a:ext cx="472224" cy="17592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familie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D:\milou\website\kleuters\thema's\Mensen\Familie\kringactiviteiten\digibord\plaatjes\famili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00808"/>
            <a:ext cx="1512168" cy="13349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440</Words>
  <Application>Microsoft Office PowerPoint</Application>
  <PresentationFormat>Diavoorstelling (4:3)</PresentationFormat>
  <Paragraphs>252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34</cp:revision>
  <dcterms:created xsi:type="dcterms:W3CDTF">2016-05-02T17:52:41Z</dcterms:created>
  <dcterms:modified xsi:type="dcterms:W3CDTF">2016-09-11T12:20:39Z</dcterms:modified>
</cp:coreProperties>
</file>