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61" r:id="rId4"/>
    <p:sldId id="268" r:id="rId5"/>
    <p:sldId id="293" r:id="rId6"/>
    <p:sldId id="295" r:id="rId7"/>
    <p:sldId id="257" r:id="rId8"/>
    <p:sldId id="296" r:id="rId9"/>
    <p:sldId id="291" r:id="rId10"/>
    <p:sldId id="292" r:id="rId11"/>
    <p:sldId id="298" r:id="rId12"/>
    <p:sldId id="294" r:id="rId13"/>
    <p:sldId id="297" r:id="rId14"/>
    <p:sldId id="299" r:id="rId15"/>
    <p:sldId id="301" r:id="rId16"/>
    <p:sldId id="300" r:id="rId17"/>
    <p:sldId id="312" r:id="rId18"/>
    <p:sldId id="259" r:id="rId19"/>
    <p:sldId id="263" r:id="rId20"/>
    <p:sldId id="265" r:id="rId21"/>
    <p:sldId id="309" r:id="rId22"/>
    <p:sldId id="264" r:id="rId23"/>
    <p:sldId id="310" r:id="rId24"/>
    <p:sldId id="308" r:id="rId25"/>
    <p:sldId id="311" r:id="rId26"/>
    <p:sldId id="305" r:id="rId27"/>
    <p:sldId id="303" r:id="rId28"/>
    <p:sldId id="262" r:id="rId29"/>
    <p:sldId id="307" r:id="rId30"/>
    <p:sldId id="306" r:id="rId31"/>
    <p:sldId id="302" r:id="rId32"/>
    <p:sldId id="304" r:id="rId33"/>
    <p:sldId id="290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bX2v5TuxdMpa4GemaomADg==" hashData="bp7eCsoOjB4n44WTM9YGhXjgxt8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8" autoAdjust="0"/>
    <p:restoredTop sz="94660"/>
  </p:normalViewPr>
  <p:slideViewPr>
    <p:cSldViewPr>
      <p:cViewPr varScale="1">
        <p:scale>
          <a:sx n="108" d="100"/>
          <a:sy n="108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6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6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5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9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5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23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35.png"/><Relationship Id="rId10" Type="http://schemas.openxmlformats.org/officeDocument/2006/relationships/image" Target="../media/image41.png"/><Relationship Id="rId4" Type="http://schemas.openxmlformats.org/officeDocument/2006/relationships/image" Target="../media/image19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9.png"/><Relationship Id="rId10" Type="http://schemas.openxmlformats.org/officeDocument/2006/relationships/image" Target="../media/image27.png"/><Relationship Id="rId4" Type="http://schemas.openxmlformats.org/officeDocument/2006/relationships/image" Target="../media/image28.png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9.png"/><Relationship Id="rId10" Type="http://schemas.openxmlformats.org/officeDocument/2006/relationships/image" Target="../media/image40.png"/><Relationship Id="rId4" Type="http://schemas.openxmlformats.org/officeDocument/2006/relationships/image" Target="../media/image3.png"/><Relationship Id="rId9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audio" Target="../media/audio1.wav"/><Relationship Id="rId7" Type="http://schemas.openxmlformats.org/officeDocument/2006/relationships/image" Target="../media/image1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42.png"/><Relationship Id="rId4" Type="http://schemas.openxmlformats.org/officeDocument/2006/relationships/image" Target="../media/image19.png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1.wav"/><Relationship Id="rId7" Type="http://schemas.openxmlformats.org/officeDocument/2006/relationships/image" Target="../media/image2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43.png"/><Relationship Id="rId4" Type="http://schemas.openxmlformats.org/officeDocument/2006/relationships/image" Target="../media/image29.png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2.wav"/><Relationship Id="rId7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3.png"/><Relationship Id="rId10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1.wav"/><Relationship Id="rId7" Type="http://schemas.openxmlformats.org/officeDocument/2006/relationships/image" Target="../media/image2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openxmlformats.org/officeDocument/2006/relationships/image" Target="../media/image44.png"/><Relationship Id="rId4" Type="http://schemas.openxmlformats.org/officeDocument/2006/relationships/image" Target="../media/image32.png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5.png"/><Relationship Id="rId10" Type="http://schemas.openxmlformats.org/officeDocument/2006/relationships/image" Target="../media/image14.png"/><Relationship Id="rId4" Type="http://schemas.openxmlformats.org/officeDocument/2006/relationships/image" Target="../media/image21.png"/><Relationship Id="rId9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8.png"/><Relationship Id="rId10" Type="http://schemas.openxmlformats.org/officeDocument/2006/relationships/image" Target="../media/image23.png"/><Relationship Id="rId4" Type="http://schemas.openxmlformats.org/officeDocument/2006/relationships/image" Target="../media/image1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15.png"/><Relationship Id="rId10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12.png"/><Relationship Id="rId10" Type="http://schemas.openxmlformats.org/officeDocument/2006/relationships/image" Target="../media/image48.png"/><Relationship Id="rId4" Type="http://schemas.openxmlformats.org/officeDocument/2006/relationships/image" Target="../media/image15.png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49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23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9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</a:t>
            </a:r>
            <a:r>
              <a:rPr lang="nl-NL" sz="3600" dirty="0" smtClean="0">
                <a:latin typeface="Comic Sans MS" pitchFamily="66" charset="0"/>
              </a:rPr>
              <a:t>dezelfde familie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7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1700808"/>
            <a:ext cx="1296144" cy="3609541"/>
          </a:xfrm>
          <a:prstGeom prst="rect">
            <a:avLst/>
          </a:prstGeom>
          <a:noFill/>
        </p:spPr>
      </p:pic>
      <p:pic>
        <p:nvPicPr>
          <p:cNvPr id="19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700808"/>
            <a:ext cx="1296144" cy="36095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86913" y="4509120"/>
              <a:ext cx="105606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45580" y="4465162"/>
              <a:ext cx="43681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42450" y="4581128"/>
              <a:ext cx="437963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717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1052736"/>
            <a:ext cx="1836737" cy="26304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2754" y="4509120"/>
              <a:ext cx="54438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36500" y="4465162"/>
              <a:ext cx="45497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0017" y="4509120"/>
              <a:ext cx="542829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3314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980728"/>
            <a:ext cx="989013" cy="2746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0365" y="4509119"/>
              <a:ext cx="407804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39398" y="4465162"/>
              <a:ext cx="52118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1681" y="4437112"/>
              <a:ext cx="504056" cy="166891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218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1960" y="908720"/>
            <a:ext cx="898978" cy="28083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86730"/>
              <a:ext cx="1368151" cy="116477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81584" y="4465162"/>
              <a:ext cx="43681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25406" y="4581128"/>
              <a:ext cx="47205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2290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8610" y="908721"/>
            <a:ext cx="753817" cy="28083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52163"/>
              <a:ext cx="1440159" cy="122608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52565"/>
              <a:ext cx="1512168" cy="125332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08118" y="4581128"/>
              <a:ext cx="706627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4338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5936" y="1124744"/>
            <a:ext cx="1224136" cy="236922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6587" y="4509120"/>
              <a:ext cx="456713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70019" y="4465162"/>
              <a:ext cx="58793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1680" y="4437112"/>
              <a:ext cx="534834" cy="16707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386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926550"/>
            <a:ext cx="864096" cy="28624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53502" y="4509119"/>
              <a:ext cx="1061530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19115" y="4465162"/>
              <a:ext cx="56175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84876" y="4581128"/>
              <a:ext cx="753111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5362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980728"/>
            <a:ext cx="936104" cy="27114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0"/>
            <a:ext cx="1589826" cy="2276872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0648"/>
            <a:ext cx="2654300" cy="2343150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964" y="692696"/>
            <a:ext cx="1668780" cy="1420322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4005064"/>
            <a:ext cx="1244600" cy="1628775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4005064"/>
            <a:ext cx="1701800" cy="2343150"/>
          </a:xfrm>
          <a:prstGeom prst="rect">
            <a:avLst/>
          </a:prstGeom>
          <a:noFill/>
        </p:spPr>
      </p:pic>
      <p:pic>
        <p:nvPicPr>
          <p:cNvPr id="32775" name="Picture 7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3933056"/>
            <a:ext cx="952500" cy="2635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05682" y="4495919"/>
              <a:ext cx="1108275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4096" y="4465162"/>
              <a:ext cx="79978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11259" y="4581128"/>
              <a:ext cx="1100346" cy="1440160"/>
            </a:xfrm>
            <a:prstGeom prst="rect">
              <a:avLst/>
            </a:prstGeom>
          </p:spPr>
        </p:pic>
      </p:grpSp>
      <p:grpSp>
        <p:nvGrpSpPr>
          <p:cNvPr id="28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34763" y="2132856"/>
              <a:ext cx="1165524" cy="1512168"/>
            </a:xfrm>
            <a:prstGeom prst="rect">
              <a:avLst/>
            </a:prstGeom>
          </p:spPr>
        </p:pic>
      </p:grpSp>
      <p:grpSp>
        <p:nvGrpSpPr>
          <p:cNvPr id="25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75650" y="2115098"/>
              <a:ext cx="855995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999110"/>
            <a:ext cx="1425128" cy="26683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10902" y="4509119"/>
              <a:ext cx="1418738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52565"/>
              <a:ext cx="1512168" cy="125332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7874" y="4509120"/>
              <a:ext cx="507115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68183" y="2132856"/>
              <a:ext cx="1098684" cy="151216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3568" y="2275961"/>
              <a:ext cx="1440160" cy="1226082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484784"/>
            <a:ext cx="2032000" cy="16843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3938" y="4509119"/>
              <a:ext cx="784676" cy="159737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42004" y="4465162"/>
              <a:ext cx="124396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65058" y="4581128"/>
              <a:ext cx="792748" cy="144016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50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1124744"/>
            <a:ext cx="1368152" cy="24852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8082" y="4509120"/>
              <a:ext cx="54438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71759" y="4465162"/>
              <a:ext cx="58445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45239" y="4509120"/>
              <a:ext cx="832386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89494" y="2132856"/>
              <a:ext cx="1056061" cy="151216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7855" y="2115098"/>
              <a:ext cx="1111586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052736"/>
            <a:ext cx="1836738" cy="26304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41727" y="4509119"/>
              <a:ext cx="757089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70019" y="4465162"/>
              <a:ext cx="58793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22201" y="4509120"/>
              <a:ext cx="478461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01332" y="2132856"/>
              <a:ext cx="832386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03939" y="2115098"/>
              <a:ext cx="799417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980728"/>
            <a:ext cx="952500" cy="26352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10902" y="4509119"/>
              <a:ext cx="1418738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000" y="4465162"/>
              <a:ext cx="124396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78930"/>
              <a:ext cx="1461860" cy="124455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13511" y="2132856"/>
              <a:ext cx="808028" cy="151216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244404"/>
              <a:ext cx="1440160" cy="1271313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67506" y="980729"/>
            <a:ext cx="2453111" cy="26642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43642" y="4509119"/>
              <a:ext cx="553258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67390" y="4465162"/>
              <a:ext cx="52118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22201" y="4509120"/>
              <a:ext cx="478461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45335" y="2132856"/>
              <a:ext cx="54438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7855" y="2115098"/>
              <a:ext cx="1111586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980728"/>
            <a:ext cx="1025525" cy="28559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4861" y="4509120"/>
              <a:ext cx="54282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00100" y="4465162"/>
              <a:ext cx="79978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2203" y="4581128"/>
              <a:ext cx="518457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88213" y="2204864"/>
              <a:ext cx="437963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53878" y="2115098"/>
              <a:ext cx="427531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1052736"/>
            <a:ext cx="989012" cy="2746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52163"/>
              <a:ext cx="1440160" cy="122608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42004" y="4465162"/>
              <a:ext cx="124396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90022" y="4509120"/>
              <a:ext cx="742819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01332" y="2132856"/>
              <a:ext cx="832386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27411" y="2115098"/>
              <a:ext cx="55247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980728"/>
            <a:ext cx="1512168" cy="27468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7528" y="4509119"/>
              <a:ext cx="465487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67390" y="4465162"/>
              <a:ext cx="52118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77093" y="4509120"/>
              <a:ext cx="568678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45335" y="2132856"/>
              <a:ext cx="54438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89882" y="2115098"/>
              <a:ext cx="427531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4" name="Picture 4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991121"/>
            <a:ext cx="801130" cy="26539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3514" y="4509120"/>
              <a:ext cx="1165524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19115" y="4465162"/>
              <a:ext cx="56175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8249" y="4581128"/>
              <a:ext cx="1046366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16033" y="2204864"/>
              <a:ext cx="382324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3178" y="2115098"/>
              <a:ext cx="1168932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1196752"/>
            <a:ext cx="1701800" cy="23431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8594" y="4509120"/>
              <a:ext cx="1155364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79540" y="4465162"/>
              <a:ext cx="84090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78930"/>
              <a:ext cx="1461860" cy="124455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30639" y="2204864"/>
              <a:ext cx="753111" cy="1368152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568" y="2313079"/>
              <a:ext cx="1368152" cy="1133963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484784"/>
            <a:ext cx="1945901" cy="16561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05682" y="4495919"/>
              <a:ext cx="1108275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35536"/>
              <a:ext cx="1512168" cy="128738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06420" y="4581128"/>
              <a:ext cx="1110023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21527" y="2132856"/>
              <a:ext cx="1391995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91673" y="2115098"/>
              <a:ext cx="1223949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1340768"/>
            <a:ext cx="1584176" cy="20731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1" y="4718004"/>
              <a:ext cx="1285486" cy="10944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43536" y="4465162"/>
              <a:ext cx="84090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14405" y="4581128"/>
              <a:ext cx="494054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4098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484784"/>
            <a:ext cx="2160240" cy="18386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17420" y="4509120"/>
              <a:ext cx="405703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3111" y="4465162"/>
              <a:ext cx="56175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33075" y="4509120"/>
              <a:ext cx="456713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06241" y="2132856"/>
              <a:ext cx="422568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9182" y="2115098"/>
              <a:ext cx="1168932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908719"/>
            <a:ext cx="792088" cy="28344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96672" y="4495919"/>
              <a:ext cx="526296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8990" y="4465162"/>
              <a:ext cx="86999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95392"/>
              <a:ext cx="1461860" cy="1211631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06241" y="2132856"/>
              <a:ext cx="422568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88755" y="2115098"/>
              <a:ext cx="429786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55558" y="896293"/>
            <a:ext cx="776482" cy="28927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82097" y="4509119"/>
              <a:ext cx="1076349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4096" y="4465162"/>
              <a:ext cx="79978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75400" y="4509120"/>
              <a:ext cx="572063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01332" y="2132856"/>
              <a:ext cx="832386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3568" y="2275961"/>
              <a:ext cx="1440160" cy="1226082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124744"/>
            <a:ext cx="1165843" cy="23725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0"/>
            <a:ext cx="1589826" cy="2276872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0648"/>
            <a:ext cx="2654300" cy="2343150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964" y="692696"/>
            <a:ext cx="1668780" cy="1420322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4005064"/>
            <a:ext cx="1244600" cy="1628775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4005064"/>
            <a:ext cx="1701800" cy="2343150"/>
          </a:xfrm>
          <a:prstGeom prst="rect">
            <a:avLst/>
          </a:prstGeom>
          <a:noFill/>
        </p:spPr>
      </p:pic>
      <p:pic>
        <p:nvPicPr>
          <p:cNvPr id="32775" name="Picture 7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3933056"/>
            <a:ext cx="952500" cy="2635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92241" y="4509120"/>
              <a:ext cx="105606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8990" y="4465162"/>
              <a:ext cx="86999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64408" y="4581128"/>
              <a:ext cx="994047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122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124744"/>
            <a:ext cx="1701800" cy="23431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59400" y="4509120"/>
              <a:ext cx="521742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8990" y="4465162"/>
              <a:ext cx="86999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70270" y="4581128"/>
              <a:ext cx="382324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194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1052736"/>
            <a:ext cx="738188" cy="26416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0930" y="4509120"/>
              <a:ext cx="80802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2517" y="4465162"/>
              <a:ext cx="1182941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25406" y="4581128"/>
              <a:ext cx="47205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42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912" y="980728"/>
            <a:ext cx="1440160" cy="26965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525986"/>
              <a:ext cx="1368151" cy="1486264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643572"/>
              <a:ext cx="1440160" cy="1271313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4171" y="4581128"/>
              <a:ext cx="105452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4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1196752"/>
            <a:ext cx="2529842" cy="22332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4078" y="4509120"/>
              <a:ext cx="832386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4615" y="4465162"/>
              <a:ext cx="149874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8767" y="4581128"/>
              <a:ext cx="1045329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1266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1268760"/>
            <a:ext cx="1728192" cy="22616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3594" y="4509119"/>
              <a:ext cx="1161347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2538" y="4465162"/>
              <a:ext cx="125490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70270" y="4581128"/>
              <a:ext cx="382324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6146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1268760"/>
            <a:ext cx="1693626" cy="21967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137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19</cp:revision>
  <dcterms:created xsi:type="dcterms:W3CDTF">2016-05-02T13:46:17Z</dcterms:created>
  <dcterms:modified xsi:type="dcterms:W3CDTF">2016-09-11T12:12:22Z</dcterms:modified>
</cp:coreProperties>
</file>