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0" r:id="rId3"/>
    <p:sldId id="325" r:id="rId4"/>
    <p:sldId id="324" r:id="rId5"/>
    <p:sldId id="333" r:id="rId6"/>
    <p:sldId id="332" r:id="rId7"/>
    <p:sldId id="330" r:id="rId8"/>
    <p:sldId id="331" r:id="rId9"/>
    <p:sldId id="321" r:id="rId10"/>
    <p:sldId id="323" r:id="rId11"/>
    <p:sldId id="319" r:id="rId12"/>
    <p:sldId id="320" r:id="rId13"/>
    <p:sldId id="334" r:id="rId14"/>
    <p:sldId id="326" r:id="rId15"/>
    <p:sldId id="322" r:id="rId16"/>
    <p:sldId id="318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4B4S/67NDD6w/k/glPWA/g" hashData="T+IeJdRMRlhgwD/q/+hrtsbglYQ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394" autoAdjust="0"/>
    <p:restoredTop sz="94626" autoAdjust="0"/>
  </p:normalViewPr>
  <p:slideViewPr>
    <p:cSldViewPr>
      <p:cViewPr>
        <p:scale>
          <a:sx n="100" d="100"/>
          <a:sy n="100" d="100"/>
        </p:scale>
        <p:origin x="-252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13-1-2021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1916832"/>
            <a:ext cx="1584176" cy="1656184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755576" y="622429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lettergrepen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Afgeronde rechthoek 17"/>
          <p:cNvSpPr/>
          <p:nvPr/>
        </p:nvSpPr>
        <p:spPr>
          <a:xfrm>
            <a:off x="5436096" y="4293096"/>
            <a:ext cx="1152128" cy="1152128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Afgeronde rechthoek 19"/>
          <p:cNvSpPr/>
          <p:nvPr/>
        </p:nvSpPr>
        <p:spPr>
          <a:xfrm>
            <a:off x="3995936" y="4293096"/>
            <a:ext cx="1152128" cy="1152128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2555776" y="4293096"/>
            <a:ext cx="1152128" cy="1152128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/>
          <p:cNvSpPr txBox="1"/>
          <p:nvPr/>
        </p:nvSpPr>
        <p:spPr>
          <a:xfrm>
            <a:off x="2627784" y="4459759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/>
              <a:t>o</a:t>
            </a:r>
            <a:endParaRPr lang="nl-NL" sz="4400" dirty="0"/>
          </a:p>
        </p:txBody>
      </p:sp>
      <p:sp>
        <p:nvSpPr>
          <p:cNvPr id="26" name="Tekstvak 25"/>
          <p:cNvSpPr txBox="1"/>
          <p:nvPr/>
        </p:nvSpPr>
        <p:spPr>
          <a:xfrm>
            <a:off x="4067944" y="4459759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/>
              <a:t>oo</a:t>
            </a:r>
            <a:endParaRPr lang="nl-NL" sz="4400" dirty="0"/>
          </a:p>
        </p:txBody>
      </p:sp>
      <p:sp>
        <p:nvSpPr>
          <p:cNvPr id="27" name="Tekstvak 26"/>
          <p:cNvSpPr txBox="1"/>
          <p:nvPr/>
        </p:nvSpPr>
        <p:spPr>
          <a:xfrm>
            <a:off x="5436096" y="4459759"/>
            <a:ext cx="1224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/>
              <a:t>ooo</a:t>
            </a:r>
            <a:endParaRPr lang="nl-NL" sz="4400" dirty="0"/>
          </a:p>
        </p:txBody>
      </p:sp>
      <p:sp>
        <p:nvSpPr>
          <p:cNvPr id="28" name="Afgeronde rechthoek 27"/>
          <p:cNvSpPr/>
          <p:nvPr/>
        </p:nvSpPr>
        <p:spPr>
          <a:xfrm>
            <a:off x="2915816" y="1916832"/>
            <a:ext cx="5184576" cy="165618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Tekstvak 28"/>
          <p:cNvSpPr txBox="1"/>
          <p:nvPr/>
        </p:nvSpPr>
        <p:spPr>
          <a:xfrm>
            <a:off x="3929058" y="2214554"/>
            <a:ext cx="331853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6600" dirty="0" smtClean="0">
                <a:latin typeface="Comic Sans MS" pitchFamily="66" charset="0"/>
              </a:rPr>
              <a:t>hui- zen</a:t>
            </a:r>
            <a:endParaRPr lang="nl-NL" sz="6600" dirty="0">
              <a:latin typeface="Comic Sans MS" pitchFamily="66" charset="0"/>
            </a:endParaRPr>
          </a:p>
        </p:txBody>
      </p:sp>
      <p:sp>
        <p:nvSpPr>
          <p:cNvPr id="14" name="PIJL-RECHTS 13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E:\milou\website\tekeningen - kleur\thema's\wonen\rijtjeshuize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214554"/>
            <a:ext cx="1239592" cy="105392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boerderij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20562" y="1484784"/>
            <a:ext cx="1454030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kasteel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71499" y="1484784"/>
            <a:ext cx="1552155" cy="1587837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21297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badkamer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755576" y="1559048"/>
            <a:ext cx="1584002" cy="143930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postkantoor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55576" y="1626094"/>
            <a:ext cx="1584002" cy="130521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keuken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55576" y="1598077"/>
            <a:ext cx="1584002" cy="1361251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21297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72200" y="4581128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politiebureau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74630" y="1484784"/>
            <a:ext cx="1545894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2050" name="Picture 2" descr="E:\milou\website\tekeningen - kleur\thema's\wonen\rijtjeshuize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785794"/>
            <a:ext cx="2018401" cy="1716078"/>
          </a:xfrm>
          <a:prstGeom prst="rect">
            <a:avLst/>
          </a:prstGeom>
          <a:noFill/>
        </p:spPr>
      </p:pic>
      <p:pic>
        <p:nvPicPr>
          <p:cNvPr id="2051" name="Picture 3" descr="E:\milou\website\tekeningen - kleur\thema's\wonen\hui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142852"/>
            <a:ext cx="1686557" cy="2000264"/>
          </a:xfrm>
          <a:prstGeom prst="rect">
            <a:avLst/>
          </a:prstGeom>
          <a:noFill/>
        </p:spPr>
      </p:pic>
      <p:pic>
        <p:nvPicPr>
          <p:cNvPr id="2052" name="Picture 4" descr="E:\milou\website\tekeningen - kleur\thema's\wonen\kastee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4071942"/>
            <a:ext cx="1781013" cy="1821854"/>
          </a:xfrm>
          <a:prstGeom prst="rect">
            <a:avLst/>
          </a:prstGeom>
          <a:noFill/>
        </p:spPr>
      </p:pic>
      <p:pic>
        <p:nvPicPr>
          <p:cNvPr id="2053" name="Picture 5" descr="E:\milou\website\tekeningen - kleur\thema's\wonen\kerk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388" y="3853938"/>
            <a:ext cx="1540587" cy="1620171"/>
          </a:xfrm>
          <a:prstGeom prst="rect">
            <a:avLst/>
          </a:prstGeom>
          <a:noFill/>
        </p:spPr>
      </p:pic>
      <p:pic>
        <p:nvPicPr>
          <p:cNvPr id="2054" name="Picture 6" descr="E:\milou\website\tekeningen - kleur\thema's\wonen\molen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86182" y="4286256"/>
            <a:ext cx="1529475" cy="1985907"/>
          </a:xfrm>
          <a:prstGeom prst="rect">
            <a:avLst/>
          </a:prstGeom>
          <a:noFill/>
        </p:spPr>
      </p:pic>
      <p:pic>
        <p:nvPicPr>
          <p:cNvPr id="2055" name="Picture 7" descr="E:\milou\website\tekeningen - kleur\thema's\wonen\politiebureau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15140" y="571480"/>
            <a:ext cx="1731994" cy="177974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7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8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9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0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2" y="3429000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huis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78285" y="1484784"/>
            <a:ext cx="1338583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fabriek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86158" y="1484784"/>
            <a:ext cx="1522837" cy="1587837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21297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garage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55576" y="1645102"/>
            <a:ext cx="1584002" cy="126720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metselaar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55576" y="1716515"/>
            <a:ext cx="1584002" cy="11243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2" y="3429000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tuin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755576" y="1569788"/>
            <a:ext cx="1584002" cy="141782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marktkraam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55576" y="1560376"/>
            <a:ext cx="1584002" cy="1436652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21297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2" y="3429000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kerk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92521" y="1484784"/>
            <a:ext cx="1510111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465313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131840" y="1700808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gevangenis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755576" y="1711025"/>
            <a:ext cx="1584002" cy="113535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154</Words>
  <Application>Microsoft Office PowerPoint</Application>
  <PresentationFormat>Diavoorstelling (4:3)</PresentationFormat>
  <Paragraphs>50</Paragraphs>
  <Slides>16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32</cp:revision>
  <dcterms:created xsi:type="dcterms:W3CDTF">2016-05-02T13:46:17Z</dcterms:created>
  <dcterms:modified xsi:type="dcterms:W3CDTF">2021-01-13T20:24:15Z</dcterms:modified>
</cp:coreProperties>
</file>