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68" r:id="rId4"/>
    <p:sldId id="269" r:id="rId5"/>
    <p:sldId id="275" r:id="rId6"/>
    <p:sldId id="273" r:id="rId7"/>
    <p:sldId id="274" r:id="rId8"/>
    <p:sldId id="272" r:id="rId9"/>
    <p:sldId id="277" r:id="rId10"/>
    <p:sldId id="276" r:id="rId11"/>
    <p:sldId id="279" r:id="rId12"/>
    <p:sldId id="280" r:id="rId13"/>
    <p:sldId id="278" r:id="rId14"/>
    <p:sldId id="266" r:id="rId15"/>
    <p:sldId id="291" r:id="rId16"/>
    <p:sldId id="294" r:id="rId17"/>
    <p:sldId id="293" r:id="rId18"/>
    <p:sldId id="292" r:id="rId19"/>
    <p:sldId id="296" r:id="rId20"/>
    <p:sldId id="297" r:id="rId21"/>
    <p:sldId id="295" r:id="rId22"/>
    <p:sldId id="298" r:id="rId23"/>
    <p:sldId id="302" r:id="rId24"/>
    <p:sldId id="299" r:id="rId25"/>
    <p:sldId id="300" r:id="rId26"/>
    <p:sldId id="301" r:id="rId27"/>
    <p:sldId id="290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ZboKuXXJuPrTPFMKhPZNWA" hashData="CuyVXtp267Iz5ETfj3jA3tXfMmo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9" autoAdjust="0"/>
    <p:restoredTop sz="94626" autoAdjust="0"/>
  </p:normalViewPr>
  <p:slideViewPr>
    <p:cSldViewPr>
      <p:cViewPr>
        <p:scale>
          <a:sx n="90" d="100"/>
          <a:sy n="90" d="100"/>
        </p:scale>
        <p:origin x="-342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13-1-2021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getallenlijn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33945"/>
              <a:ext cx="534228" cy="58339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33945"/>
              <a:ext cx="534228" cy="58339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33945"/>
              <a:ext cx="534228" cy="58339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2915816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Afgeronde rechthoek 31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Afgeronde rechthoek 32"/>
          <p:cNvSpPr/>
          <p:nvPr/>
        </p:nvSpPr>
        <p:spPr>
          <a:xfrm>
            <a:off x="5364088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Afgeronde rechthoek 33"/>
          <p:cNvSpPr/>
          <p:nvPr/>
        </p:nvSpPr>
        <p:spPr>
          <a:xfrm>
            <a:off x="4139952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292080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4067944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2843808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0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" name="Picture 2" descr="E:\milou\website\tekeningen - kleur\thema's\wonen\postkanto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143380"/>
            <a:ext cx="1668412" cy="1375485"/>
          </a:xfrm>
          <a:prstGeom prst="rect">
            <a:avLst/>
          </a:prstGeom>
          <a:noFill/>
        </p:spPr>
      </p:pic>
      <p:pic>
        <p:nvPicPr>
          <p:cNvPr id="6" name="Picture 3" descr="E:\milou\website\tekeningen - kleur\thema's\wonen\scho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143380"/>
            <a:ext cx="2165367" cy="2033598"/>
          </a:xfrm>
          <a:prstGeom prst="rect">
            <a:avLst/>
          </a:prstGeom>
          <a:noFill/>
        </p:spPr>
      </p:pic>
      <p:pic>
        <p:nvPicPr>
          <p:cNvPr id="7" name="Picture 4" descr="E:\milou\website\tekeningen - kleur\thema's\wonen\wink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14290"/>
            <a:ext cx="1722333" cy="1938143"/>
          </a:xfrm>
          <a:prstGeom prst="rect">
            <a:avLst/>
          </a:prstGeom>
          <a:noFill/>
        </p:spPr>
      </p:pic>
      <p:pic>
        <p:nvPicPr>
          <p:cNvPr id="8" name="Picture 5" descr="E:\milou\website\tekeningen - kleur\thema's\wonen\woonboo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714356"/>
            <a:ext cx="1854101" cy="1650742"/>
          </a:xfrm>
          <a:prstGeom prst="rect">
            <a:avLst/>
          </a:prstGeom>
          <a:noFill/>
        </p:spPr>
      </p:pic>
      <p:pic>
        <p:nvPicPr>
          <p:cNvPr id="9" name="Picture 6" descr="E:\milou\website\tekeningen - kleur\thema's\wonen\kerk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357166"/>
            <a:ext cx="1626879" cy="1710920"/>
          </a:xfrm>
          <a:prstGeom prst="rect">
            <a:avLst/>
          </a:prstGeom>
          <a:noFill/>
        </p:spPr>
      </p:pic>
      <p:pic>
        <p:nvPicPr>
          <p:cNvPr id="10" name="Picture 7" descr="E:\milou\website\tekeningen - kleur\thema's\wonen\metselaa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39" y="3857628"/>
            <a:ext cx="1965077" cy="13950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571868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413998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20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21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68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17</a:t>
            </a:r>
            <a:endParaRPr lang="nl-NL" sz="1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19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14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wonen\boomh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929066"/>
            <a:ext cx="1524481" cy="1535129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wonen\gar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786322"/>
            <a:ext cx="1892733" cy="1514719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wonen\marktkraa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071941"/>
            <a:ext cx="1462377" cy="1326663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wonen\mole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89654"/>
            <a:ext cx="1500198" cy="1947892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wonen\ten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1142984"/>
            <a:ext cx="2179351" cy="1309740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wonen\boerderij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9454" y="428604"/>
            <a:ext cx="1668232" cy="18208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9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5572132" y="1412776"/>
            <a:ext cx="20717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310</Words>
  <Application>Microsoft Office PowerPoint</Application>
  <PresentationFormat>Diavoorstelling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40</cp:revision>
  <dcterms:created xsi:type="dcterms:W3CDTF">2016-05-02T13:46:17Z</dcterms:created>
  <dcterms:modified xsi:type="dcterms:W3CDTF">2021-01-13T20:07:48Z</dcterms:modified>
</cp:coreProperties>
</file>