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68" r:id="rId4"/>
    <p:sldId id="269" r:id="rId5"/>
    <p:sldId id="275" r:id="rId6"/>
    <p:sldId id="273" r:id="rId7"/>
    <p:sldId id="274" r:id="rId8"/>
    <p:sldId id="272" r:id="rId9"/>
    <p:sldId id="277" r:id="rId10"/>
    <p:sldId id="276" r:id="rId11"/>
    <p:sldId id="279" r:id="rId12"/>
    <p:sldId id="280" r:id="rId13"/>
    <p:sldId id="278" r:id="rId14"/>
    <p:sldId id="266" r:id="rId15"/>
    <p:sldId id="291" r:id="rId16"/>
    <p:sldId id="294" r:id="rId17"/>
    <p:sldId id="293" r:id="rId18"/>
    <p:sldId id="292" r:id="rId19"/>
    <p:sldId id="296" r:id="rId20"/>
    <p:sldId id="297" r:id="rId21"/>
    <p:sldId id="295" r:id="rId22"/>
    <p:sldId id="298" r:id="rId23"/>
    <p:sldId id="302" r:id="rId24"/>
    <p:sldId id="299" r:id="rId25"/>
    <p:sldId id="300" r:id="rId26"/>
    <p:sldId id="301" r:id="rId27"/>
    <p:sldId id="290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ZboKuXXJuPrTPFMKhPZNWA" hashData="CuyVXtp267Iz5ETfj3jA3tXfMmo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19" autoAdjust="0"/>
    <p:restoredTop sz="94626" autoAdjust="0"/>
  </p:normalViewPr>
  <p:slideViewPr>
    <p:cSldViewPr>
      <p:cViewPr>
        <p:scale>
          <a:sx n="90" d="100"/>
          <a:sy n="90" d="100"/>
        </p:scale>
        <p:origin x="-342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13-1-2021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getallenlijn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33945"/>
              <a:ext cx="534228" cy="583390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33945"/>
              <a:ext cx="534228" cy="583390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33945"/>
              <a:ext cx="534228" cy="58339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915816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Afgeronde rechthoek 31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noFill/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Afgeronde rechthoek 32"/>
          <p:cNvSpPr/>
          <p:nvPr/>
        </p:nvSpPr>
        <p:spPr>
          <a:xfrm>
            <a:off x="5364088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Afgeronde rechthoek 33"/>
          <p:cNvSpPr/>
          <p:nvPr/>
        </p:nvSpPr>
        <p:spPr>
          <a:xfrm>
            <a:off x="4139952" y="3933056"/>
            <a:ext cx="936104" cy="108012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kstvak 37"/>
          <p:cNvSpPr txBox="1"/>
          <p:nvPr/>
        </p:nvSpPr>
        <p:spPr>
          <a:xfrm>
            <a:off x="5292080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4067944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2843808" y="3861048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7200" dirty="0" smtClean="0">
                <a:latin typeface="Arial" pitchFamily="34" charset="0"/>
                <a:cs typeface="Arial" pitchFamily="34" charset="0"/>
              </a:rPr>
              <a:t>0</a:t>
            </a:r>
            <a:endParaRPr lang="nl-NL" sz="7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" name="Picture 2" descr="E:\milou\website\tekeningen - kleur\thema's\wonen\postkantoo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143380"/>
            <a:ext cx="1668412" cy="1375485"/>
          </a:xfrm>
          <a:prstGeom prst="rect">
            <a:avLst/>
          </a:prstGeom>
          <a:noFill/>
        </p:spPr>
      </p:pic>
      <p:pic>
        <p:nvPicPr>
          <p:cNvPr id="6" name="Picture 3" descr="E:\milou\website\tekeningen - kleur\thema's\wonen\schoo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143380"/>
            <a:ext cx="2165367" cy="2033598"/>
          </a:xfrm>
          <a:prstGeom prst="rect">
            <a:avLst/>
          </a:prstGeom>
          <a:noFill/>
        </p:spPr>
      </p:pic>
      <p:pic>
        <p:nvPicPr>
          <p:cNvPr id="7" name="Picture 4" descr="E:\milou\website\tekeningen - kleur\thema's\wonen\winkel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214290"/>
            <a:ext cx="1722333" cy="1938143"/>
          </a:xfrm>
          <a:prstGeom prst="rect">
            <a:avLst/>
          </a:prstGeom>
          <a:noFill/>
        </p:spPr>
      </p:pic>
      <p:pic>
        <p:nvPicPr>
          <p:cNvPr id="8" name="Picture 5" descr="E:\milou\website\tekeningen - kleur\thema's\wonen\woonboo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714356"/>
            <a:ext cx="1854101" cy="1650742"/>
          </a:xfrm>
          <a:prstGeom prst="rect">
            <a:avLst/>
          </a:prstGeom>
          <a:noFill/>
        </p:spPr>
      </p:pic>
      <p:pic>
        <p:nvPicPr>
          <p:cNvPr id="9" name="Picture 6" descr="E:\milou\website\tekeningen - kleur\thema's\wonen\kerk 2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58016" y="357166"/>
            <a:ext cx="1626879" cy="1710920"/>
          </a:xfrm>
          <a:prstGeom prst="rect">
            <a:avLst/>
          </a:prstGeom>
          <a:noFill/>
        </p:spPr>
      </p:pic>
      <p:pic>
        <p:nvPicPr>
          <p:cNvPr id="10" name="Picture 7" descr="E:\milou\website\tekeningen - kleur\thema's\wonen\metselaar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15139" y="3857628"/>
            <a:ext cx="1965077" cy="13950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571868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413998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20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20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21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68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0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17</a:t>
            </a:r>
            <a:endParaRPr lang="nl-NL" sz="120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14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4725144"/>
            <a:ext cx="1176778" cy="1070603"/>
          </a:xfrm>
          <a:prstGeom prst="rect">
            <a:avLst/>
          </a:prstGeom>
        </p:spPr>
      </p:pic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1907704" y="4028871"/>
            <a:ext cx="1368152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46754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Afgeronde rechthoek 20"/>
          <p:cNvSpPr/>
          <p:nvPr/>
        </p:nvSpPr>
        <p:spPr>
          <a:xfrm>
            <a:off x="622818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3347864" y="1340768"/>
            <a:ext cx="244827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67"/>
          <p:cNvGrpSpPr/>
          <p:nvPr/>
        </p:nvGrpSpPr>
        <p:grpSpPr>
          <a:xfrm>
            <a:off x="3779912" y="4028871"/>
            <a:ext cx="1368152" cy="1200329"/>
            <a:chOff x="2915816" y="3884855"/>
            <a:chExt cx="936104" cy="1200329"/>
          </a:xfrm>
        </p:grpSpPr>
        <p:sp>
          <p:nvSpPr>
            <p:cNvPr id="24" name="Afgeronde rechthoek 23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7"/>
          <p:cNvGrpSpPr/>
          <p:nvPr/>
        </p:nvGrpSpPr>
        <p:grpSpPr>
          <a:xfrm>
            <a:off x="5652120" y="4028871"/>
            <a:ext cx="1368152" cy="1200329"/>
            <a:chOff x="2915816" y="3884855"/>
            <a:chExt cx="936104" cy="1200329"/>
          </a:xfrm>
        </p:grpSpPr>
        <p:sp>
          <p:nvSpPr>
            <p:cNvPr id="27" name="Afgeronde rechthoek 26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28" name="Tekstvak 27"/>
            <p:cNvSpPr txBox="1"/>
            <p:nvPr/>
          </p:nvSpPr>
          <p:spPr>
            <a:xfrm>
              <a:off x="2915816" y="3884855"/>
              <a:ext cx="88683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Tekstvak 28"/>
          <p:cNvSpPr txBox="1"/>
          <p:nvPr/>
        </p:nvSpPr>
        <p:spPr>
          <a:xfrm>
            <a:off x="75557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63589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6516216" y="1412776"/>
            <a:ext cx="19442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486916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wonen\boomhu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929066"/>
            <a:ext cx="1524481" cy="1535129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wonen\gara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8992" y="4786322"/>
            <a:ext cx="1892733" cy="1514719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wonen\marktkraa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071941"/>
            <a:ext cx="1462377" cy="1326663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wonen\molen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89654"/>
            <a:ext cx="1500198" cy="1947892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wonen\tent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1142984"/>
            <a:ext cx="2179351" cy="1309740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wonen\boerderij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428604"/>
            <a:ext cx="1668232" cy="18208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1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2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5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3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9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5572132" y="1412776"/>
            <a:ext cx="20717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10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725144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7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4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5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8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6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467380"/>
            <a:ext cx="2621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getal ontbreekt?</a:t>
            </a:r>
            <a:endParaRPr lang="nl-NL" dirty="0">
              <a:latin typeface="Comic Sans MS" pitchFamily="66" charset="0"/>
            </a:endParaRPr>
          </a:p>
        </p:txBody>
      </p:sp>
      <p:grpSp>
        <p:nvGrpSpPr>
          <p:cNvPr id="2" name="Groep 67"/>
          <p:cNvGrpSpPr/>
          <p:nvPr/>
        </p:nvGrpSpPr>
        <p:grpSpPr>
          <a:xfrm>
            <a:off x="2915816" y="3884855"/>
            <a:ext cx="936104" cy="1200329"/>
            <a:chOff x="2915816" y="3884855"/>
            <a:chExt cx="936104" cy="1200329"/>
          </a:xfrm>
        </p:grpSpPr>
        <p:sp>
          <p:nvSpPr>
            <p:cNvPr id="49" name="Afgeronde rechthoek 48"/>
            <p:cNvSpPr/>
            <p:nvPr/>
          </p:nvSpPr>
          <p:spPr>
            <a:xfrm>
              <a:off x="2915816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987824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6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Groep 68"/>
          <p:cNvGrpSpPr/>
          <p:nvPr/>
        </p:nvGrpSpPr>
        <p:grpSpPr>
          <a:xfrm>
            <a:off x="4139952" y="3884855"/>
            <a:ext cx="936104" cy="1200329"/>
            <a:chOff x="4139952" y="3884855"/>
            <a:chExt cx="936104" cy="1200329"/>
          </a:xfrm>
        </p:grpSpPr>
        <p:sp>
          <p:nvSpPr>
            <p:cNvPr id="51" name="Afgeronde rechthoek 50"/>
            <p:cNvSpPr/>
            <p:nvPr/>
          </p:nvSpPr>
          <p:spPr>
            <a:xfrm>
              <a:off x="4139952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>
                <a:solidFill>
                  <a:schemeClr val="bg1"/>
                </a:solidFill>
              </a:endParaRPr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4211960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4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ep 69"/>
          <p:cNvGrpSpPr/>
          <p:nvPr/>
        </p:nvGrpSpPr>
        <p:grpSpPr>
          <a:xfrm>
            <a:off x="5364088" y="3884855"/>
            <a:ext cx="936104" cy="1200329"/>
            <a:chOff x="5364088" y="3884855"/>
            <a:chExt cx="936104" cy="1200329"/>
          </a:xfrm>
        </p:grpSpPr>
        <p:sp>
          <p:nvSpPr>
            <p:cNvPr id="50" name="Afgeronde rechthoek 49"/>
            <p:cNvSpPr/>
            <p:nvPr/>
          </p:nvSpPr>
          <p:spPr>
            <a:xfrm>
              <a:off x="5364088" y="3933056"/>
              <a:ext cx="936104" cy="108012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5436096" y="3884855"/>
              <a:ext cx="79208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7200" dirty="0" smtClean="0">
                  <a:latin typeface="Arial" pitchFamily="34" charset="0"/>
                  <a:cs typeface="Arial" pitchFamily="34" charset="0"/>
                </a:rPr>
                <a:t>9</a:t>
              </a:r>
              <a:endParaRPr lang="nl-NL" sz="7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2" name="Afgeronde rechthoek 61"/>
          <p:cNvSpPr/>
          <p:nvPr/>
        </p:nvSpPr>
        <p:spPr>
          <a:xfrm>
            <a:off x="1763688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Afgeronde rechthoek 62"/>
          <p:cNvSpPr/>
          <p:nvPr/>
        </p:nvSpPr>
        <p:spPr>
          <a:xfrm>
            <a:off x="3779912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Afgeronde rechthoek 63"/>
          <p:cNvSpPr/>
          <p:nvPr/>
        </p:nvSpPr>
        <p:spPr>
          <a:xfrm>
            <a:off x="5796136" y="1340768"/>
            <a:ext cx="1728192" cy="2160240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Tekstvak 64"/>
          <p:cNvSpPr txBox="1"/>
          <p:nvPr/>
        </p:nvSpPr>
        <p:spPr>
          <a:xfrm>
            <a:off x="2123728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7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4139952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latin typeface="Arial" pitchFamily="34" charset="0"/>
                <a:cs typeface="Arial" pitchFamily="34" charset="0"/>
              </a:rPr>
              <a:t>8</a:t>
            </a:r>
            <a:endParaRPr lang="nl-NL" sz="1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kstvak 66"/>
          <p:cNvSpPr txBox="1"/>
          <p:nvPr/>
        </p:nvSpPr>
        <p:spPr>
          <a:xfrm>
            <a:off x="6156176" y="1412776"/>
            <a:ext cx="1080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nl-NL" sz="1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8112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310</Words>
  <Application>Microsoft Office PowerPoint</Application>
  <PresentationFormat>Diavoorstelling (4:3)</PresentationFormat>
  <Paragraphs>206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40</cp:revision>
  <dcterms:created xsi:type="dcterms:W3CDTF">2016-05-02T13:46:17Z</dcterms:created>
  <dcterms:modified xsi:type="dcterms:W3CDTF">2021-01-13T20:07:48Z</dcterms:modified>
</cp:coreProperties>
</file>