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257" r:id="rId3"/>
    <p:sldId id="291" r:id="rId4"/>
    <p:sldId id="296" r:id="rId5"/>
    <p:sldId id="288" r:id="rId6"/>
    <p:sldId id="292" r:id="rId7"/>
    <p:sldId id="293" r:id="rId8"/>
    <p:sldId id="287" r:id="rId9"/>
    <p:sldId id="295" r:id="rId10"/>
    <p:sldId id="294" r:id="rId11"/>
    <p:sldId id="272" r:id="rId12"/>
    <p:sldId id="285" r:id="rId13"/>
    <p:sldId id="290" r:id="rId14"/>
    <p:sldId id="301" r:id="rId15"/>
    <p:sldId id="289" r:id="rId16"/>
    <p:sldId id="302" r:id="rId17"/>
    <p:sldId id="299" r:id="rId18"/>
    <p:sldId id="297" r:id="rId19"/>
    <p:sldId id="300" r:id="rId20"/>
    <p:sldId id="298" r:id="rId21"/>
    <p:sldId id="303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H2QlEkD492aZQ85+t1f6Nw" hashData="WkxSGYjU64p/fn5K0BhT/k50lr4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07" autoAdjust="0"/>
    <p:restoredTop sz="86408" autoAdjust="0"/>
  </p:normalViewPr>
  <p:slideViewPr>
    <p:cSldViewPr>
      <p:cViewPr>
        <p:scale>
          <a:sx n="90" d="100"/>
          <a:sy n="90" d="100"/>
        </p:scale>
        <p:origin x="-41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5.jpeg"/><Relationship Id="rId4" Type="http://schemas.openxmlformats.org/officeDocument/2006/relationships/image" Target="../media/image32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40.jpeg"/><Relationship Id="rId4" Type="http://schemas.openxmlformats.org/officeDocument/2006/relationships/image" Target="../media/image28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5.jpeg"/><Relationship Id="rId4" Type="http://schemas.openxmlformats.org/officeDocument/2006/relationships/image" Target="../media/image40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3.jpeg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35.jpeg"/><Relationship Id="rId4" Type="http://schemas.openxmlformats.org/officeDocument/2006/relationships/image" Target="../media/image3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4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aanvullen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519" y="4571746"/>
              <a:ext cx="504405" cy="507790"/>
            </a:xfrm>
            <a:prstGeom prst="rect">
              <a:avLst/>
            </a:prstGeom>
            <a:grpFill/>
          </p:spPr>
        </p:pic>
      </p:grpSp>
      <p:grpSp>
        <p:nvGrpSpPr>
          <p:cNvPr id="3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9279" y="4571746"/>
              <a:ext cx="504405" cy="507790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1207" y="4571746"/>
              <a:ext cx="504405" cy="507790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7" name="Picture 3" descr="F:\Milou\tekeningen - kleur\thema's\dieren\kriebelbeestjes\insec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3423056" y="1897784"/>
            <a:ext cx="2401030" cy="284811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00496" y="5103673"/>
              <a:ext cx="432048" cy="405790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43438" y="4317855"/>
              <a:ext cx="432048" cy="40579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4684735"/>
              <a:ext cx="432048" cy="405790"/>
            </a:xfrm>
            <a:prstGeom prst="rect">
              <a:avLst/>
            </a:prstGeom>
            <a:noFill/>
          </p:spPr>
        </p:pic>
      </p:grpSp>
      <p:sp>
        <p:nvSpPr>
          <p:cNvPr id="25" name="Afgeronde rechthoek 24"/>
          <p:cNvSpPr/>
          <p:nvPr/>
        </p:nvSpPr>
        <p:spPr>
          <a:xfrm>
            <a:off x="6084168" y="3861048"/>
            <a:ext cx="2367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8194" name="Picture 2" descr="E:\milou\website\tekeningen - kleur\thema's\wonen\schoo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2071678"/>
            <a:ext cx="701651" cy="658953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wonen\schoo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3042" y="2071678"/>
            <a:ext cx="701651" cy="65895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458" name="Picture 2" descr="E:\milou\website\tekeningen - kleur\thema's\wonen\carav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071942"/>
            <a:ext cx="2279634" cy="1499314"/>
          </a:xfrm>
          <a:prstGeom prst="rect">
            <a:avLst/>
          </a:prstGeom>
          <a:noFill/>
        </p:spPr>
      </p:pic>
      <p:pic>
        <p:nvPicPr>
          <p:cNvPr id="19459" name="Picture 3" descr="E:\milou\website\tekeningen - kleur\thema's\wonen\fabrie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500042"/>
            <a:ext cx="1451408" cy="1513578"/>
          </a:xfrm>
          <a:prstGeom prst="rect">
            <a:avLst/>
          </a:prstGeom>
          <a:noFill/>
        </p:spPr>
      </p:pic>
      <p:pic>
        <p:nvPicPr>
          <p:cNvPr id="19460" name="Picture 4" descr="E:\milou\website\tekeningen - kleur\thema's\wonen\fla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34" y="500042"/>
            <a:ext cx="1304763" cy="1987807"/>
          </a:xfrm>
          <a:prstGeom prst="rect">
            <a:avLst/>
          </a:prstGeom>
          <a:noFill/>
        </p:spPr>
      </p:pic>
      <p:pic>
        <p:nvPicPr>
          <p:cNvPr id="19461" name="Picture 5" descr="E:\milou\website\tekeningen - kleur\thema's\wonen\huis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3786190"/>
            <a:ext cx="1410689" cy="1673084"/>
          </a:xfrm>
          <a:prstGeom prst="rect">
            <a:avLst/>
          </a:prstGeom>
          <a:noFill/>
        </p:spPr>
      </p:pic>
      <p:pic>
        <p:nvPicPr>
          <p:cNvPr id="19462" name="Picture 6" descr="E:\milou\website\tekeningen - kleur\thema's\wonen\kaste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0430" y="4000504"/>
            <a:ext cx="2121032" cy="2169670"/>
          </a:xfrm>
          <a:prstGeom prst="rect">
            <a:avLst/>
          </a:prstGeom>
          <a:noFill/>
        </p:spPr>
      </p:pic>
      <p:pic>
        <p:nvPicPr>
          <p:cNvPr id="19463" name="Picture 7" descr="E:\milou\website\tekeningen - kleur\thema's\wonen\kerk 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16" y="357166"/>
            <a:ext cx="1657916" cy="174356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275125" y="4149080"/>
              <a:ext cx="992619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6876256" y="4149080"/>
              <a:ext cx="973712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0242" name="Picture 2" descr="E:\milou\website\tekeningen - kleur\thema's\wonen\wink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86" y="1928802"/>
            <a:ext cx="812783" cy="914626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wonen\wink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868" y="1928802"/>
            <a:ext cx="812783" cy="914626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wonen\wink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43174" y="1928802"/>
            <a:ext cx="812783" cy="914626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wonen\wink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14480" y="1928802"/>
            <a:ext cx="812783" cy="91462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rcRect l="45721"/>
            <a:stretch>
              <a:fillRect/>
            </a:stretch>
          </p:blipFill>
          <p:spPr bwMode="auto">
            <a:xfrm>
              <a:off x="6930024" y="4214818"/>
              <a:ext cx="996745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2290" name="Picture 2" descr="E:\milou\website\tekeningen - kleur\thema's\wonen\hui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5786" y="1928802"/>
            <a:ext cx="766729" cy="909344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wonen\hui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71604" y="1928802"/>
            <a:ext cx="766729" cy="9093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205453"/>
              <a:ext cx="1026667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209428"/>
              <a:ext cx="992619" cy="1319303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3314" name="Picture 2" descr="E:\milou\website\tekeningen - kleur\thema's\wonen\ker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2000240"/>
            <a:ext cx="713461" cy="860430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wonen\ker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14480" y="2000240"/>
            <a:ext cx="713461" cy="86043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03385" y="4149080"/>
              <a:ext cx="67539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43380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1266" name="Picture 2" descr="E:\milou\website\tekeningen - kleur\thema's\wonen\woonboo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1857364"/>
            <a:ext cx="934323" cy="831845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wonen\woonboo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00364" y="1857364"/>
            <a:ext cx="934323" cy="831845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wonen\woonboo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28794" y="1857364"/>
            <a:ext cx="934323" cy="83184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82692"/>
              <a:ext cx="946283" cy="1372776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221993"/>
              <a:ext cx="1083429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4338" name="Picture 2" descr="E:\milou\website\tekeningen - kleur\thema's\wonen\schoorstee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33901" y="2000240"/>
            <a:ext cx="880579" cy="855667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wonen\schoorstee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43306" y="2000240"/>
            <a:ext cx="880579" cy="855667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wonen\schoorstee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14612" y="2000240"/>
            <a:ext cx="880579" cy="855667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wonen\schoorstee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85918" y="2000240"/>
            <a:ext cx="880579" cy="85566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67943" y="4149080"/>
              <a:ext cx="946283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84577" y="4149080"/>
              <a:ext cx="973714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15362" name="Picture 2" descr="E:\milou\website\tekeningen - kleur\thema's\wonen\zolder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7224" y="2000240"/>
            <a:ext cx="955662" cy="8658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69364"/>
              <a:ext cx="946283" cy="1399432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94433" y="4149080"/>
              <a:ext cx="93735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6386" name="Picture 2" descr="E:\milou\website\tekeningen - kleur\thema's\wonen\bakkerij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348" y="2071678"/>
            <a:ext cx="870043" cy="714380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wonen\bakkerij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57818" y="2071678"/>
            <a:ext cx="870043" cy="714380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wonen\bakkerij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29124" y="2071678"/>
            <a:ext cx="870043" cy="714380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wonen\bakkerij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00430" y="2071678"/>
            <a:ext cx="870043" cy="714380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wonen\bakkerij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71736" y="2071678"/>
            <a:ext cx="870043" cy="714380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wonen\bakkerij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43042" y="2071678"/>
            <a:ext cx="870043" cy="7143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67943" y="4149082"/>
              <a:ext cx="946283" cy="143999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302755" y="4149080"/>
              <a:ext cx="937358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7025413" y="4149080"/>
              <a:ext cx="67539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3356992"/>
            <a:ext cx="1248786" cy="1136114"/>
          </a:xfrm>
          <a:prstGeom prst="rect">
            <a:avLst/>
          </a:prstGeom>
        </p:spPr>
      </p:pic>
      <p:pic>
        <p:nvPicPr>
          <p:cNvPr id="18434" name="Picture 2" descr="E:\milou\website\tekeningen - kleur\thema's\wonen\gevangeni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24" y="2071678"/>
            <a:ext cx="892154" cy="63948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57620" y="4664412"/>
              <a:ext cx="432048" cy="284181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286248" y="5235916"/>
              <a:ext cx="432048" cy="284181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817548"/>
              <a:ext cx="432048" cy="284181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00562" y="4235784"/>
              <a:ext cx="432048" cy="284181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55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71538" y="4664412"/>
              <a:ext cx="432048" cy="284181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85918" y="5307354"/>
              <a:ext cx="432048" cy="284181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28794" y="4378660"/>
              <a:ext cx="432048" cy="284181"/>
            </a:xfrm>
            <a:prstGeom prst="rect">
              <a:avLst/>
            </a:prstGeom>
            <a:noFill/>
          </p:spPr>
        </p:pic>
      </p:grpSp>
      <p:grpSp>
        <p:nvGrpSpPr>
          <p:cNvPr id="57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01528" y="4378660"/>
              <a:ext cx="432048" cy="284181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15710" y="5093040"/>
              <a:ext cx="432048" cy="28418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2" name="Picture 2" descr="E:\milou\website\tekeningen - kleur\thema's\wonen\carav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2071678"/>
            <a:ext cx="924436" cy="608001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wonen\carav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40" y="2071678"/>
            <a:ext cx="924436" cy="608001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wonen\carav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70" y="2071678"/>
            <a:ext cx="924436" cy="60800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72405" y="4149080"/>
              <a:ext cx="937358" cy="144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6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275125" y="4172958"/>
              <a:ext cx="1026667" cy="144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6876256" y="4162796"/>
              <a:ext cx="973712" cy="141256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17410" name="Picture 2" descr="E:\milou\website\tekeningen - kleur\thema's\wonen\boerderij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786" y="2000240"/>
            <a:ext cx="712674" cy="777876"/>
          </a:xfrm>
          <a:prstGeom prst="rect">
            <a:avLst/>
          </a:prstGeom>
          <a:noFill/>
        </p:spPr>
      </p:pic>
      <p:pic>
        <p:nvPicPr>
          <p:cNvPr id="18" name="Picture 2" descr="E:\milou\website\tekeningen - kleur\thema's\wonen\boerderij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43240" y="2000240"/>
            <a:ext cx="712674" cy="777876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wonen\boerderij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57422" y="2000240"/>
            <a:ext cx="712674" cy="777876"/>
          </a:xfrm>
          <a:prstGeom prst="rect">
            <a:avLst/>
          </a:prstGeom>
          <a:noFill/>
        </p:spPr>
      </p:pic>
      <p:pic>
        <p:nvPicPr>
          <p:cNvPr id="26" name="Picture 2" descr="E:\milou\website\tekeningen - kleur\thema's\wonen\boerderij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71604" y="2000240"/>
            <a:ext cx="712674" cy="7778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482" name="Picture 2" descr="E:\milou\website\tekeningen - kleur\thema's\wonen\schoo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150" y="3941753"/>
            <a:ext cx="2041969" cy="1917709"/>
          </a:xfrm>
          <a:prstGeom prst="rect">
            <a:avLst/>
          </a:prstGeom>
          <a:noFill/>
        </p:spPr>
      </p:pic>
      <p:pic>
        <p:nvPicPr>
          <p:cNvPr id="20483" name="Picture 3" descr="E:\milou\website\tekeningen - kleur\thema's\wonen\tui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28604"/>
            <a:ext cx="1903632" cy="1703382"/>
          </a:xfrm>
          <a:prstGeom prst="rect">
            <a:avLst/>
          </a:prstGeom>
          <a:noFill/>
        </p:spPr>
      </p:pic>
      <p:pic>
        <p:nvPicPr>
          <p:cNvPr id="20484" name="Picture 4" descr="E:\milou\website\tekeningen - kleur\thema's\wonen\winke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642918"/>
            <a:ext cx="1624182" cy="1827694"/>
          </a:xfrm>
          <a:prstGeom prst="rect">
            <a:avLst/>
          </a:prstGeom>
          <a:noFill/>
        </p:spPr>
      </p:pic>
      <p:pic>
        <p:nvPicPr>
          <p:cNvPr id="20485" name="Picture 5" descr="E:\milou\website\tekeningen - kleur\thema's\wonen\marktkra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4000504"/>
            <a:ext cx="1574920" cy="1428760"/>
          </a:xfrm>
          <a:prstGeom prst="rect">
            <a:avLst/>
          </a:prstGeom>
          <a:noFill/>
        </p:spPr>
      </p:pic>
      <p:pic>
        <p:nvPicPr>
          <p:cNvPr id="20486" name="Picture 6" descr="E:\milou\website\tekeningen - kleur\thema's\wonen\mol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91077" y="4429132"/>
            <a:ext cx="1364011" cy="1771064"/>
          </a:xfrm>
          <a:prstGeom prst="rect">
            <a:avLst/>
          </a:prstGeom>
          <a:noFill/>
        </p:spPr>
      </p:pic>
      <p:pic>
        <p:nvPicPr>
          <p:cNvPr id="20487" name="Picture 7" descr="E:\milou\website\tekeningen - kleur\thema's\wonen\politiebureau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40" y="428604"/>
            <a:ext cx="1738029" cy="17859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44892" y="4435290"/>
              <a:ext cx="396922" cy="360000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59272" y="5149670"/>
              <a:ext cx="396922" cy="360000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87438" y="4802170"/>
              <a:ext cx="396922" cy="360000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72198" y="385762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60238" y="4363852"/>
              <a:ext cx="396922" cy="360000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74486" y="5292546"/>
              <a:ext cx="396922" cy="360000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84804" y="4575428"/>
              <a:ext cx="396922" cy="36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356992"/>
            <a:ext cx="1248786" cy="1136114"/>
          </a:xfrm>
          <a:prstGeom prst="rect">
            <a:avLst/>
          </a:prstGeom>
        </p:spPr>
      </p:pic>
      <p:pic>
        <p:nvPicPr>
          <p:cNvPr id="7170" name="Picture 2" descr="E:\milou\website\tekeningen - kleur\thema's\wonen\marktkraam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2000240"/>
            <a:ext cx="771704" cy="7000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4626" y="5218766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49484" y="4504386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35302" y="5376462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67350" y="4800398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92426" y="4147196"/>
              <a:ext cx="305443" cy="318481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39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8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0886" y="5088430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60048" y="5290204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31046" y="5088430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0966" y="4106835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59038" y="4224334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62894" y="4440358"/>
              <a:ext cx="305443" cy="318481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79144" y="4361510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07574" y="4432948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36268" y="5147328"/>
              <a:ext cx="305443" cy="318481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07574" y="5218766"/>
              <a:ext cx="305443" cy="31848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2050" name="Picture 2" descr="E:\milou\website\tekeningen - kleur\thema's\wonen\fabrie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2071678"/>
            <a:ext cx="695299" cy="725082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wonen\fabrie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2071678"/>
            <a:ext cx="695299" cy="725082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wonen\fabrie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0298" y="2071678"/>
            <a:ext cx="695299" cy="725082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wonen\fabrie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14480" y="2071678"/>
            <a:ext cx="695299" cy="72508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362883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5936" y="4786819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362883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786819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138747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14744" y="4039554"/>
              <a:ext cx="432048" cy="345638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1223412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10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14414" y="5348063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00166" y="4633683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5074851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3108" y="4133617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28662" y="4205055"/>
              <a:ext cx="432048" cy="345638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368" y="4210755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4066739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4426779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4642803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5218867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5434891"/>
              <a:ext cx="432048" cy="345638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5218867"/>
              <a:ext cx="432048" cy="34563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3074" name="Picture 2" descr="E:\milou\website\tekeningen - kleur\thema's\wonen\garag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2071678"/>
            <a:ext cx="803395" cy="642942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wonen\garag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43174" y="2071678"/>
            <a:ext cx="803395" cy="642942"/>
          </a:xfrm>
          <a:prstGeom prst="rect">
            <a:avLst/>
          </a:prstGeom>
          <a:noFill/>
        </p:spPr>
      </p:pic>
      <p:pic>
        <p:nvPicPr>
          <p:cNvPr id="34" name="Picture 2" descr="E:\milou\website\tekeningen - kleur\thema's\wonen\garag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2071678"/>
            <a:ext cx="803395" cy="6429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37497" y="5361394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459287" y="4846508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02229" y="5275136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889625" y="4137258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59221" y="4275004"/>
              <a:ext cx="228846" cy="34861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44577" y="5203698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73271" y="5060822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01833" y="4203566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44577" y="4346442"/>
              <a:ext cx="228846" cy="34861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7443" y="4203566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02997" y="4203566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45939" y="4652019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13961" y="5143512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93881" y="5357826"/>
              <a:ext cx="228846" cy="348617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45809" y="5217378"/>
              <a:ext cx="228846" cy="34861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4098" name="Picture 2" descr="E:\milou\website\tekeningen - kleur\thema's\wonen\fla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1857364"/>
            <a:ext cx="723628" cy="1102448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wonen\fla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40" y="1857364"/>
            <a:ext cx="723628" cy="1102448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wonen\fla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57422" y="1857364"/>
            <a:ext cx="723628" cy="1102448"/>
          </a:xfrm>
          <a:prstGeom prst="rect">
            <a:avLst/>
          </a:prstGeom>
          <a:noFill/>
        </p:spPr>
      </p:pic>
      <p:pic>
        <p:nvPicPr>
          <p:cNvPr id="33" name="Picture 2" descr="E:\milou\website\tekeningen - kleur\thema's\wonen\fla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1604" y="1857364"/>
            <a:ext cx="723628" cy="11024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06102" y="5160435"/>
              <a:ext cx="277960" cy="29226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20482" y="4446055"/>
              <a:ext cx="277960" cy="292267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4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20020" y="5231873"/>
              <a:ext cx="277960" cy="292267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77276" y="5160435"/>
              <a:ext cx="277960" cy="292267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8714" y="4231741"/>
              <a:ext cx="277960" cy="29226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20020" y="4303179"/>
              <a:ext cx="277960" cy="292267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21382" y="4731807"/>
              <a:ext cx="277960" cy="29226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356992"/>
            <a:ext cx="1248786" cy="1136114"/>
          </a:xfrm>
          <a:prstGeom prst="rect">
            <a:avLst/>
          </a:prstGeom>
        </p:spPr>
      </p:pic>
      <p:pic>
        <p:nvPicPr>
          <p:cNvPr id="6146" name="Picture 2" descr="E:\milou\website\tekeningen - kleur\thema's\wonen\kerk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1928802"/>
            <a:ext cx="883068" cy="928685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wonen\kerk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43174" y="1928802"/>
            <a:ext cx="883068" cy="928685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wonen\kerk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14480" y="1928802"/>
            <a:ext cx="883068" cy="9286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87005" y="5014983"/>
              <a:ext cx="430401" cy="440295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7137" y="5014983"/>
              <a:ext cx="430401" cy="440295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358509" y="4229165"/>
              <a:ext cx="430401" cy="440295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01055" y="5014983"/>
              <a:ext cx="430401" cy="4402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43799" y="4372041"/>
              <a:ext cx="430401" cy="440295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30847" y="4157727"/>
              <a:ext cx="430401" cy="440295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16665" y="4586355"/>
              <a:ext cx="430401" cy="440295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88037" y="5229297"/>
              <a:ext cx="430401" cy="440295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73657" y="4872107"/>
              <a:ext cx="430401" cy="440295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7824" y="3356992"/>
            <a:ext cx="1248786" cy="1136114"/>
          </a:xfrm>
          <a:prstGeom prst="rect">
            <a:avLst/>
          </a:prstGeom>
        </p:spPr>
      </p:pic>
      <p:pic>
        <p:nvPicPr>
          <p:cNvPr id="5122" name="Picture 2" descr="E:\milou\website\tekeningen - kleur\thema's\wonen\kaste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1928802"/>
            <a:ext cx="786816" cy="804859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wonen\kaste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43042" y="1928802"/>
            <a:ext cx="786816" cy="80485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55"/>
          <p:cNvGrpSpPr/>
          <p:nvPr/>
        </p:nvGrpSpPr>
        <p:grpSpPr>
          <a:xfrm>
            <a:off x="3347864" y="3861048"/>
            <a:ext cx="2376264" cy="2088232"/>
            <a:chOff x="3347864" y="3861048"/>
            <a:chExt cx="2376264" cy="2088232"/>
          </a:xfrm>
        </p:grpSpPr>
        <p:sp>
          <p:nvSpPr>
            <p:cNvPr id="21" name="Afgeronde rechthoek 20"/>
            <p:cNvSpPr/>
            <p:nvPr/>
          </p:nvSpPr>
          <p:spPr>
            <a:xfrm>
              <a:off x="3347864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5896" y="5405885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4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43372" y="4748123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572000" y="5405885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829821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88024" y="4181749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43306" y="4176619"/>
              <a:ext cx="432048" cy="259634"/>
            </a:xfrm>
            <a:prstGeom prst="rect">
              <a:avLst/>
            </a:prstGeom>
            <a:noFill/>
          </p:spPr>
        </p:pic>
      </p:grp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548680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aan tot: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0" name="Afgeronde rechthoek 29"/>
          <p:cNvSpPr/>
          <p:nvPr/>
        </p:nvSpPr>
        <p:spPr>
          <a:xfrm>
            <a:off x="611560" y="1340768"/>
            <a:ext cx="7920880" cy="2088232"/>
          </a:xfrm>
          <a:prstGeom prst="roundRect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516032" y="44624"/>
            <a:ext cx="704040" cy="1323439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nl-NL" sz="8000" b="1" cap="none" spc="0" dirty="0" smtClean="0">
                <a:ln>
                  <a:solidFill>
                    <a:srgbClr val="FFCCFF"/>
                  </a:solidFill>
                  <a:prstDash val="solid"/>
                </a:ln>
                <a:solidFill>
                  <a:srgbClr val="9933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</a:t>
            </a:r>
            <a:endParaRPr lang="nl-NL" sz="8000" b="1" cap="none" spc="0" dirty="0">
              <a:ln>
                <a:solidFill>
                  <a:srgbClr val="FFCCFF"/>
                </a:solidFill>
                <a:prstDash val="solid"/>
              </a:ln>
              <a:solidFill>
                <a:srgbClr val="9933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pSp>
        <p:nvGrpSpPr>
          <p:cNvPr id="3" name="Groep 54"/>
          <p:cNvGrpSpPr/>
          <p:nvPr/>
        </p:nvGrpSpPr>
        <p:grpSpPr>
          <a:xfrm>
            <a:off x="611560" y="3861048"/>
            <a:ext cx="2376264" cy="2088232"/>
            <a:chOff x="611560" y="3861048"/>
            <a:chExt cx="2376264" cy="2088232"/>
          </a:xfrm>
        </p:grpSpPr>
        <p:sp>
          <p:nvSpPr>
            <p:cNvPr id="20" name="Afgeronde rechthoek 19"/>
            <p:cNvSpPr/>
            <p:nvPr/>
          </p:nvSpPr>
          <p:spPr>
            <a:xfrm>
              <a:off x="611560" y="3861048"/>
              <a:ext cx="2376264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7584" y="5117853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3108" y="5176751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43042" y="4748123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4253757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28662" y="4390933"/>
              <a:ext cx="432048" cy="259634"/>
            </a:xfrm>
            <a:prstGeom prst="rect">
              <a:avLst/>
            </a:prstGeom>
            <a:noFill/>
          </p:spPr>
        </p:pic>
      </p:grpSp>
      <p:grpSp>
        <p:nvGrpSpPr>
          <p:cNvPr id="4" name="Groep 56"/>
          <p:cNvGrpSpPr/>
          <p:nvPr/>
        </p:nvGrpSpPr>
        <p:grpSpPr>
          <a:xfrm>
            <a:off x="6084168" y="3861048"/>
            <a:ext cx="2367880" cy="2088232"/>
            <a:chOff x="6156176" y="3861048"/>
            <a:chExt cx="2367880" cy="2088232"/>
          </a:xfrm>
        </p:grpSpPr>
        <p:sp>
          <p:nvSpPr>
            <p:cNvPr id="25" name="Afgeronde rechthoek 24"/>
            <p:cNvSpPr/>
            <p:nvPr/>
          </p:nvSpPr>
          <p:spPr>
            <a:xfrm>
              <a:off x="6156176" y="3861048"/>
              <a:ext cx="2367880" cy="208823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368" y="4253757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4109741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4469781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4685805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5261869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5477893"/>
              <a:ext cx="432048" cy="259634"/>
            </a:xfrm>
            <a:prstGeom prst="rect">
              <a:avLst/>
            </a:prstGeom>
            <a:noFill/>
          </p:spPr>
        </p:pic>
        <p:pic>
          <p:nvPicPr>
            <p:cNvPr id="5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5261869"/>
              <a:ext cx="432048" cy="25963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28926" y="3214686"/>
            <a:ext cx="1248786" cy="1136114"/>
          </a:xfrm>
          <a:prstGeom prst="rect">
            <a:avLst/>
          </a:prstGeom>
        </p:spPr>
      </p:pic>
      <p:pic>
        <p:nvPicPr>
          <p:cNvPr id="9218" name="Picture 2" descr="E:\milou\website\tekeningen - kleur\thema's\wonen\tent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2071678"/>
            <a:ext cx="1080384" cy="6492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142</Words>
  <Application>Microsoft Office PowerPoint</Application>
  <PresentationFormat>Diavoorstelling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85</cp:revision>
  <dcterms:created xsi:type="dcterms:W3CDTF">2016-05-02T06:25:55Z</dcterms:created>
  <dcterms:modified xsi:type="dcterms:W3CDTF">2021-01-13T19:52:13Z</dcterms:modified>
</cp:coreProperties>
</file>