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4" r:id="rId2"/>
    <p:sldId id="257" r:id="rId3"/>
    <p:sldId id="291" r:id="rId4"/>
    <p:sldId id="296" r:id="rId5"/>
    <p:sldId id="288" r:id="rId6"/>
    <p:sldId id="292" r:id="rId7"/>
    <p:sldId id="293" r:id="rId8"/>
    <p:sldId id="287" r:id="rId9"/>
    <p:sldId id="295" r:id="rId10"/>
    <p:sldId id="294" r:id="rId11"/>
    <p:sldId id="272" r:id="rId12"/>
    <p:sldId id="285" r:id="rId13"/>
    <p:sldId id="290" r:id="rId14"/>
    <p:sldId id="301" r:id="rId15"/>
    <p:sldId id="289" r:id="rId16"/>
    <p:sldId id="302" r:id="rId17"/>
    <p:sldId id="299" r:id="rId18"/>
    <p:sldId id="297" r:id="rId19"/>
    <p:sldId id="300" r:id="rId20"/>
    <p:sldId id="298" r:id="rId21"/>
    <p:sldId id="303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H2QlEkD492aZQ85+t1f6Nw" hashData="WkxSGYjU64p/fn5K0BhT/k50lr4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FF"/>
    <a:srgbClr val="9933FF"/>
    <a:srgbClr val="F3F0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07" autoAdjust="0"/>
    <p:restoredTop sz="86408" autoAdjust="0"/>
  </p:normalViewPr>
  <p:slideViewPr>
    <p:cSldViewPr>
      <p:cViewPr>
        <p:scale>
          <a:sx n="90" d="100"/>
          <a:sy n="90" d="100"/>
        </p:scale>
        <p:origin x="-41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156FD-8FDD-4022-B92E-5FEAF2A056BE}" type="datetimeFigureOut">
              <a:rPr lang="nl-NL" smtClean="0"/>
              <a:pPr/>
              <a:t>13-1-2021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86512-2859-4F5E-95CE-F2A0F2B76ED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1BB-3564-4113-A9F3-7565FE653466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410-8FA1-4CAF-AEC3-F3F781FADECB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410C-1C8B-48CF-BCC2-2282A2635526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8A-2A0B-4FF3-B1CF-77D08AEC3727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3938-173D-43BE-A50D-DCB7D78EE48C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0039-C4FE-4A7E-A312-65DF136640F3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5FF-60FC-4FE8-9AC3-FA4098723CAD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A05E-D11E-4C1C-ABD4-4626010F3432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F92C-F5DB-47C2-A8A8-7E0DB8751A58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5999-87B1-4084-A115-0397601AAAE0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F4BD-3CB0-484D-A425-75E6D7F4D323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BEA8-AC1A-4691-B4A3-5F6478490E3A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4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5.jpeg"/><Relationship Id="rId4" Type="http://schemas.openxmlformats.org/officeDocument/2006/relationships/image" Target="../media/image32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40.jpeg"/><Relationship Id="rId4" Type="http://schemas.openxmlformats.org/officeDocument/2006/relationships/image" Target="../media/image28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5.jpeg"/><Relationship Id="rId4" Type="http://schemas.openxmlformats.org/officeDocument/2006/relationships/image" Target="../media/image40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3.jpeg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35.jpeg"/><Relationship Id="rId4" Type="http://schemas.openxmlformats.org/officeDocument/2006/relationships/image" Target="../media/image3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4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4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555776" y="1340768"/>
            <a:ext cx="4032448" cy="4176464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0" y="40466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aanvullen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4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5" name="Afgeronde rechthoek 4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1" name="Afbeelding 10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8519" y="4571746"/>
              <a:ext cx="504405" cy="507790"/>
            </a:xfrm>
            <a:prstGeom prst="rect">
              <a:avLst/>
            </a:prstGeom>
            <a:grpFill/>
          </p:spPr>
        </p:pic>
      </p:grpSp>
      <p:grpSp>
        <p:nvGrpSpPr>
          <p:cNvPr id="3" name="Groep 15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6" name="Afgeronde rechthoek 5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Tekstvak 7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99279" y="4571746"/>
              <a:ext cx="504405" cy="507790"/>
            </a:xfrm>
            <a:prstGeom prst="rect">
              <a:avLst/>
            </a:prstGeom>
            <a:grpFill/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51207" y="4571746"/>
              <a:ext cx="504405" cy="507790"/>
            </a:xfrm>
            <a:prstGeom prst="rect">
              <a:avLst/>
            </a:prstGeom>
            <a:grpFill/>
          </p:spPr>
        </p:pic>
      </p:grpSp>
      <p:sp>
        <p:nvSpPr>
          <p:cNvPr id="18" name="Tekstvak 17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027" name="Picture 3" descr="F:\Milou\tekeningen - kleur\thema's\dieren\kriebelbeestjes\insec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3423056" y="1897784"/>
            <a:ext cx="2401030" cy="284811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00496" y="5103673"/>
              <a:ext cx="432048" cy="405790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43438" y="4317855"/>
              <a:ext cx="432048" cy="40579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47664" y="4684735"/>
              <a:ext cx="432048" cy="405790"/>
            </a:xfrm>
            <a:prstGeom prst="rect">
              <a:avLst/>
            </a:prstGeom>
            <a:noFill/>
          </p:spPr>
        </p:pic>
      </p:grpSp>
      <p:sp>
        <p:nvSpPr>
          <p:cNvPr id="25" name="Afgeronde rechthoek 24"/>
          <p:cNvSpPr/>
          <p:nvPr/>
        </p:nvSpPr>
        <p:spPr>
          <a:xfrm>
            <a:off x="6084168" y="3861048"/>
            <a:ext cx="2367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8194" name="Picture 2" descr="E:\milou\website\tekeningen - kleur\thema's\wonen\schoo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2071678"/>
            <a:ext cx="701651" cy="658953"/>
          </a:xfrm>
          <a:prstGeom prst="rect">
            <a:avLst/>
          </a:prstGeom>
          <a:noFill/>
        </p:spPr>
      </p:pic>
      <p:pic>
        <p:nvPicPr>
          <p:cNvPr id="17" name="Picture 2" descr="E:\milou\website\tekeningen - kleur\thema's\wonen\schoo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43042" y="2071678"/>
            <a:ext cx="701651" cy="65895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458" name="Picture 2" descr="E:\milou\website\tekeningen - kleur\thema's\wonen\carav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071942"/>
            <a:ext cx="2279634" cy="1499314"/>
          </a:xfrm>
          <a:prstGeom prst="rect">
            <a:avLst/>
          </a:prstGeom>
          <a:noFill/>
        </p:spPr>
      </p:pic>
      <p:pic>
        <p:nvPicPr>
          <p:cNvPr id="19459" name="Picture 3" descr="E:\milou\website\tekeningen - kleur\thema's\wonen\fabrie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500042"/>
            <a:ext cx="1451408" cy="1513578"/>
          </a:xfrm>
          <a:prstGeom prst="rect">
            <a:avLst/>
          </a:prstGeom>
          <a:noFill/>
        </p:spPr>
      </p:pic>
      <p:pic>
        <p:nvPicPr>
          <p:cNvPr id="19460" name="Picture 4" descr="E:\milou\website\tekeningen - kleur\thema's\wonen\fla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500042"/>
            <a:ext cx="1304763" cy="1987807"/>
          </a:xfrm>
          <a:prstGeom prst="rect">
            <a:avLst/>
          </a:prstGeom>
          <a:noFill/>
        </p:spPr>
      </p:pic>
      <p:pic>
        <p:nvPicPr>
          <p:cNvPr id="19461" name="Picture 5" descr="E:\milou\website\tekeningen - kleur\thema's\wonen\hui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3786190"/>
            <a:ext cx="1410689" cy="1673084"/>
          </a:xfrm>
          <a:prstGeom prst="rect">
            <a:avLst/>
          </a:prstGeom>
          <a:noFill/>
        </p:spPr>
      </p:pic>
      <p:pic>
        <p:nvPicPr>
          <p:cNvPr id="19462" name="Picture 6" descr="E:\milou\website\tekeningen - kleur\thema's\wonen\kastee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0430" y="4000504"/>
            <a:ext cx="2121032" cy="2169670"/>
          </a:xfrm>
          <a:prstGeom prst="rect">
            <a:avLst/>
          </a:prstGeom>
          <a:noFill/>
        </p:spPr>
      </p:pic>
      <p:pic>
        <p:nvPicPr>
          <p:cNvPr id="19463" name="Picture 7" descr="E:\milou\website\tekeningen - kleur\thema's\wonen\kerk 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16" y="357166"/>
            <a:ext cx="1657916" cy="174356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67943" y="4149080"/>
              <a:ext cx="946283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1223412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10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75125" y="4149080"/>
              <a:ext cx="992619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76256" y="4149080"/>
              <a:ext cx="973712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  <p:pic>
        <p:nvPicPr>
          <p:cNvPr id="10242" name="Picture 2" descr="E:\milou\website\tekeningen - kleur\thema's\wonen\winke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786" y="1928802"/>
            <a:ext cx="812783" cy="914626"/>
          </a:xfrm>
          <a:prstGeom prst="rect">
            <a:avLst/>
          </a:prstGeom>
          <a:noFill/>
        </p:spPr>
      </p:pic>
      <p:pic>
        <p:nvPicPr>
          <p:cNvPr id="18" name="Picture 2" descr="E:\milou\website\tekeningen - kleur\thema's\wonen\winke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868" y="1928802"/>
            <a:ext cx="812783" cy="914626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wonen\winke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43174" y="1928802"/>
            <a:ext cx="812783" cy="914626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wonen\winke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14480" y="1928802"/>
            <a:ext cx="812783" cy="91462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203385" y="4149080"/>
              <a:ext cx="67539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302755" y="4149080"/>
              <a:ext cx="937358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rcRect l="45721"/>
            <a:stretch>
              <a:fillRect/>
            </a:stretch>
          </p:blipFill>
          <p:spPr bwMode="auto">
            <a:xfrm>
              <a:off x="6930024" y="4214818"/>
              <a:ext cx="996745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12290" name="Picture 2" descr="E:\milou\website\tekeningen - kleur\thema's\wonen\huis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5786" y="1928802"/>
            <a:ext cx="766729" cy="909344"/>
          </a:xfrm>
          <a:prstGeom prst="rect">
            <a:avLst/>
          </a:prstGeom>
          <a:noFill/>
        </p:spPr>
      </p:pic>
      <p:pic>
        <p:nvPicPr>
          <p:cNvPr id="18" name="Picture 2" descr="E:\milou\website\tekeningen - kleur\thema's\wonen\huis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71604" y="1928802"/>
            <a:ext cx="766729" cy="90934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67943" y="4205453"/>
              <a:ext cx="1026667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209428"/>
              <a:ext cx="992619" cy="1319303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94433" y="4149080"/>
              <a:ext cx="93735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13314" name="Picture 2" descr="E:\milou\website\tekeningen - kleur\thema's\wonen\kerk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224" y="2000240"/>
            <a:ext cx="713461" cy="860430"/>
          </a:xfrm>
          <a:prstGeom prst="rect">
            <a:avLst/>
          </a:prstGeom>
          <a:noFill/>
        </p:spPr>
      </p:pic>
      <p:pic>
        <p:nvPicPr>
          <p:cNvPr id="18" name="Picture 2" descr="E:\milou\website\tekeningen - kleur\thema's\wonen\kerk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14480" y="2000240"/>
            <a:ext cx="713461" cy="86043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203385" y="4149080"/>
              <a:ext cx="67539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143380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94433" y="4149080"/>
              <a:ext cx="93735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11266" name="Picture 2" descr="E:\milou\website\tekeningen - kleur\thema's\wonen\woonboo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224" y="1857364"/>
            <a:ext cx="934323" cy="831845"/>
          </a:xfrm>
          <a:prstGeom prst="rect">
            <a:avLst/>
          </a:prstGeom>
          <a:noFill/>
        </p:spPr>
      </p:pic>
      <p:pic>
        <p:nvPicPr>
          <p:cNvPr id="18" name="Picture 2" descr="E:\milou\website\tekeningen - kleur\thema's\wonen\woonboo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00364" y="1857364"/>
            <a:ext cx="934323" cy="831845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wonen\woonboo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28794" y="1857364"/>
            <a:ext cx="934323" cy="83184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67943" y="4182692"/>
              <a:ext cx="946283" cy="1372776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8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172958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76256" y="4221993"/>
              <a:ext cx="1083429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14338" name="Picture 2" descr="E:\milou\website\tekeningen - kleur\thema's\wonen\schoorsteen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33901" y="2000240"/>
            <a:ext cx="880579" cy="855667"/>
          </a:xfrm>
          <a:prstGeom prst="rect">
            <a:avLst/>
          </a:prstGeom>
          <a:noFill/>
        </p:spPr>
      </p:pic>
      <p:pic>
        <p:nvPicPr>
          <p:cNvPr id="18" name="Picture 2" descr="E:\milou\website\tekeningen - kleur\thema's\wonen\schoorsteen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43306" y="2000240"/>
            <a:ext cx="880579" cy="855667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wonen\schoorsteen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14612" y="2000240"/>
            <a:ext cx="880579" cy="855667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wonen\schoorsteen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85918" y="2000240"/>
            <a:ext cx="880579" cy="85566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67943" y="4149080"/>
              <a:ext cx="946283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84577" y="4149080"/>
              <a:ext cx="973714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76256" y="4162796"/>
              <a:ext cx="973712" cy="1412568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15362" name="Picture 2" descr="E:\milou\website\tekeningen - kleur\thema's\wonen\zolder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57224" y="2000240"/>
            <a:ext cx="955662" cy="86588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67943" y="4169364"/>
              <a:ext cx="946283" cy="1399432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9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172958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94433" y="4149080"/>
              <a:ext cx="93735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  <p:pic>
        <p:nvPicPr>
          <p:cNvPr id="16386" name="Picture 2" descr="E:\milou\website\tekeningen - kleur\thema's\wonen\bakkerij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348" y="2071678"/>
            <a:ext cx="870043" cy="714380"/>
          </a:xfrm>
          <a:prstGeom prst="rect">
            <a:avLst/>
          </a:prstGeom>
          <a:noFill/>
        </p:spPr>
      </p:pic>
      <p:pic>
        <p:nvPicPr>
          <p:cNvPr id="18" name="Picture 2" descr="E:\milou\website\tekeningen - kleur\thema's\wonen\bakkerij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57818" y="2071678"/>
            <a:ext cx="870043" cy="714380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wonen\bakkerij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29124" y="2071678"/>
            <a:ext cx="870043" cy="714380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wonen\bakkerij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00430" y="2071678"/>
            <a:ext cx="870043" cy="714380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wonen\bakkerij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71736" y="2071678"/>
            <a:ext cx="870043" cy="714380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wonen\bakkerij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43042" y="2071678"/>
            <a:ext cx="870043" cy="71438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67943" y="4149082"/>
              <a:ext cx="946283" cy="1439995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302755" y="4149080"/>
              <a:ext cx="937358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7025413" y="4149080"/>
              <a:ext cx="67539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  <p:pic>
        <p:nvPicPr>
          <p:cNvPr id="18434" name="Picture 2" descr="E:\milou\website\tekeningen - kleur\thema's\wonen\gevangeni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224" y="2071678"/>
            <a:ext cx="892154" cy="63948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57620" y="4664412"/>
              <a:ext cx="432048" cy="284181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286248" y="5235916"/>
              <a:ext cx="432048" cy="284181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4048" y="4817548"/>
              <a:ext cx="432048" cy="284181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00562" y="4235784"/>
              <a:ext cx="432048" cy="284181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6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55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71538" y="4664412"/>
              <a:ext cx="432048" cy="284181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85918" y="5307354"/>
              <a:ext cx="432048" cy="284181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28794" y="4378660"/>
              <a:ext cx="432048" cy="284181"/>
            </a:xfrm>
            <a:prstGeom prst="rect">
              <a:avLst/>
            </a:prstGeom>
            <a:noFill/>
          </p:spPr>
        </p:pic>
      </p:grpSp>
      <p:grpSp>
        <p:nvGrpSpPr>
          <p:cNvPr id="57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01528" y="4378660"/>
              <a:ext cx="432048" cy="284181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15710" y="5093040"/>
              <a:ext cx="432048" cy="284181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2" name="Picture 2" descr="E:\milou\website\tekeningen - kleur\thema's\wonen\carava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8662" y="2071678"/>
            <a:ext cx="924436" cy="608001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wonen\carava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43240" y="2071678"/>
            <a:ext cx="924436" cy="608001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wonen\carava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71670" y="2071678"/>
            <a:ext cx="924436" cy="60800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72405" y="4149080"/>
              <a:ext cx="93735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6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172958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76256" y="4162796"/>
              <a:ext cx="973712" cy="1412568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17410" name="Picture 2" descr="E:\milou\website\tekeningen - kleur\thema's\wonen\boerderij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786" y="2000240"/>
            <a:ext cx="712674" cy="777876"/>
          </a:xfrm>
          <a:prstGeom prst="rect">
            <a:avLst/>
          </a:prstGeom>
          <a:noFill/>
        </p:spPr>
      </p:pic>
      <p:pic>
        <p:nvPicPr>
          <p:cNvPr id="18" name="Picture 2" descr="E:\milou\website\tekeningen - kleur\thema's\wonen\boerderij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43240" y="2000240"/>
            <a:ext cx="712674" cy="777876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wonen\boerderij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57422" y="2000240"/>
            <a:ext cx="712674" cy="777876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wonen\boerderij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71604" y="2000240"/>
            <a:ext cx="712674" cy="77787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482" name="Picture 2" descr="E:\milou\website\tekeningen - kleur\thema's\wonen\schoo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150" y="3941753"/>
            <a:ext cx="2041969" cy="1917709"/>
          </a:xfrm>
          <a:prstGeom prst="rect">
            <a:avLst/>
          </a:prstGeom>
          <a:noFill/>
        </p:spPr>
      </p:pic>
      <p:pic>
        <p:nvPicPr>
          <p:cNvPr id="20483" name="Picture 3" descr="E:\milou\website\tekeningen - kleur\thema's\wonen\tui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28604"/>
            <a:ext cx="1903632" cy="1703382"/>
          </a:xfrm>
          <a:prstGeom prst="rect">
            <a:avLst/>
          </a:prstGeom>
          <a:noFill/>
        </p:spPr>
      </p:pic>
      <p:pic>
        <p:nvPicPr>
          <p:cNvPr id="20484" name="Picture 4" descr="E:\milou\website\tekeningen - kleur\thema's\wonen\winke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642918"/>
            <a:ext cx="1624182" cy="1827694"/>
          </a:xfrm>
          <a:prstGeom prst="rect">
            <a:avLst/>
          </a:prstGeom>
          <a:noFill/>
        </p:spPr>
      </p:pic>
      <p:pic>
        <p:nvPicPr>
          <p:cNvPr id="20485" name="Picture 5" descr="E:\milou\website\tekeningen - kleur\thema's\wonen\marktkraa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4000504"/>
            <a:ext cx="1574920" cy="1428760"/>
          </a:xfrm>
          <a:prstGeom prst="rect">
            <a:avLst/>
          </a:prstGeom>
          <a:noFill/>
        </p:spPr>
      </p:pic>
      <p:pic>
        <p:nvPicPr>
          <p:cNvPr id="20486" name="Picture 6" descr="E:\milou\website\tekeningen - kleur\thema's\wonen\mol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91077" y="4429132"/>
            <a:ext cx="1364011" cy="1771064"/>
          </a:xfrm>
          <a:prstGeom prst="rect">
            <a:avLst/>
          </a:prstGeom>
          <a:noFill/>
        </p:spPr>
      </p:pic>
      <p:pic>
        <p:nvPicPr>
          <p:cNvPr id="20487" name="Picture 7" descr="E:\milou\website\tekeningen - kleur\thema's\wonen\politiebureau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15140" y="428604"/>
            <a:ext cx="1738029" cy="17859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44892" y="4435290"/>
              <a:ext cx="396922" cy="360000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59272" y="5149670"/>
              <a:ext cx="396922" cy="36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87438" y="4802170"/>
              <a:ext cx="396922" cy="36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72198" y="385762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60238" y="4363852"/>
              <a:ext cx="396922" cy="360000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74486" y="5292546"/>
              <a:ext cx="396922" cy="360000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84804" y="4575428"/>
              <a:ext cx="396922" cy="36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7170" name="Picture 2" descr="E:\milou\website\tekeningen - kleur\thema's\wonen\marktkraam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2000240"/>
            <a:ext cx="771704" cy="70008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74626" y="5218766"/>
              <a:ext cx="305443" cy="318481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49484" y="4504386"/>
              <a:ext cx="305443" cy="318481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35302" y="5376462"/>
              <a:ext cx="305443" cy="318481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67350" y="4800398"/>
              <a:ext cx="305443" cy="318481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492426" y="4147196"/>
              <a:ext cx="305443" cy="318481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39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8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90886" y="5088430"/>
              <a:ext cx="305443" cy="318481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60048" y="5290204"/>
              <a:ext cx="305443" cy="318481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331046" y="5088430"/>
              <a:ext cx="305443" cy="318481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0966" y="4106835"/>
              <a:ext cx="305443" cy="318481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59038" y="4224334"/>
              <a:ext cx="305443" cy="318481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62894" y="4440358"/>
              <a:ext cx="305443" cy="318481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79144" y="4361510"/>
              <a:ext cx="305443" cy="318481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07574" y="4432948"/>
              <a:ext cx="305443" cy="318481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36268" y="5147328"/>
              <a:ext cx="305443" cy="318481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07574" y="5218766"/>
              <a:ext cx="305443" cy="318481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2050" name="Picture 2" descr="E:\milou\website\tekeningen - kleur\thema's\wonen\fabriek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8662" y="2071678"/>
            <a:ext cx="695299" cy="725082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wonen\fabriek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16" y="2071678"/>
            <a:ext cx="695299" cy="725082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wonen\fabriek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0298" y="2071678"/>
            <a:ext cx="695299" cy="725082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wonen\fabriek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14480" y="2071678"/>
            <a:ext cx="695299" cy="72508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35896" y="5362883"/>
              <a:ext cx="432048" cy="345638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95936" y="4786819"/>
              <a:ext cx="432048" cy="345638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72000" y="5362883"/>
              <a:ext cx="432048" cy="345638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4048" y="4786819"/>
              <a:ext cx="432048" cy="345638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88024" y="4138747"/>
              <a:ext cx="432048" cy="345638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14744" y="4039554"/>
              <a:ext cx="432048" cy="345638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1223412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10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14414" y="5348063"/>
              <a:ext cx="432048" cy="345638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00166" y="4633683"/>
              <a:ext cx="432048" cy="345638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67744" y="5074851"/>
              <a:ext cx="432048" cy="345638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43108" y="4133617"/>
              <a:ext cx="432048" cy="345638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28662" y="4205055"/>
              <a:ext cx="432048" cy="345638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84368" y="4210755"/>
              <a:ext cx="432048" cy="345638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20272" y="4066739"/>
              <a:ext cx="432048" cy="345638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4208" y="4426779"/>
              <a:ext cx="432048" cy="345638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80312" y="4642803"/>
              <a:ext cx="432048" cy="345638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12360" y="5218867"/>
              <a:ext cx="432048" cy="345638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92280" y="5434891"/>
              <a:ext cx="432048" cy="345638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4208" y="5218867"/>
              <a:ext cx="432048" cy="345638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3074" name="Picture 2" descr="E:\milou\website\tekeningen - kleur\thema's\wonen\garag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8662" y="2071678"/>
            <a:ext cx="803395" cy="642942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wonen\garag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43174" y="2071678"/>
            <a:ext cx="803395" cy="642942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wonen\garag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18" y="2071678"/>
            <a:ext cx="803395" cy="64294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37497" y="5361394"/>
              <a:ext cx="228846" cy="348617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459287" y="4846508"/>
              <a:ext cx="228846" cy="348617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02229" y="5275136"/>
              <a:ext cx="228846" cy="34861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889625" y="4137258"/>
              <a:ext cx="228846" cy="34861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59221" y="4275004"/>
              <a:ext cx="228846" cy="348617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9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44577" y="5203698"/>
              <a:ext cx="228846" cy="348617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73271" y="5060822"/>
              <a:ext cx="228846" cy="348617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01833" y="4203566"/>
              <a:ext cx="228846" cy="348617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44577" y="4346442"/>
              <a:ext cx="228846" cy="348617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17443" y="4203566"/>
              <a:ext cx="228846" cy="348617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02997" y="4203566"/>
              <a:ext cx="228846" cy="348617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45939" y="4652019"/>
              <a:ext cx="228846" cy="348617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913961" y="5143512"/>
              <a:ext cx="228846" cy="348617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93881" y="5357826"/>
              <a:ext cx="228846" cy="348617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45809" y="5217378"/>
              <a:ext cx="228846" cy="348617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4098" name="Picture 2" descr="E:\milou\website\tekeningen - kleur\thema's\wonen\fla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1857364"/>
            <a:ext cx="723628" cy="1102448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wonen\fla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43240" y="1857364"/>
            <a:ext cx="723628" cy="1102448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wonen\fla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57422" y="1857364"/>
            <a:ext cx="723628" cy="1102448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wonen\fla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71604" y="1857364"/>
            <a:ext cx="723628" cy="110244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06102" y="5160435"/>
              <a:ext cx="277960" cy="29226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20482" y="4446055"/>
              <a:ext cx="277960" cy="292267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20020" y="5231873"/>
              <a:ext cx="277960" cy="292267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77276" y="5160435"/>
              <a:ext cx="277960" cy="292267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48714" y="4231741"/>
              <a:ext cx="277960" cy="292267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20020" y="4303179"/>
              <a:ext cx="277960" cy="292267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21382" y="4731807"/>
              <a:ext cx="277960" cy="292267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6146" name="Picture 2" descr="E:\milou\website\tekeningen - kleur\thema's\wonen\kerk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1928802"/>
            <a:ext cx="883068" cy="928685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wonen\kerk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43174" y="1928802"/>
            <a:ext cx="883068" cy="928685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wonen\kerk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14480" y="1928802"/>
            <a:ext cx="883068" cy="92868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87005" y="5014983"/>
              <a:ext cx="430401" cy="440295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87137" y="5014983"/>
              <a:ext cx="430401" cy="440295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358509" y="4229165"/>
              <a:ext cx="430401" cy="440295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01055" y="5014983"/>
              <a:ext cx="430401" cy="440295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43799" y="4372041"/>
              <a:ext cx="430401" cy="440295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30847" y="4157727"/>
              <a:ext cx="430401" cy="440295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16665" y="4586355"/>
              <a:ext cx="430401" cy="440295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88037" y="5229297"/>
              <a:ext cx="430401" cy="440295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73657" y="4872107"/>
              <a:ext cx="430401" cy="440295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5122" name="Picture 2" descr="E:\milou\website\tekeningen - kleur\thema's\wonen\kastee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1928802"/>
            <a:ext cx="786816" cy="804859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wonen\kastee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43042" y="1928802"/>
            <a:ext cx="786816" cy="80485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35896" y="5405885"/>
              <a:ext cx="432048" cy="259634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143372" y="4748123"/>
              <a:ext cx="432048" cy="259634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72000" y="5405885"/>
              <a:ext cx="432048" cy="259634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4048" y="4829821"/>
              <a:ext cx="432048" cy="259634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88024" y="4181749"/>
              <a:ext cx="432048" cy="259634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43306" y="4176619"/>
              <a:ext cx="432048" cy="259634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27584" y="5117853"/>
              <a:ext cx="432048" cy="259634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43108" y="5176751"/>
              <a:ext cx="432048" cy="259634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43042" y="4748123"/>
              <a:ext cx="432048" cy="259634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95736" y="4253757"/>
              <a:ext cx="432048" cy="259634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28662" y="4390933"/>
              <a:ext cx="432048" cy="259634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84368" y="4253757"/>
              <a:ext cx="432048" cy="259634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20272" y="4109741"/>
              <a:ext cx="432048" cy="259634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4208" y="4469781"/>
              <a:ext cx="432048" cy="259634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80312" y="4685805"/>
              <a:ext cx="432048" cy="259634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12360" y="5261869"/>
              <a:ext cx="432048" cy="259634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92280" y="5477893"/>
              <a:ext cx="432048" cy="259634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4208" y="5261869"/>
              <a:ext cx="432048" cy="259634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28926" y="3214686"/>
            <a:ext cx="1248786" cy="1136114"/>
          </a:xfrm>
          <a:prstGeom prst="rect">
            <a:avLst/>
          </a:prstGeom>
        </p:spPr>
      </p:pic>
      <p:pic>
        <p:nvPicPr>
          <p:cNvPr id="9218" name="Picture 2" descr="E:\milou\website\tekeningen - kleur\thema's\wonen\tent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2071678"/>
            <a:ext cx="1080384" cy="64928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142</Words>
  <Application>Microsoft Office PowerPoint</Application>
  <PresentationFormat>Diavoorstelling (4:3)</PresentationFormat>
  <Paragraphs>62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85</cp:revision>
  <dcterms:created xsi:type="dcterms:W3CDTF">2016-05-02T06:25:55Z</dcterms:created>
  <dcterms:modified xsi:type="dcterms:W3CDTF">2021-01-13T19:52:13Z</dcterms:modified>
</cp:coreProperties>
</file>