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88" r:id="rId12"/>
    <p:sldId id="290" r:id="rId13"/>
    <p:sldId id="291" r:id="rId14"/>
    <p:sldId id="292" r:id="rId15"/>
    <p:sldId id="293" r:id="rId16"/>
    <p:sldId id="294" r:id="rId17"/>
    <p:sldId id="296" r:id="rId18"/>
    <p:sldId id="295" r:id="rId19"/>
    <p:sldId id="280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pkOBazlHLfKbd4Z+fnmC2A" hashData="ue9ac/aypsJtYzhwtQSdpCFlS1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18-4-2021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wonen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E:\milou\website\tekeningen - kleur\thema's\wonen\badkam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28604"/>
            <a:ext cx="2072708" cy="1883416"/>
          </a:xfrm>
          <a:prstGeom prst="rect">
            <a:avLst/>
          </a:prstGeom>
          <a:noFill/>
        </p:spPr>
      </p:pic>
      <p:pic>
        <p:nvPicPr>
          <p:cNvPr id="3075" name="Picture 3" descr="E:\milou\website\tekeningen - kleur\thema's\wonen\keu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101915"/>
            <a:ext cx="1893082" cy="1627161"/>
          </a:xfrm>
          <a:prstGeom prst="rect">
            <a:avLst/>
          </a:prstGeom>
          <a:noFill/>
        </p:spPr>
      </p:pic>
      <p:pic>
        <p:nvPicPr>
          <p:cNvPr id="3076" name="Picture 4" descr="E:\milou\website\tekeningen - kleur\thema's\wonen\tui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571876"/>
            <a:ext cx="1606705" cy="1437690"/>
          </a:xfrm>
          <a:prstGeom prst="rect">
            <a:avLst/>
          </a:prstGeom>
          <a:noFill/>
        </p:spPr>
      </p:pic>
      <p:pic>
        <p:nvPicPr>
          <p:cNvPr id="3077" name="Picture 5" descr="E:\milou\website\tekeningen - kleur\thema's\wonen\woonkam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66"/>
            <a:ext cx="2071702" cy="1903032"/>
          </a:xfrm>
          <a:prstGeom prst="rect">
            <a:avLst/>
          </a:prstGeom>
          <a:noFill/>
        </p:spPr>
      </p:pic>
      <p:pic>
        <p:nvPicPr>
          <p:cNvPr id="3078" name="Picture 6" descr="E:\milou\website\tekeningen - kleur\thema's\wonen\zold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85728"/>
            <a:ext cx="1971133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00174"/>
            <a:ext cx="5231545" cy="449585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keuken </a:t>
            </a:r>
            <a:r>
              <a:rPr lang="nl-NL" dirty="0" smtClean="0">
                <a:latin typeface="Comic Sans MS" pitchFamily="66" charset="0"/>
              </a:rPr>
              <a:t>om eten klaar te maken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046" y="1307707"/>
            <a:ext cx="5243470" cy="476449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badkamer</a:t>
            </a:r>
            <a:r>
              <a:rPr lang="nl-NL" dirty="0" smtClean="0">
                <a:latin typeface="Comic Sans MS" pitchFamily="66" charset="0"/>
              </a:rPr>
              <a:t> om je te wassen.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620" y="1492852"/>
            <a:ext cx="5634896" cy="450791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Soms is er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garage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05951"/>
            <a:ext cx="5154722" cy="467146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heeft het huis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zolder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81137"/>
            <a:ext cx="5297597" cy="474184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of ee</a:t>
            </a:r>
            <a:r>
              <a:rPr lang="nl-NL" dirty="0" smtClean="0">
                <a:latin typeface="Comic Sans MS" pitchFamily="66" charset="0"/>
              </a:rPr>
              <a:t>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tuin </a:t>
            </a:r>
            <a:r>
              <a:rPr lang="nl-NL" dirty="0" smtClean="0">
                <a:latin typeface="Comic Sans MS" pitchFamily="66" charset="0"/>
              </a:rPr>
              <a:t>om te spelen.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571612"/>
            <a:ext cx="398276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Andere gebouwen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winkels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424739"/>
            <a:ext cx="5011845" cy="470725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scholen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822" y="1375712"/>
            <a:ext cx="6253364" cy="448218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gevangenis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10764"/>
            <a:ext cx="4726093" cy="492781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fabrieken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E:\milou\website\tekeningen - kleur\thema's\wonen\gar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643314"/>
            <a:ext cx="1543295" cy="1235070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wonen\huis 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00174"/>
            <a:ext cx="1409249" cy="1671375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wonen\kaste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143380"/>
            <a:ext cx="1849875" cy="1892294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wonen\schoo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2857496"/>
            <a:ext cx="1756283" cy="1649408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357562"/>
            <a:ext cx="1433165" cy="1612742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wonen\woonboo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357166"/>
            <a:ext cx="2021193" cy="1799506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4929198"/>
            <a:ext cx="1471881" cy="1606542"/>
          </a:xfrm>
          <a:prstGeom prst="rect">
            <a:avLst/>
          </a:prstGeom>
          <a:noFill/>
        </p:spPr>
      </p:pic>
      <p:pic>
        <p:nvPicPr>
          <p:cNvPr id="2058" name="Picture 10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285728"/>
            <a:ext cx="1727801" cy="1801810"/>
          </a:xfrm>
          <a:prstGeom prst="rect">
            <a:avLst/>
          </a:prstGeom>
          <a:noFill/>
        </p:spPr>
      </p:pic>
      <p:pic>
        <p:nvPicPr>
          <p:cNvPr id="2059" name="Picture 11" descr="E:\milou\website\tekeningen - kleur\thema's\wonen\fl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428604"/>
            <a:ext cx="1395720" cy="2126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Er zijn heel veel soorten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huizen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E:\milou\website\tekeningen - kleur\thema's\wonen\hu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214554"/>
            <a:ext cx="2124781" cy="2520000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wonen\huis 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876"/>
            <a:ext cx="2124781" cy="2520000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wonen\huis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643050"/>
            <a:ext cx="2124781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2676" y="1600846"/>
            <a:ext cx="5090840" cy="432848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Je kunt wonen in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rijtjeshuis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231023"/>
            <a:ext cx="5011845" cy="446215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op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woonboot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357298"/>
            <a:ext cx="3226452" cy="491506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in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flat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987" y="1571612"/>
            <a:ext cx="4103029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op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boerderij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58007"/>
            <a:ext cx="4726093" cy="483473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of zelf in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kasteel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432" y="1571612"/>
            <a:ext cx="4981084" cy="457446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In huis heb je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woonkamer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9418" y="1373542"/>
            <a:ext cx="5998925" cy="469866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slaapkamer</a:t>
            </a:r>
            <a:r>
              <a:rPr lang="nl-NL" dirty="0" smtClean="0">
                <a:latin typeface="Comic Sans MS" pitchFamily="66" charset="0"/>
              </a:rPr>
              <a:t> om te slapen,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132</Words>
  <Application>Microsoft Office PowerPoint</Application>
  <PresentationFormat>Diavoorstelling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Concours</vt:lpstr>
      <vt:lpstr>themaverhaal</vt:lpstr>
      <vt:lpstr>Er zijn heel veel soorten huizen.</vt:lpstr>
      <vt:lpstr>Je kunt wonen in een rijtjeshuis,</vt:lpstr>
      <vt:lpstr>op een woonboot,</vt:lpstr>
      <vt:lpstr>in een flat,</vt:lpstr>
      <vt:lpstr>op een boerderij,</vt:lpstr>
      <vt:lpstr>of zelf in een kasteel.</vt:lpstr>
      <vt:lpstr>In huis heb je een woonkamer,</vt:lpstr>
      <vt:lpstr>een slaapkamer om te slapen,</vt:lpstr>
      <vt:lpstr>een keuken om eten klaar te maken</vt:lpstr>
      <vt:lpstr>en een badkamer om je te wassen.</vt:lpstr>
      <vt:lpstr>Soms is er een garage,</vt:lpstr>
      <vt:lpstr>heeft het huis een zolder</vt:lpstr>
      <vt:lpstr>of een tuin om te spelen.</vt:lpstr>
      <vt:lpstr>Andere gebouwen zijn winkels,</vt:lpstr>
      <vt:lpstr>scholen,</vt:lpstr>
      <vt:lpstr>de gevangenis</vt:lpstr>
      <vt:lpstr>en fabrieken.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14</cp:revision>
  <dcterms:created xsi:type="dcterms:W3CDTF">2021-01-19T07:10:28Z</dcterms:created>
  <dcterms:modified xsi:type="dcterms:W3CDTF">2021-04-18T11:39:09Z</dcterms:modified>
</cp:coreProperties>
</file>