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6" r:id="rId5"/>
    <p:sldId id="271" r:id="rId6"/>
    <p:sldId id="285" r:id="rId7"/>
    <p:sldId id="286" r:id="rId8"/>
    <p:sldId id="294" r:id="rId9"/>
    <p:sldId id="288" r:id="rId10"/>
    <p:sldId id="289" r:id="rId11"/>
    <p:sldId id="290" r:id="rId12"/>
    <p:sldId id="291" r:id="rId13"/>
    <p:sldId id="292" r:id="rId14"/>
    <p:sldId id="283" r:id="rId15"/>
  </p:sldIdLst>
  <p:sldSz cx="9144000" cy="6858000" type="screen4x3"/>
  <p:notesSz cx="7772400" cy="10058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87154" autoAdjust="0"/>
  </p:normalViewPr>
  <p:slideViewPr>
    <p:cSldViewPr>
      <p:cViewPr varScale="1">
        <p:scale>
          <a:sx n="98" d="100"/>
          <a:sy n="98" d="100"/>
        </p:scale>
        <p:origin x="19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4E0FF2-FD5F-604A-9C58-D3DBA640D7D0}" type="doc">
      <dgm:prSet loTypeId="urn:microsoft.com/office/officeart/2005/8/layout/b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46C571B-3940-174F-AF08-EAC44C1073B7}">
      <dgm:prSet phldrT="[Tekst]"/>
      <dgm:spPr/>
      <dgm:t>
        <a:bodyPr/>
        <a:lstStyle/>
        <a:p>
          <a:r>
            <a:rPr lang="nl-NL" dirty="0"/>
            <a:t>1</a:t>
          </a:r>
        </a:p>
      </dgm:t>
    </dgm:pt>
    <dgm:pt modelId="{DA2CA846-8C17-5941-A547-834FDF8FBC5E}" type="parTrans" cxnId="{7E60FED7-6934-A44D-A595-7B550211C219}">
      <dgm:prSet/>
      <dgm:spPr/>
      <dgm:t>
        <a:bodyPr/>
        <a:lstStyle/>
        <a:p>
          <a:endParaRPr lang="nl-NL"/>
        </a:p>
      </dgm:t>
    </dgm:pt>
    <dgm:pt modelId="{C96D11B5-5EF8-1643-902D-8366E0A8C412}" type="sibTrans" cxnId="{7E60FED7-6934-A44D-A595-7B550211C219}">
      <dgm:prSet/>
      <dgm:spPr/>
      <dgm:t>
        <a:bodyPr/>
        <a:lstStyle/>
        <a:p>
          <a:endParaRPr lang="nl-NL"/>
        </a:p>
      </dgm:t>
    </dgm:pt>
    <dgm:pt modelId="{E404A222-EC58-3248-88D0-C8AA174F2A19}">
      <dgm:prSet phldrT="[Tekst]"/>
      <dgm:spPr/>
      <dgm:t>
        <a:bodyPr/>
        <a:lstStyle/>
        <a:p>
          <a:r>
            <a:rPr lang="nl-NL" dirty="0"/>
            <a:t>4</a:t>
          </a:r>
        </a:p>
      </dgm:t>
    </dgm:pt>
    <dgm:pt modelId="{AA9E6359-4BB0-2345-A97B-E3C9C0A0B8AE}" type="parTrans" cxnId="{ABD2A486-35CB-9840-BC4A-1A6B6CAFE5A0}">
      <dgm:prSet/>
      <dgm:spPr/>
      <dgm:t>
        <a:bodyPr/>
        <a:lstStyle/>
        <a:p>
          <a:endParaRPr lang="nl-NL"/>
        </a:p>
      </dgm:t>
    </dgm:pt>
    <dgm:pt modelId="{90C4CBAB-6E3D-0C47-9367-D21630756535}" type="sibTrans" cxnId="{ABD2A486-35CB-9840-BC4A-1A6B6CAFE5A0}">
      <dgm:prSet/>
      <dgm:spPr/>
      <dgm:t>
        <a:bodyPr/>
        <a:lstStyle/>
        <a:p>
          <a:endParaRPr lang="nl-NL"/>
        </a:p>
      </dgm:t>
    </dgm:pt>
    <dgm:pt modelId="{59845C90-F17F-894A-A860-403D6CCC6668}">
      <dgm:prSet phldrT="[Tekst]"/>
      <dgm:spPr/>
      <dgm:t>
        <a:bodyPr/>
        <a:lstStyle/>
        <a:p>
          <a:r>
            <a:rPr lang="nl-NL" dirty="0"/>
            <a:t>7</a:t>
          </a:r>
        </a:p>
      </dgm:t>
    </dgm:pt>
    <dgm:pt modelId="{794C558F-D3E7-BB4C-8ED0-70A5148EDACC}" type="parTrans" cxnId="{2B588F74-B660-234A-9CDC-3AA7A232E7E9}">
      <dgm:prSet/>
      <dgm:spPr/>
      <dgm:t>
        <a:bodyPr/>
        <a:lstStyle/>
        <a:p>
          <a:endParaRPr lang="nl-NL"/>
        </a:p>
      </dgm:t>
    </dgm:pt>
    <dgm:pt modelId="{CAC56967-F96F-5548-BB34-AD7C521F491A}" type="sibTrans" cxnId="{2B588F74-B660-234A-9CDC-3AA7A232E7E9}">
      <dgm:prSet/>
      <dgm:spPr/>
      <dgm:t>
        <a:bodyPr/>
        <a:lstStyle/>
        <a:p>
          <a:endParaRPr lang="nl-NL"/>
        </a:p>
      </dgm:t>
    </dgm:pt>
    <dgm:pt modelId="{7925AE4C-EB50-2048-B570-39BAAFF816FA}">
      <dgm:prSet phldrT="[Tekst]"/>
      <dgm:spPr/>
      <dgm:t>
        <a:bodyPr/>
        <a:lstStyle/>
        <a:p>
          <a:r>
            <a:rPr lang="nl-NL" dirty="0"/>
            <a:t>8</a:t>
          </a:r>
        </a:p>
      </dgm:t>
    </dgm:pt>
    <dgm:pt modelId="{D1030FB0-EE59-7346-8EE1-6785A8BB43A4}" type="parTrans" cxnId="{133F0E43-5787-9D4E-8E0D-FD63BC839DBA}">
      <dgm:prSet/>
      <dgm:spPr/>
      <dgm:t>
        <a:bodyPr/>
        <a:lstStyle/>
        <a:p>
          <a:endParaRPr lang="nl-NL"/>
        </a:p>
      </dgm:t>
    </dgm:pt>
    <dgm:pt modelId="{7BD5EF8F-9DBF-0D45-984F-25EF2240B07F}" type="sibTrans" cxnId="{133F0E43-5787-9D4E-8E0D-FD63BC839DBA}">
      <dgm:prSet/>
      <dgm:spPr/>
      <dgm:t>
        <a:bodyPr/>
        <a:lstStyle/>
        <a:p>
          <a:endParaRPr lang="nl-NL"/>
        </a:p>
      </dgm:t>
    </dgm:pt>
    <dgm:pt modelId="{301C084A-0DBD-B245-AFE8-E166BC2789D6}">
      <dgm:prSet phldrT="[Tekst]"/>
      <dgm:spPr/>
      <dgm:t>
        <a:bodyPr/>
        <a:lstStyle/>
        <a:p>
          <a:r>
            <a:rPr lang="nl-NL" dirty="0"/>
            <a:t>5</a:t>
          </a:r>
        </a:p>
      </dgm:t>
    </dgm:pt>
    <dgm:pt modelId="{220C26F5-9306-D34E-ACBE-A3046EDD6EC3}" type="parTrans" cxnId="{41DC2CDB-652F-AE4E-A2BB-7F038F8E7962}">
      <dgm:prSet/>
      <dgm:spPr/>
      <dgm:t>
        <a:bodyPr/>
        <a:lstStyle/>
        <a:p>
          <a:endParaRPr lang="nl-NL"/>
        </a:p>
      </dgm:t>
    </dgm:pt>
    <dgm:pt modelId="{BAEA6B97-0387-0B40-87A2-AD9227E9CE48}" type="sibTrans" cxnId="{41DC2CDB-652F-AE4E-A2BB-7F038F8E7962}">
      <dgm:prSet/>
      <dgm:spPr/>
      <dgm:t>
        <a:bodyPr/>
        <a:lstStyle/>
        <a:p>
          <a:endParaRPr lang="nl-NL"/>
        </a:p>
      </dgm:t>
    </dgm:pt>
    <dgm:pt modelId="{090E6358-A271-444B-8FA0-269AD059B33E}">
      <dgm:prSet phldrT="[Tekst]"/>
      <dgm:spPr/>
      <dgm:t>
        <a:bodyPr/>
        <a:lstStyle/>
        <a:p>
          <a:r>
            <a:rPr lang="nl-NL" dirty="0"/>
            <a:t>2</a:t>
          </a:r>
        </a:p>
      </dgm:t>
    </dgm:pt>
    <dgm:pt modelId="{CF35DC20-929A-0E4A-AB35-8F2866F75A28}" type="parTrans" cxnId="{56A65933-431B-F246-9B1B-DE7CD80541DE}">
      <dgm:prSet/>
      <dgm:spPr/>
      <dgm:t>
        <a:bodyPr/>
        <a:lstStyle/>
        <a:p>
          <a:endParaRPr lang="nl-NL"/>
        </a:p>
      </dgm:t>
    </dgm:pt>
    <dgm:pt modelId="{9E475549-605C-4D4C-940A-FC0417974609}" type="sibTrans" cxnId="{56A65933-431B-F246-9B1B-DE7CD80541DE}">
      <dgm:prSet/>
      <dgm:spPr/>
      <dgm:t>
        <a:bodyPr/>
        <a:lstStyle/>
        <a:p>
          <a:endParaRPr lang="nl-NL"/>
        </a:p>
      </dgm:t>
    </dgm:pt>
    <dgm:pt modelId="{CF7BFB64-E2B3-3244-B024-6CD2E5645738}">
      <dgm:prSet phldrT="[Tekst]"/>
      <dgm:spPr/>
      <dgm:t>
        <a:bodyPr/>
        <a:lstStyle/>
        <a:p>
          <a:r>
            <a:rPr lang="nl-NL" dirty="0"/>
            <a:t>3</a:t>
          </a:r>
        </a:p>
      </dgm:t>
    </dgm:pt>
    <dgm:pt modelId="{D261875D-F0EB-4044-B289-E94E821702AC}" type="parTrans" cxnId="{E28A27A2-CA7E-9D48-96D6-30C344D76A67}">
      <dgm:prSet/>
      <dgm:spPr/>
      <dgm:t>
        <a:bodyPr/>
        <a:lstStyle/>
        <a:p>
          <a:endParaRPr lang="nl-NL"/>
        </a:p>
      </dgm:t>
    </dgm:pt>
    <dgm:pt modelId="{AAAFCF12-0133-6E4A-9F54-0F2594BDD78A}" type="sibTrans" cxnId="{E28A27A2-CA7E-9D48-96D6-30C344D76A67}">
      <dgm:prSet/>
      <dgm:spPr/>
      <dgm:t>
        <a:bodyPr/>
        <a:lstStyle/>
        <a:p>
          <a:endParaRPr lang="nl-NL"/>
        </a:p>
      </dgm:t>
    </dgm:pt>
    <dgm:pt modelId="{1B36CF48-DFE5-CC4A-9D90-B198EEFFE104}">
      <dgm:prSet phldrT="[Tekst]"/>
      <dgm:spPr/>
      <dgm:t>
        <a:bodyPr/>
        <a:lstStyle/>
        <a:p>
          <a:r>
            <a:rPr lang="nl-NL" dirty="0"/>
            <a:t>6</a:t>
          </a:r>
        </a:p>
      </dgm:t>
    </dgm:pt>
    <dgm:pt modelId="{0836259B-072C-3644-8EA6-BD4AF66DFE8B}" type="parTrans" cxnId="{2A62CD10-0B3D-894D-9FED-80F21BC61E77}">
      <dgm:prSet/>
      <dgm:spPr/>
      <dgm:t>
        <a:bodyPr/>
        <a:lstStyle/>
        <a:p>
          <a:endParaRPr lang="nl-NL"/>
        </a:p>
      </dgm:t>
    </dgm:pt>
    <dgm:pt modelId="{A81AA687-29C4-BE42-9F19-850B99985DD0}" type="sibTrans" cxnId="{2A62CD10-0B3D-894D-9FED-80F21BC61E77}">
      <dgm:prSet/>
      <dgm:spPr/>
      <dgm:t>
        <a:bodyPr/>
        <a:lstStyle/>
        <a:p>
          <a:endParaRPr lang="nl-NL"/>
        </a:p>
      </dgm:t>
    </dgm:pt>
    <dgm:pt modelId="{8AFF3A0A-DCBB-E24B-A82C-51DA35944D22}">
      <dgm:prSet phldrT="[Tekst]"/>
      <dgm:spPr/>
      <dgm:t>
        <a:bodyPr/>
        <a:lstStyle/>
        <a:p>
          <a:r>
            <a:rPr lang="nl-NL" dirty="0"/>
            <a:t>9</a:t>
          </a:r>
        </a:p>
      </dgm:t>
    </dgm:pt>
    <dgm:pt modelId="{38D2FEAE-520A-8548-BE2F-4D119A8A2E63}" type="parTrans" cxnId="{F9570EEC-B204-9248-A773-336F650159E3}">
      <dgm:prSet/>
      <dgm:spPr/>
      <dgm:t>
        <a:bodyPr/>
        <a:lstStyle/>
        <a:p>
          <a:endParaRPr lang="nl-NL"/>
        </a:p>
      </dgm:t>
    </dgm:pt>
    <dgm:pt modelId="{78571EA9-15DE-2042-B852-ED67C250F05D}" type="sibTrans" cxnId="{F9570EEC-B204-9248-A773-336F650159E3}">
      <dgm:prSet/>
      <dgm:spPr/>
      <dgm:t>
        <a:bodyPr/>
        <a:lstStyle/>
        <a:p>
          <a:endParaRPr lang="nl-NL"/>
        </a:p>
      </dgm:t>
    </dgm:pt>
    <dgm:pt modelId="{280DA105-8768-564C-8125-B9EA85ADE96B}" type="pres">
      <dgm:prSet presAssocID="{0E4E0FF2-FD5F-604A-9C58-D3DBA640D7D0}" presName="Name0" presStyleCnt="0">
        <dgm:presLayoutVars>
          <dgm:dir/>
          <dgm:resizeHandles/>
        </dgm:presLayoutVars>
      </dgm:prSet>
      <dgm:spPr/>
    </dgm:pt>
    <dgm:pt modelId="{483F3649-9BB1-0C42-862B-85F42635AEA0}" type="pres">
      <dgm:prSet presAssocID="{646C571B-3940-174F-AF08-EAC44C1073B7}" presName="compNode" presStyleCnt="0"/>
      <dgm:spPr/>
    </dgm:pt>
    <dgm:pt modelId="{CD1195D8-9080-434F-85ED-8C7F4D89AD8B}" type="pres">
      <dgm:prSet presAssocID="{646C571B-3940-174F-AF08-EAC44C1073B7}" presName="dummyConnPt" presStyleCnt="0"/>
      <dgm:spPr/>
    </dgm:pt>
    <dgm:pt modelId="{DC8A1724-BBB4-1D49-B4E9-A6F23C986DC3}" type="pres">
      <dgm:prSet presAssocID="{646C571B-3940-174F-AF08-EAC44C1073B7}" presName="node" presStyleLbl="node1" presStyleIdx="0" presStyleCnt="9">
        <dgm:presLayoutVars>
          <dgm:bulletEnabled val="1"/>
        </dgm:presLayoutVars>
      </dgm:prSet>
      <dgm:spPr/>
    </dgm:pt>
    <dgm:pt modelId="{FB6EB62A-14F5-A64F-9E93-31D1A925398B}" type="pres">
      <dgm:prSet presAssocID="{C96D11B5-5EF8-1643-902D-8366E0A8C412}" presName="sibTrans" presStyleLbl="bgSibTrans2D1" presStyleIdx="0" presStyleCnt="8"/>
      <dgm:spPr/>
    </dgm:pt>
    <dgm:pt modelId="{A92BBFA5-4F46-5346-9243-E7A53BC08D85}" type="pres">
      <dgm:prSet presAssocID="{E404A222-EC58-3248-88D0-C8AA174F2A19}" presName="compNode" presStyleCnt="0"/>
      <dgm:spPr/>
    </dgm:pt>
    <dgm:pt modelId="{54B8962C-B8DA-5F4F-9497-68F571721E72}" type="pres">
      <dgm:prSet presAssocID="{E404A222-EC58-3248-88D0-C8AA174F2A19}" presName="dummyConnPt" presStyleCnt="0"/>
      <dgm:spPr/>
    </dgm:pt>
    <dgm:pt modelId="{A037251A-660F-0A4F-8860-7AD7001C41E1}" type="pres">
      <dgm:prSet presAssocID="{E404A222-EC58-3248-88D0-C8AA174F2A19}" presName="node" presStyleLbl="node1" presStyleIdx="1" presStyleCnt="9">
        <dgm:presLayoutVars>
          <dgm:bulletEnabled val="1"/>
        </dgm:presLayoutVars>
      </dgm:prSet>
      <dgm:spPr/>
    </dgm:pt>
    <dgm:pt modelId="{87EEEA7A-CFAC-6945-A232-AC66A831A895}" type="pres">
      <dgm:prSet presAssocID="{90C4CBAB-6E3D-0C47-9367-D21630756535}" presName="sibTrans" presStyleLbl="bgSibTrans2D1" presStyleIdx="1" presStyleCnt="8"/>
      <dgm:spPr/>
    </dgm:pt>
    <dgm:pt modelId="{68DE0C81-7174-D449-B9C6-959400B2EC47}" type="pres">
      <dgm:prSet presAssocID="{59845C90-F17F-894A-A860-403D6CCC6668}" presName="compNode" presStyleCnt="0"/>
      <dgm:spPr/>
    </dgm:pt>
    <dgm:pt modelId="{60841B08-60C9-7B45-849F-552FA4B6C23B}" type="pres">
      <dgm:prSet presAssocID="{59845C90-F17F-894A-A860-403D6CCC6668}" presName="dummyConnPt" presStyleCnt="0"/>
      <dgm:spPr/>
    </dgm:pt>
    <dgm:pt modelId="{726ABB05-0FEA-0240-8133-B8AFD6A3F49E}" type="pres">
      <dgm:prSet presAssocID="{59845C90-F17F-894A-A860-403D6CCC6668}" presName="node" presStyleLbl="node1" presStyleIdx="2" presStyleCnt="9">
        <dgm:presLayoutVars>
          <dgm:bulletEnabled val="1"/>
        </dgm:presLayoutVars>
      </dgm:prSet>
      <dgm:spPr/>
    </dgm:pt>
    <dgm:pt modelId="{97589F01-B013-3744-833F-0FE7BC3B626F}" type="pres">
      <dgm:prSet presAssocID="{CAC56967-F96F-5548-BB34-AD7C521F491A}" presName="sibTrans" presStyleLbl="bgSibTrans2D1" presStyleIdx="2" presStyleCnt="8"/>
      <dgm:spPr/>
    </dgm:pt>
    <dgm:pt modelId="{048FC6FF-C7F6-AA47-A885-80178B331C79}" type="pres">
      <dgm:prSet presAssocID="{7925AE4C-EB50-2048-B570-39BAAFF816FA}" presName="compNode" presStyleCnt="0"/>
      <dgm:spPr/>
    </dgm:pt>
    <dgm:pt modelId="{9F64E1AE-636A-814D-9CB9-FA47C74F7A68}" type="pres">
      <dgm:prSet presAssocID="{7925AE4C-EB50-2048-B570-39BAAFF816FA}" presName="dummyConnPt" presStyleCnt="0"/>
      <dgm:spPr/>
    </dgm:pt>
    <dgm:pt modelId="{120ED056-5C2B-5C43-AEE5-9BE78BDBC95B}" type="pres">
      <dgm:prSet presAssocID="{7925AE4C-EB50-2048-B570-39BAAFF816FA}" presName="node" presStyleLbl="node1" presStyleIdx="3" presStyleCnt="9">
        <dgm:presLayoutVars>
          <dgm:bulletEnabled val="1"/>
        </dgm:presLayoutVars>
      </dgm:prSet>
      <dgm:spPr/>
    </dgm:pt>
    <dgm:pt modelId="{6546DD5C-E212-AC4B-8A01-1E5B44FCB8B2}" type="pres">
      <dgm:prSet presAssocID="{7BD5EF8F-9DBF-0D45-984F-25EF2240B07F}" presName="sibTrans" presStyleLbl="bgSibTrans2D1" presStyleIdx="3" presStyleCnt="8"/>
      <dgm:spPr/>
    </dgm:pt>
    <dgm:pt modelId="{B7636E2B-0AE0-4F48-B8A0-FECDFEA3625B}" type="pres">
      <dgm:prSet presAssocID="{301C084A-0DBD-B245-AFE8-E166BC2789D6}" presName="compNode" presStyleCnt="0"/>
      <dgm:spPr/>
    </dgm:pt>
    <dgm:pt modelId="{1923ED0D-3177-9A41-B184-56F4C8154AB7}" type="pres">
      <dgm:prSet presAssocID="{301C084A-0DBD-B245-AFE8-E166BC2789D6}" presName="dummyConnPt" presStyleCnt="0"/>
      <dgm:spPr/>
    </dgm:pt>
    <dgm:pt modelId="{DC112D2F-2077-874C-8D96-4EE44F7A7775}" type="pres">
      <dgm:prSet presAssocID="{301C084A-0DBD-B245-AFE8-E166BC2789D6}" presName="node" presStyleLbl="node1" presStyleIdx="4" presStyleCnt="9">
        <dgm:presLayoutVars>
          <dgm:bulletEnabled val="1"/>
        </dgm:presLayoutVars>
      </dgm:prSet>
      <dgm:spPr/>
    </dgm:pt>
    <dgm:pt modelId="{CBF5534E-1E50-6347-968D-C4C8E5F2CB86}" type="pres">
      <dgm:prSet presAssocID="{BAEA6B97-0387-0B40-87A2-AD9227E9CE48}" presName="sibTrans" presStyleLbl="bgSibTrans2D1" presStyleIdx="4" presStyleCnt="8"/>
      <dgm:spPr/>
    </dgm:pt>
    <dgm:pt modelId="{F5299264-5060-1645-A68E-7F5D45F5D4C5}" type="pres">
      <dgm:prSet presAssocID="{090E6358-A271-444B-8FA0-269AD059B33E}" presName="compNode" presStyleCnt="0"/>
      <dgm:spPr/>
    </dgm:pt>
    <dgm:pt modelId="{FC1F9593-DDCF-B348-9E8D-E3662C14C18E}" type="pres">
      <dgm:prSet presAssocID="{090E6358-A271-444B-8FA0-269AD059B33E}" presName="dummyConnPt" presStyleCnt="0"/>
      <dgm:spPr/>
    </dgm:pt>
    <dgm:pt modelId="{26849F4F-60C1-7841-8BC2-27FEFBC01119}" type="pres">
      <dgm:prSet presAssocID="{090E6358-A271-444B-8FA0-269AD059B33E}" presName="node" presStyleLbl="node1" presStyleIdx="5" presStyleCnt="9">
        <dgm:presLayoutVars>
          <dgm:bulletEnabled val="1"/>
        </dgm:presLayoutVars>
      </dgm:prSet>
      <dgm:spPr/>
    </dgm:pt>
    <dgm:pt modelId="{85487B4E-CD83-B849-AC9E-50B2F85B550C}" type="pres">
      <dgm:prSet presAssocID="{9E475549-605C-4D4C-940A-FC0417974609}" presName="sibTrans" presStyleLbl="bgSibTrans2D1" presStyleIdx="5" presStyleCnt="8"/>
      <dgm:spPr/>
    </dgm:pt>
    <dgm:pt modelId="{92E2CC77-4102-D64D-9297-ECC6EBB06889}" type="pres">
      <dgm:prSet presAssocID="{CF7BFB64-E2B3-3244-B024-6CD2E5645738}" presName="compNode" presStyleCnt="0"/>
      <dgm:spPr/>
    </dgm:pt>
    <dgm:pt modelId="{F3A3D570-2F6D-4D4E-8E07-941408F8A49E}" type="pres">
      <dgm:prSet presAssocID="{CF7BFB64-E2B3-3244-B024-6CD2E5645738}" presName="dummyConnPt" presStyleCnt="0"/>
      <dgm:spPr/>
    </dgm:pt>
    <dgm:pt modelId="{7C7F30E5-5453-1A43-83D7-1D08F16381A6}" type="pres">
      <dgm:prSet presAssocID="{CF7BFB64-E2B3-3244-B024-6CD2E5645738}" presName="node" presStyleLbl="node1" presStyleIdx="6" presStyleCnt="9">
        <dgm:presLayoutVars>
          <dgm:bulletEnabled val="1"/>
        </dgm:presLayoutVars>
      </dgm:prSet>
      <dgm:spPr/>
    </dgm:pt>
    <dgm:pt modelId="{FFD5ADB1-12B6-7B4D-B33B-CF665EC0F89D}" type="pres">
      <dgm:prSet presAssocID="{AAAFCF12-0133-6E4A-9F54-0F2594BDD78A}" presName="sibTrans" presStyleLbl="bgSibTrans2D1" presStyleIdx="6" presStyleCnt="8"/>
      <dgm:spPr/>
    </dgm:pt>
    <dgm:pt modelId="{4F71709D-33A0-4246-A1FE-9DA7BF2F620E}" type="pres">
      <dgm:prSet presAssocID="{1B36CF48-DFE5-CC4A-9D90-B198EEFFE104}" presName="compNode" presStyleCnt="0"/>
      <dgm:spPr/>
    </dgm:pt>
    <dgm:pt modelId="{83C85971-A271-5849-8A04-DF8E05099D90}" type="pres">
      <dgm:prSet presAssocID="{1B36CF48-DFE5-CC4A-9D90-B198EEFFE104}" presName="dummyConnPt" presStyleCnt="0"/>
      <dgm:spPr/>
    </dgm:pt>
    <dgm:pt modelId="{7646314D-704B-2F4F-9CF6-1748B7ACC8CB}" type="pres">
      <dgm:prSet presAssocID="{1B36CF48-DFE5-CC4A-9D90-B198EEFFE104}" presName="node" presStyleLbl="node1" presStyleIdx="7" presStyleCnt="9">
        <dgm:presLayoutVars>
          <dgm:bulletEnabled val="1"/>
        </dgm:presLayoutVars>
      </dgm:prSet>
      <dgm:spPr/>
    </dgm:pt>
    <dgm:pt modelId="{8468BA04-5B13-2847-AE53-854103E47D80}" type="pres">
      <dgm:prSet presAssocID="{A81AA687-29C4-BE42-9F19-850B99985DD0}" presName="sibTrans" presStyleLbl="bgSibTrans2D1" presStyleIdx="7" presStyleCnt="8"/>
      <dgm:spPr/>
    </dgm:pt>
    <dgm:pt modelId="{16C3D8B1-06A5-CB4D-B81A-0C1B79C9AE75}" type="pres">
      <dgm:prSet presAssocID="{8AFF3A0A-DCBB-E24B-A82C-51DA35944D22}" presName="compNode" presStyleCnt="0"/>
      <dgm:spPr/>
    </dgm:pt>
    <dgm:pt modelId="{790B3D5F-1ED5-DB43-A2CC-237478E45EF2}" type="pres">
      <dgm:prSet presAssocID="{8AFF3A0A-DCBB-E24B-A82C-51DA35944D22}" presName="dummyConnPt" presStyleCnt="0"/>
      <dgm:spPr/>
    </dgm:pt>
    <dgm:pt modelId="{6235B931-240D-064D-BD82-0B07A7BEBB0D}" type="pres">
      <dgm:prSet presAssocID="{8AFF3A0A-DCBB-E24B-A82C-51DA35944D22}" presName="node" presStyleLbl="node1" presStyleIdx="8" presStyleCnt="9">
        <dgm:presLayoutVars>
          <dgm:bulletEnabled val="1"/>
        </dgm:presLayoutVars>
      </dgm:prSet>
      <dgm:spPr/>
    </dgm:pt>
  </dgm:ptLst>
  <dgm:cxnLst>
    <dgm:cxn modelId="{24EA010F-A9DA-3F44-AB5C-C753DD1CA8AE}" type="presOf" srcId="{8AFF3A0A-DCBB-E24B-A82C-51DA35944D22}" destId="{6235B931-240D-064D-BD82-0B07A7BEBB0D}" srcOrd="0" destOrd="0" presId="urn:microsoft.com/office/officeart/2005/8/layout/bProcess4"/>
    <dgm:cxn modelId="{D8AA7F10-E927-C747-BED7-82D850F33B03}" type="presOf" srcId="{E404A222-EC58-3248-88D0-C8AA174F2A19}" destId="{A037251A-660F-0A4F-8860-7AD7001C41E1}" srcOrd="0" destOrd="0" presId="urn:microsoft.com/office/officeart/2005/8/layout/bProcess4"/>
    <dgm:cxn modelId="{2A62CD10-0B3D-894D-9FED-80F21BC61E77}" srcId="{0E4E0FF2-FD5F-604A-9C58-D3DBA640D7D0}" destId="{1B36CF48-DFE5-CC4A-9D90-B198EEFFE104}" srcOrd="7" destOrd="0" parTransId="{0836259B-072C-3644-8EA6-BD4AF66DFE8B}" sibTransId="{A81AA687-29C4-BE42-9F19-850B99985DD0}"/>
    <dgm:cxn modelId="{56A65933-431B-F246-9B1B-DE7CD80541DE}" srcId="{0E4E0FF2-FD5F-604A-9C58-D3DBA640D7D0}" destId="{090E6358-A271-444B-8FA0-269AD059B33E}" srcOrd="5" destOrd="0" parTransId="{CF35DC20-929A-0E4A-AB35-8F2866F75A28}" sibTransId="{9E475549-605C-4D4C-940A-FC0417974609}"/>
    <dgm:cxn modelId="{DBBFD442-BE67-B442-A7C1-658E6F0FD861}" type="presOf" srcId="{7BD5EF8F-9DBF-0D45-984F-25EF2240B07F}" destId="{6546DD5C-E212-AC4B-8A01-1E5B44FCB8B2}" srcOrd="0" destOrd="0" presId="urn:microsoft.com/office/officeart/2005/8/layout/bProcess4"/>
    <dgm:cxn modelId="{133F0E43-5787-9D4E-8E0D-FD63BC839DBA}" srcId="{0E4E0FF2-FD5F-604A-9C58-D3DBA640D7D0}" destId="{7925AE4C-EB50-2048-B570-39BAAFF816FA}" srcOrd="3" destOrd="0" parTransId="{D1030FB0-EE59-7346-8EE1-6785A8BB43A4}" sibTransId="{7BD5EF8F-9DBF-0D45-984F-25EF2240B07F}"/>
    <dgm:cxn modelId="{09C74C64-63E3-2D46-9F9C-12A782F94282}" type="presOf" srcId="{BAEA6B97-0387-0B40-87A2-AD9227E9CE48}" destId="{CBF5534E-1E50-6347-968D-C4C8E5F2CB86}" srcOrd="0" destOrd="0" presId="urn:microsoft.com/office/officeart/2005/8/layout/bProcess4"/>
    <dgm:cxn modelId="{335B7348-7B3C-A342-A01D-A90DF3808CFF}" type="presOf" srcId="{CAC56967-F96F-5548-BB34-AD7C521F491A}" destId="{97589F01-B013-3744-833F-0FE7BC3B626F}" srcOrd="0" destOrd="0" presId="urn:microsoft.com/office/officeart/2005/8/layout/bProcess4"/>
    <dgm:cxn modelId="{2596D848-E1B2-024C-9C9C-DC4C8E7A13AB}" type="presOf" srcId="{0E4E0FF2-FD5F-604A-9C58-D3DBA640D7D0}" destId="{280DA105-8768-564C-8125-B9EA85ADE96B}" srcOrd="0" destOrd="0" presId="urn:microsoft.com/office/officeart/2005/8/layout/bProcess4"/>
    <dgm:cxn modelId="{2B588F74-B660-234A-9CDC-3AA7A232E7E9}" srcId="{0E4E0FF2-FD5F-604A-9C58-D3DBA640D7D0}" destId="{59845C90-F17F-894A-A860-403D6CCC6668}" srcOrd="2" destOrd="0" parTransId="{794C558F-D3E7-BB4C-8ED0-70A5148EDACC}" sibTransId="{CAC56967-F96F-5548-BB34-AD7C521F491A}"/>
    <dgm:cxn modelId="{7C4DBD74-6E20-CA4D-AACA-D2A75175CFB2}" type="presOf" srcId="{9E475549-605C-4D4C-940A-FC0417974609}" destId="{85487B4E-CD83-B849-AC9E-50B2F85B550C}" srcOrd="0" destOrd="0" presId="urn:microsoft.com/office/officeart/2005/8/layout/bProcess4"/>
    <dgm:cxn modelId="{A00E0455-4FC7-6042-9163-143C3ED97DA0}" type="presOf" srcId="{CF7BFB64-E2B3-3244-B024-6CD2E5645738}" destId="{7C7F30E5-5453-1A43-83D7-1D08F16381A6}" srcOrd="0" destOrd="0" presId="urn:microsoft.com/office/officeart/2005/8/layout/bProcess4"/>
    <dgm:cxn modelId="{B1DB4358-6941-F049-9875-ED5E316237F8}" type="presOf" srcId="{AAAFCF12-0133-6E4A-9F54-0F2594BDD78A}" destId="{FFD5ADB1-12B6-7B4D-B33B-CF665EC0F89D}" srcOrd="0" destOrd="0" presId="urn:microsoft.com/office/officeart/2005/8/layout/bProcess4"/>
    <dgm:cxn modelId="{97F19381-FD02-5840-8EF5-AF5D153009F5}" type="presOf" srcId="{1B36CF48-DFE5-CC4A-9D90-B198EEFFE104}" destId="{7646314D-704B-2F4F-9CF6-1748B7ACC8CB}" srcOrd="0" destOrd="0" presId="urn:microsoft.com/office/officeart/2005/8/layout/bProcess4"/>
    <dgm:cxn modelId="{ABD2A486-35CB-9840-BC4A-1A6B6CAFE5A0}" srcId="{0E4E0FF2-FD5F-604A-9C58-D3DBA640D7D0}" destId="{E404A222-EC58-3248-88D0-C8AA174F2A19}" srcOrd="1" destOrd="0" parTransId="{AA9E6359-4BB0-2345-A97B-E3C9C0A0B8AE}" sibTransId="{90C4CBAB-6E3D-0C47-9367-D21630756535}"/>
    <dgm:cxn modelId="{C81B2E8C-5F3A-3D4D-859F-9BF58A517C20}" type="presOf" srcId="{301C084A-0DBD-B245-AFE8-E166BC2789D6}" destId="{DC112D2F-2077-874C-8D96-4EE44F7A7775}" srcOrd="0" destOrd="0" presId="urn:microsoft.com/office/officeart/2005/8/layout/bProcess4"/>
    <dgm:cxn modelId="{6C7CA38D-C41F-9A4A-BC95-A55BCDB2A1D9}" type="presOf" srcId="{C96D11B5-5EF8-1643-902D-8366E0A8C412}" destId="{FB6EB62A-14F5-A64F-9E93-31D1A925398B}" srcOrd="0" destOrd="0" presId="urn:microsoft.com/office/officeart/2005/8/layout/bProcess4"/>
    <dgm:cxn modelId="{12E7E198-A9B7-DA41-B970-A829B2A6298B}" type="presOf" srcId="{A81AA687-29C4-BE42-9F19-850B99985DD0}" destId="{8468BA04-5B13-2847-AE53-854103E47D80}" srcOrd="0" destOrd="0" presId="urn:microsoft.com/office/officeart/2005/8/layout/bProcess4"/>
    <dgm:cxn modelId="{2FDE279C-568E-AD42-8166-FE1124D46765}" type="presOf" srcId="{90C4CBAB-6E3D-0C47-9367-D21630756535}" destId="{87EEEA7A-CFAC-6945-A232-AC66A831A895}" srcOrd="0" destOrd="0" presId="urn:microsoft.com/office/officeart/2005/8/layout/bProcess4"/>
    <dgm:cxn modelId="{C738119D-0CAD-3940-AFAD-0E6DD7CC793B}" type="presOf" srcId="{59845C90-F17F-894A-A860-403D6CCC6668}" destId="{726ABB05-0FEA-0240-8133-B8AFD6A3F49E}" srcOrd="0" destOrd="0" presId="urn:microsoft.com/office/officeart/2005/8/layout/bProcess4"/>
    <dgm:cxn modelId="{E28A27A2-CA7E-9D48-96D6-30C344D76A67}" srcId="{0E4E0FF2-FD5F-604A-9C58-D3DBA640D7D0}" destId="{CF7BFB64-E2B3-3244-B024-6CD2E5645738}" srcOrd="6" destOrd="0" parTransId="{D261875D-F0EB-4044-B289-E94E821702AC}" sibTransId="{AAAFCF12-0133-6E4A-9F54-0F2594BDD78A}"/>
    <dgm:cxn modelId="{4B4261C7-9F5B-A448-8A5B-0973E0070D5F}" type="presOf" srcId="{646C571B-3940-174F-AF08-EAC44C1073B7}" destId="{DC8A1724-BBB4-1D49-B4E9-A6F23C986DC3}" srcOrd="0" destOrd="0" presId="urn:microsoft.com/office/officeart/2005/8/layout/bProcess4"/>
    <dgm:cxn modelId="{0437E6CC-AF5B-AF4B-BF4F-4817CF1FA841}" type="presOf" srcId="{090E6358-A271-444B-8FA0-269AD059B33E}" destId="{26849F4F-60C1-7841-8BC2-27FEFBC01119}" srcOrd="0" destOrd="0" presId="urn:microsoft.com/office/officeart/2005/8/layout/bProcess4"/>
    <dgm:cxn modelId="{CBE41ECD-70DA-C948-B61B-191499D41109}" type="presOf" srcId="{7925AE4C-EB50-2048-B570-39BAAFF816FA}" destId="{120ED056-5C2B-5C43-AEE5-9BE78BDBC95B}" srcOrd="0" destOrd="0" presId="urn:microsoft.com/office/officeart/2005/8/layout/bProcess4"/>
    <dgm:cxn modelId="{7E60FED7-6934-A44D-A595-7B550211C219}" srcId="{0E4E0FF2-FD5F-604A-9C58-D3DBA640D7D0}" destId="{646C571B-3940-174F-AF08-EAC44C1073B7}" srcOrd="0" destOrd="0" parTransId="{DA2CA846-8C17-5941-A547-834FDF8FBC5E}" sibTransId="{C96D11B5-5EF8-1643-902D-8366E0A8C412}"/>
    <dgm:cxn modelId="{41DC2CDB-652F-AE4E-A2BB-7F038F8E7962}" srcId="{0E4E0FF2-FD5F-604A-9C58-D3DBA640D7D0}" destId="{301C084A-0DBD-B245-AFE8-E166BC2789D6}" srcOrd="4" destOrd="0" parTransId="{220C26F5-9306-D34E-ACBE-A3046EDD6EC3}" sibTransId="{BAEA6B97-0387-0B40-87A2-AD9227E9CE48}"/>
    <dgm:cxn modelId="{F9570EEC-B204-9248-A773-336F650159E3}" srcId="{0E4E0FF2-FD5F-604A-9C58-D3DBA640D7D0}" destId="{8AFF3A0A-DCBB-E24B-A82C-51DA35944D22}" srcOrd="8" destOrd="0" parTransId="{38D2FEAE-520A-8548-BE2F-4D119A8A2E63}" sibTransId="{78571EA9-15DE-2042-B852-ED67C250F05D}"/>
    <dgm:cxn modelId="{1A5246B3-8AD7-1E44-9A37-26C336711DDB}" type="presParOf" srcId="{280DA105-8768-564C-8125-B9EA85ADE96B}" destId="{483F3649-9BB1-0C42-862B-85F42635AEA0}" srcOrd="0" destOrd="0" presId="urn:microsoft.com/office/officeart/2005/8/layout/bProcess4"/>
    <dgm:cxn modelId="{C7E09DC3-F814-D946-82A5-9D90DA43B447}" type="presParOf" srcId="{483F3649-9BB1-0C42-862B-85F42635AEA0}" destId="{CD1195D8-9080-434F-85ED-8C7F4D89AD8B}" srcOrd="0" destOrd="0" presId="urn:microsoft.com/office/officeart/2005/8/layout/bProcess4"/>
    <dgm:cxn modelId="{5C9A51D7-9F11-C940-BDD5-BFD4F90C6D5B}" type="presParOf" srcId="{483F3649-9BB1-0C42-862B-85F42635AEA0}" destId="{DC8A1724-BBB4-1D49-B4E9-A6F23C986DC3}" srcOrd="1" destOrd="0" presId="urn:microsoft.com/office/officeart/2005/8/layout/bProcess4"/>
    <dgm:cxn modelId="{391DAF8F-569C-064C-93E9-FC80FA727103}" type="presParOf" srcId="{280DA105-8768-564C-8125-B9EA85ADE96B}" destId="{FB6EB62A-14F5-A64F-9E93-31D1A925398B}" srcOrd="1" destOrd="0" presId="urn:microsoft.com/office/officeart/2005/8/layout/bProcess4"/>
    <dgm:cxn modelId="{F395D700-AF85-204C-9463-2E3542A0B396}" type="presParOf" srcId="{280DA105-8768-564C-8125-B9EA85ADE96B}" destId="{A92BBFA5-4F46-5346-9243-E7A53BC08D85}" srcOrd="2" destOrd="0" presId="urn:microsoft.com/office/officeart/2005/8/layout/bProcess4"/>
    <dgm:cxn modelId="{F79EF79D-F534-9E4F-B365-C7990C2BA0C1}" type="presParOf" srcId="{A92BBFA5-4F46-5346-9243-E7A53BC08D85}" destId="{54B8962C-B8DA-5F4F-9497-68F571721E72}" srcOrd="0" destOrd="0" presId="urn:microsoft.com/office/officeart/2005/8/layout/bProcess4"/>
    <dgm:cxn modelId="{68487CF8-3DC5-5C41-B164-0AC8F7A21397}" type="presParOf" srcId="{A92BBFA5-4F46-5346-9243-E7A53BC08D85}" destId="{A037251A-660F-0A4F-8860-7AD7001C41E1}" srcOrd="1" destOrd="0" presId="urn:microsoft.com/office/officeart/2005/8/layout/bProcess4"/>
    <dgm:cxn modelId="{26B3CECB-C02F-1D49-8864-751824B6AE25}" type="presParOf" srcId="{280DA105-8768-564C-8125-B9EA85ADE96B}" destId="{87EEEA7A-CFAC-6945-A232-AC66A831A895}" srcOrd="3" destOrd="0" presId="urn:microsoft.com/office/officeart/2005/8/layout/bProcess4"/>
    <dgm:cxn modelId="{0CBE7328-B9BF-C740-BBF9-EFF721C7A733}" type="presParOf" srcId="{280DA105-8768-564C-8125-B9EA85ADE96B}" destId="{68DE0C81-7174-D449-B9C6-959400B2EC47}" srcOrd="4" destOrd="0" presId="urn:microsoft.com/office/officeart/2005/8/layout/bProcess4"/>
    <dgm:cxn modelId="{8B51E813-3307-E342-BB6C-CA72BB1460A5}" type="presParOf" srcId="{68DE0C81-7174-D449-B9C6-959400B2EC47}" destId="{60841B08-60C9-7B45-849F-552FA4B6C23B}" srcOrd="0" destOrd="0" presId="urn:microsoft.com/office/officeart/2005/8/layout/bProcess4"/>
    <dgm:cxn modelId="{F8D606C3-5DC5-894F-80D1-C0A9B15B023F}" type="presParOf" srcId="{68DE0C81-7174-D449-B9C6-959400B2EC47}" destId="{726ABB05-0FEA-0240-8133-B8AFD6A3F49E}" srcOrd="1" destOrd="0" presId="urn:microsoft.com/office/officeart/2005/8/layout/bProcess4"/>
    <dgm:cxn modelId="{65A13A06-7079-1B4D-989C-D958F4C88E4E}" type="presParOf" srcId="{280DA105-8768-564C-8125-B9EA85ADE96B}" destId="{97589F01-B013-3744-833F-0FE7BC3B626F}" srcOrd="5" destOrd="0" presId="urn:microsoft.com/office/officeart/2005/8/layout/bProcess4"/>
    <dgm:cxn modelId="{B40653CE-CD51-EB4F-A0D0-91C9A106E522}" type="presParOf" srcId="{280DA105-8768-564C-8125-B9EA85ADE96B}" destId="{048FC6FF-C7F6-AA47-A885-80178B331C79}" srcOrd="6" destOrd="0" presId="urn:microsoft.com/office/officeart/2005/8/layout/bProcess4"/>
    <dgm:cxn modelId="{2F127634-EA85-E642-968E-C264F3D56311}" type="presParOf" srcId="{048FC6FF-C7F6-AA47-A885-80178B331C79}" destId="{9F64E1AE-636A-814D-9CB9-FA47C74F7A68}" srcOrd="0" destOrd="0" presId="urn:microsoft.com/office/officeart/2005/8/layout/bProcess4"/>
    <dgm:cxn modelId="{6180585B-C343-8C49-B7F5-6F01E997D60D}" type="presParOf" srcId="{048FC6FF-C7F6-AA47-A885-80178B331C79}" destId="{120ED056-5C2B-5C43-AEE5-9BE78BDBC95B}" srcOrd="1" destOrd="0" presId="urn:microsoft.com/office/officeart/2005/8/layout/bProcess4"/>
    <dgm:cxn modelId="{0E632CDC-12E6-D049-88B2-914051CDB98C}" type="presParOf" srcId="{280DA105-8768-564C-8125-B9EA85ADE96B}" destId="{6546DD5C-E212-AC4B-8A01-1E5B44FCB8B2}" srcOrd="7" destOrd="0" presId="urn:microsoft.com/office/officeart/2005/8/layout/bProcess4"/>
    <dgm:cxn modelId="{8D965CD8-5253-7545-A03A-0456EC8ED2DB}" type="presParOf" srcId="{280DA105-8768-564C-8125-B9EA85ADE96B}" destId="{B7636E2B-0AE0-4F48-B8A0-FECDFEA3625B}" srcOrd="8" destOrd="0" presId="urn:microsoft.com/office/officeart/2005/8/layout/bProcess4"/>
    <dgm:cxn modelId="{0D4F7DD4-AAA3-4141-BAC7-FC40CE1ADB8D}" type="presParOf" srcId="{B7636E2B-0AE0-4F48-B8A0-FECDFEA3625B}" destId="{1923ED0D-3177-9A41-B184-56F4C8154AB7}" srcOrd="0" destOrd="0" presId="urn:microsoft.com/office/officeart/2005/8/layout/bProcess4"/>
    <dgm:cxn modelId="{EDC93FA5-DF96-7045-A19E-2F752A2D31FE}" type="presParOf" srcId="{B7636E2B-0AE0-4F48-B8A0-FECDFEA3625B}" destId="{DC112D2F-2077-874C-8D96-4EE44F7A7775}" srcOrd="1" destOrd="0" presId="urn:microsoft.com/office/officeart/2005/8/layout/bProcess4"/>
    <dgm:cxn modelId="{DA93395D-F6AB-0847-A090-14B1D782AACC}" type="presParOf" srcId="{280DA105-8768-564C-8125-B9EA85ADE96B}" destId="{CBF5534E-1E50-6347-968D-C4C8E5F2CB86}" srcOrd="9" destOrd="0" presId="urn:microsoft.com/office/officeart/2005/8/layout/bProcess4"/>
    <dgm:cxn modelId="{57F220BE-CE49-9A41-A1AE-E8E8615AE9DD}" type="presParOf" srcId="{280DA105-8768-564C-8125-B9EA85ADE96B}" destId="{F5299264-5060-1645-A68E-7F5D45F5D4C5}" srcOrd="10" destOrd="0" presId="urn:microsoft.com/office/officeart/2005/8/layout/bProcess4"/>
    <dgm:cxn modelId="{4433D976-C2CC-2647-B6D2-3817A0B0D619}" type="presParOf" srcId="{F5299264-5060-1645-A68E-7F5D45F5D4C5}" destId="{FC1F9593-DDCF-B348-9E8D-E3662C14C18E}" srcOrd="0" destOrd="0" presId="urn:microsoft.com/office/officeart/2005/8/layout/bProcess4"/>
    <dgm:cxn modelId="{C98E1110-7747-D74C-B4F7-542DDA0DD3B8}" type="presParOf" srcId="{F5299264-5060-1645-A68E-7F5D45F5D4C5}" destId="{26849F4F-60C1-7841-8BC2-27FEFBC01119}" srcOrd="1" destOrd="0" presId="urn:microsoft.com/office/officeart/2005/8/layout/bProcess4"/>
    <dgm:cxn modelId="{5EB25331-43F9-7D4A-A256-7404BA233397}" type="presParOf" srcId="{280DA105-8768-564C-8125-B9EA85ADE96B}" destId="{85487B4E-CD83-B849-AC9E-50B2F85B550C}" srcOrd="11" destOrd="0" presId="urn:microsoft.com/office/officeart/2005/8/layout/bProcess4"/>
    <dgm:cxn modelId="{A761EC7B-0797-2742-9B4E-F685B43D5559}" type="presParOf" srcId="{280DA105-8768-564C-8125-B9EA85ADE96B}" destId="{92E2CC77-4102-D64D-9297-ECC6EBB06889}" srcOrd="12" destOrd="0" presId="urn:microsoft.com/office/officeart/2005/8/layout/bProcess4"/>
    <dgm:cxn modelId="{379BB6CD-37B2-6D47-8B84-0AA4B6D5C399}" type="presParOf" srcId="{92E2CC77-4102-D64D-9297-ECC6EBB06889}" destId="{F3A3D570-2F6D-4D4E-8E07-941408F8A49E}" srcOrd="0" destOrd="0" presId="urn:microsoft.com/office/officeart/2005/8/layout/bProcess4"/>
    <dgm:cxn modelId="{3BD81BF3-6C8C-1948-995E-82842767CDA9}" type="presParOf" srcId="{92E2CC77-4102-D64D-9297-ECC6EBB06889}" destId="{7C7F30E5-5453-1A43-83D7-1D08F16381A6}" srcOrd="1" destOrd="0" presId="urn:microsoft.com/office/officeart/2005/8/layout/bProcess4"/>
    <dgm:cxn modelId="{36C11332-2733-644A-B356-87FE67390C31}" type="presParOf" srcId="{280DA105-8768-564C-8125-B9EA85ADE96B}" destId="{FFD5ADB1-12B6-7B4D-B33B-CF665EC0F89D}" srcOrd="13" destOrd="0" presId="urn:microsoft.com/office/officeart/2005/8/layout/bProcess4"/>
    <dgm:cxn modelId="{56B9B61F-9346-EF43-8CB9-7D8B223F1BB8}" type="presParOf" srcId="{280DA105-8768-564C-8125-B9EA85ADE96B}" destId="{4F71709D-33A0-4246-A1FE-9DA7BF2F620E}" srcOrd="14" destOrd="0" presId="urn:microsoft.com/office/officeart/2005/8/layout/bProcess4"/>
    <dgm:cxn modelId="{666892EA-27BC-534E-A5CE-AFEE9BEF5234}" type="presParOf" srcId="{4F71709D-33A0-4246-A1FE-9DA7BF2F620E}" destId="{83C85971-A271-5849-8A04-DF8E05099D90}" srcOrd="0" destOrd="0" presId="urn:microsoft.com/office/officeart/2005/8/layout/bProcess4"/>
    <dgm:cxn modelId="{648E3AA0-0E32-3F44-B65C-3193673A3D3C}" type="presParOf" srcId="{4F71709D-33A0-4246-A1FE-9DA7BF2F620E}" destId="{7646314D-704B-2F4F-9CF6-1748B7ACC8CB}" srcOrd="1" destOrd="0" presId="urn:microsoft.com/office/officeart/2005/8/layout/bProcess4"/>
    <dgm:cxn modelId="{BFB50534-30C0-904B-8267-41CB77369338}" type="presParOf" srcId="{280DA105-8768-564C-8125-B9EA85ADE96B}" destId="{8468BA04-5B13-2847-AE53-854103E47D80}" srcOrd="15" destOrd="0" presId="urn:microsoft.com/office/officeart/2005/8/layout/bProcess4"/>
    <dgm:cxn modelId="{0AF55483-D150-9448-84C0-9DD7B756D44B}" type="presParOf" srcId="{280DA105-8768-564C-8125-B9EA85ADE96B}" destId="{16C3D8B1-06A5-CB4D-B81A-0C1B79C9AE75}" srcOrd="16" destOrd="0" presId="urn:microsoft.com/office/officeart/2005/8/layout/bProcess4"/>
    <dgm:cxn modelId="{86578E94-BD82-684D-BE28-6C6DCF7750E8}" type="presParOf" srcId="{16C3D8B1-06A5-CB4D-B81A-0C1B79C9AE75}" destId="{790B3D5F-1ED5-DB43-A2CC-237478E45EF2}" srcOrd="0" destOrd="0" presId="urn:microsoft.com/office/officeart/2005/8/layout/bProcess4"/>
    <dgm:cxn modelId="{A548EAA3-42B0-5B44-8268-EB7E2BB18929}" type="presParOf" srcId="{16C3D8B1-06A5-CB4D-B81A-0C1B79C9AE75}" destId="{6235B931-240D-064D-BD82-0B07A7BEBB0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EB62A-14F5-A64F-9E93-31D1A925398B}">
      <dsp:nvSpPr>
        <dsp:cNvPr id="0" name=""/>
        <dsp:cNvSpPr/>
      </dsp:nvSpPr>
      <dsp:spPr>
        <a:xfrm rot="5400000">
          <a:off x="-68450" y="350203"/>
          <a:ext cx="329214" cy="406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A1724-BBB4-1D49-B4E9-A6F23C986DC3}">
      <dsp:nvSpPr>
        <dsp:cNvPr id="0" name=""/>
        <dsp:cNvSpPr/>
      </dsp:nvSpPr>
      <dsp:spPr>
        <a:xfrm>
          <a:off x="832" y="130565"/>
          <a:ext cx="452054" cy="27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1</a:t>
          </a:r>
        </a:p>
      </dsp:txBody>
      <dsp:txXfrm>
        <a:off x="8776" y="138509"/>
        <a:ext cx="436166" cy="255344"/>
      </dsp:txXfrm>
    </dsp:sp>
    <dsp:sp modelId="{87EEEA7A-CFAC-6945-A232-AC66A831A895}">
      <dsp:nvSpPr>
        <dsp:cNvPr id="0" name=""/>
        <dsp:cNvSpPr/>
      </dsp:nvSpPr>
      <dsp:spPr>
        <a:xfrm rot="5400000">
          <a:off x="-68450" y="689244"/>
          <a:ext cx="329214" cy="406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7251A-660F-0A4F-8860-7AD7001C41E1}">
      <dsp:nvSpPr>
        <dsp:cNvPr id="0" name=""/>
        <dsp:cNvSpPr/>
      </dsp:nvSpPr>
      <dsp:spPr>
        <a:xfrm>
          <a:off x="832" y="469605"/>
          <a:ext cx="452054" cy="27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4</a:t>
          </a:r>
        </a:p>
      </dsp:txBody>
      <dsp:txXfrm>
        <a:off x="8776" y="477549"/>
        <a:ext cx="436166" cy="255344"/>
      </dsp:txXfrm>
    </dsp:sp>
    <dsp:sp modelId="{97589F01-B013-3744-833F-0FE7BC3B626F}">
      <dsp:nvSpPr>
        <dsp:cNvPr id="0" name=""/>
        <dsp:cNvSpPr/>
      </dsp:nvSpPr>
      <dsp:spPr>
        <a:xfrm>
          <a:off x="101069" y="858764"/>
          <a:ext cx="591405" cy="406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ABB05-0FEA-0240-8133-B8AFD6A3F49E}">
      <dsp:nvSpPr>
        <dsp:cNvPr id="0" name=""/>
        <dsp:cNvSpPr/>
      </dsp:nvSpPr>
      <dsp:spPr>
        <a:xfrm>
          <a:off x="832" y="808646"/>
          <a:ext cx="452054" cy="27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7</a:t>
          </a:r>
        </a:p>
      </dsp:txBody>
      <dsp:txXfrm>
        <a:off x="8776" y="816590"/>
        <a:ext cx="436166" cy="255344"/>
      </dsp:txXfrm>
    </dsp:sp>
    <dsp:sp modelId="{6546DD5C-E212-AC4B-8A01-1E5B44FCB8B2}">
      <dsp:nvSpPr>
        <dsp:cNvPr id="0" name=""/>
        <dsp:cNvSpPr/>
      </dsp:nvSpPr>
      <dsp:spPr>
        <a:xfrm rot="16200000">
          <a:off x="532781" y="689244"/>
          <a:ext cx="329214" cy="406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ED056-5C2B-5C43-AEE5-9BE78BDBC95B}">
      <dsp:nvSpPr>
        <dsp:cNvPr id="0" name=""/>
        <dsp:cNvSpPr/>
      </dsp:nvSpPr>
      <dsp:spPr>
        <a:xfrm>
          <a:off x="602064" y="808646"/>
          <a:ext cx="452054" cy="27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8</a:t>
          </a:r>
        </a:p>
      </dsp:txBody>
      <dsp:txXfrm>
        <a:off x="610008" y="816590"/>
        <a:ext cx="436166" cy="255344"/>
      </dsp:txXfrm>
    </dsp:sp>
    <dsp:sp modelId="{CBF5534E-1E50-6347-968D-C4C8E5F2CB86}">
      <dsp:nvSpPr>
        <dsp:cNvPr id="0" name=""/>
        <dsp:cNvSpPr/>
      </dsp:nvSpPr>
      <dsp:spPr>
        <a:xfrm rot="16200000">
          <a:off x="532781" y="350203"/>
          <a:ext cx="329214" cy="406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12D2F-2077-874C-8D96-4EE44F7A7775}">
      <dsp:nvSpPr>
        <dsp:cNvPr id="0" name=""/>
        <dsp:cNvSpPr/>
      </dsp:nvSpPr>
      <dsp:spPr>
        <a:xfrm>
          <a:off x="602064" y="469605"/>
          <a:ext cx="452054" cy="27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5</a:t>
          </a:r>
        </a:p>
      </dsp:txBody>
      <dsp:txXfrm>
        <a:off x="610008" y="477549"/>
        <a:ext cx="436166" cy="255344"/>
      </dsp:txXfrm>
    </dsp:sp>
    <dsp:sp modelId="{85487B4E-CD83-B849-AC9E-50B2F85B550C}">
      <dsp:nvSpPr>
        <dsp:cNvPr id="0" name=""/>
        <dsp:cNvSpPr/>
      </dsp:nvSpPr>
      <dsp:spPr>
        <a:xfrm>
          <a:off x="702301" y="180683"/>
          <a:ext cx="591405" cy="406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49F4F-60C1-7841-8BC2-27FEFBC01119}">
      <dsp:nvSpPr>
        <dsp:cNvPr id="0" name=""/>
        <dsp:cNvSpPr/>
      </dsp:nvSpPr>
      <dsp:spPr>
        <a:xfrm>
          <a:off x="602064" y="130565"/>
          <a:ext cx="452054" cy="27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2</a:t>
          </a:r>
        </a:p>
      </dsp:txBody>
      <dsp:txXfrm>
        <a:off x="610008" y="138509"/>
        <a:ext cx="436166" cy="255344"/>
      </dsp:txXfrm>
    </dsp:sp>
    <dsp:sp modelId="{FFD5ADB1-12B6-7B4D-B33B-CF665EC0F89D}">
      <dsp:nvSpPr>
        <dsp:cNvPr id="0" name=""/>
        <dsp:cNvSpPr/>
      </dsp:nvSpPr>
      <dsp:spPr>
        <a:xfrm rot="5400000">
          <a:off x="1134013" y="350203"/>
          <a:ext cx="329214" cy="406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F30E5-5453-1A43-83D7-1D08F16381A6}">
      <dsp:nvSpPr>
        <dsp:cNvPr id="0" name=""/>
        <dsp:cNvSpPr/>
      </dsp:nvSpPr>
      <dsp:spPr>
        <a:xfrm>
          <a:off x="1203296" y="130565"/>
          <a:ext cx="452054" cy="27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3</a:t>
          </a:r>
        </a:p>
      </dsp:txBody>
      <dsp:txXfrm>
        <a:off x="1211240" y="138509"/>
        <a:ext cx="436166" cy="255344"/>
      </dsp:txXfrm>
    </dsp:sp>
    <dsp:sp modelId="{8468BA04-5B13-2847-AE53-854103E47D80}">
      <dsp:nvSpPr>
        <dsp:cNvPr id="0" name=""/>
        <dsp:cNvSpPr/>
      </dsp:nvSpPr>
      <dsp:spPr>
        <a:xfrm rot="5400000">
          <a:off x="1134013" y="689244"/>
          <a:ext cx="329214" cy="406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6314D-704B-2F4F-9CF6-1748B7ACC8CB}">
      <dsp:nvSpPr>
        <dsp:cNvPr id="0" name=""/>
        <dsp:cNvSpPr/>
      </dsp:nvSpPr>
      <dsp:spPr>
        <a:xfrm>
          <a:off x="1203296" y="469605"/>
          <a:ext cx="452054" cy="27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6</a:t>
          </a:r>
        </a:p>
      </dsp:txBody>
      <dsp:txXfrm>
        <a:off x="1211240" y="477549"/>
        <a:ext cx="436166" cy="255344"/>
      </dsp:txXfrm>
    </dsp:sp>
    <dsp:sp modelId="{6235B931-240D-064D-BD82-0B07A7BEBB0D}">
      <dsp:nvSpPr>
        <dsp:cNvPr id="0" name=""/>
        <dsp:cNvSpPr/>
      </dsp:nvSpPr>
      <dsp:spPr>
        <a:xfrm>
          <a:off x="1203296" y="808646"/>
          <a:ext cx="452054" cy="27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9</a:t>
          </a:r>
        </a:p>
      </dsp:txBody>
      <dsp:txXfrm>
        <a:off x="1211240" y="816590"/>
        <a:ext cx="436166" cy="255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C1302-E541-6D45-82C0-900CA8D39E2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1CBB0-F169-AD42-9E9F-53A520E970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2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8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2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/>
            <a:r>
              <a:rPr lang="en-US" sz="1200" dirty="0" err="1"/>
              <a:t>Checken</a:t>
            </a:r>
            <a:r>
              <a:rPr lang="en-US" sz="1200" dirty="0"/>
              <a:t> op: https://</a:t>
            </a:r>
            <a:r>
              <a:rPr lang="en-US" sz="1200" dirty="0" err="1"/>
              <a:t>www.lichaamstaal.nl</a:t>
            </a:r>
            <a:r>
              <a:rPr lang="en-US" sz="1200" dirty="0"/>
              <a:t>/test/basisemoties2.html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1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26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66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Voorbeeld</a:t>
            </a:r>
            <a:r>
              <a:rPr lang="en-US" dirty="0"/>
              <a:t>: </a:t>
            </a:r>
          </a:p>
          <a:p>
            <a:r>
              <a:rPr lang="en-US" dirty="0" err="1"/>
              <a:t>Stel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toets</a:t>
            </a:r>
            <a:r>
              <a:rPr lang="en-US" dirty="0"/>
              <a:t> de </a:t>
            </a:r>
            <a:r>
              <a:rPr lang="en-US" dirty="0" err="1"/>
              <a:t>blaadjes</a:t>
            </a:r>
            <a:r>
              <a:rPr lang="en-US" dirty="0"/>
              <a:t> </a:t>
            </a:r>
            <a:r>
              <a:rPr lang="en-US" dirty="0" err="1"/>
              <a:t>uitdeel</a:t>
            </a:r>
            <a:r>
              <a:rPr lang="en-US" dirty="0"/>
              <a:t>.</a:t>
            </a:r>
          </a:p>
          <a:p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zeg</a:t>
            </a:r>
            <a:r>
              <a:rPr lang="en-US" dirty="0"/>
              <a:t>: ‘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hoeft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nergens</a:t>
            </a:r>
            <a:r>
              <a:rPr lang="en-US" dirty="0"/>
              <a:t> </a:t>
            </a:r>
            <a:r>
              <a:rPr lang="en-US" dirty="0" err="1"/>
              <a:t>zorgen</a:t>
            </a:r>
            <a:r>
              <a:rPr lang="en-US" dirty="0"/>
              <a:t> over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, wees </a:t>
            </a:r>
            <a:r>
              <a:rPr lang="en-US" dirty="0" err="1"/>
              <a:t>gerust</a:t>
            </a:r>
            <a:r>
              <a:rPr lang="en-US" dirty="0"/>
              <a:t>’. </a:t>
            </a:r>
          </a:p>
          <a:p>
            <a:r>
              <a:rPr lang="en-US" dirty="0" err="1"/>
              <a:t>Ondertussen</a:t>
            </a:r>
            <a:r>
              <a:rPr lang="en-US" dirty="0"/>
              <a:t> loop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razendsnel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tafels</a:t>
            </a:r>
            <a:r>
              <a:rPr lang="en-US" dirty="0"/>
              <a:t> door.</a:t>
            </a:r>
          </a:p>
          <a:p>
            <a:r>
              <a:rPr lang="en-US" dirty="0"/>
              <a:t>Incongruent: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lichaamstaal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woorden</a:t>
            </a:r>
            <a:r>
              <a:rPr lang="en-US" dirty="0"/>
              <a:t> </a:t>
            </a:r>
            <a:r>
              <a:rPr lang="en-US" dirty="0" err="1"/>
              <a:t>stemmen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overeen</a:t>
            </a:r>
            <a:r>
              <a:rPr lang="en-US" dirty="0"/>
              <a:t>. </a:t>
            </a:r>
          </a:p>
          <a:p>
            <a:r>
              <a:rPr lang="en-US" dirty="0" err="1"/>
              <a:t>Welke</a:t>
            </a:r>
            <a:r>
              <a:rPr lang="en-US" dirty="0"/>
              <a:t> van de 2 </a:t>
            </a:r>
            <a:r>
              <a:rPr lang="en-US" dirty="0" err="1"/>
              <a:t>geloof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eerder</a:t>
            </a:r>
            <a:r>
              <a:rPr lang="en-US" dirty="0"/>
              <a:t>? </a:t>
            </a:r>
            <a:r>
              <a:rPr lang="en-US" dirty="0" err="1"/>
              <a:t>Lichaamstaal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51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Lees </a:t>
            </a:r>
            <a:r>
              <a:rPr lang="en-US" dirty="0" err="1"/>
              <a:t>meer</a:t>
            </a:r>
            <a:r>
              <a:rPr lang="en-US" dirty="0"/>
              <a:t> op:</a:t>
            </a:r>
          </a:p>
          <a:p>
            <a:r>
              <a:rPr lang="en-US" dirty="0"/>
              <a:t>https://</a:t>
            </a:r>
            <a:r>
              <a:rPr lang="en-US" dirty="0" err="1"/>
              <a:t>www.lichaamstaal.nl</a:t>
            </a:r>
            <a:r>
              <a:rPr lang="en-US" dirty="0"/>
              <a:t>/</a:t>
            </a:r>
            <a:r>
              <a:rPr lang="en-US" dirty="0" err="1"/>
              <a:t>gebaar.html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51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09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5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7437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249200" y="3963600"/>
            <a:ext cx="7437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6016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060160" y="39636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249200" y="39636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6016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1249200" y="1600200"/>
            <a:ext cx="7437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7437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362916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60160" y="1600200"/>
            <a:ext cx="362916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249200" y="274680"/>
            <a:ext cx="7437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249200" y="39636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60160" y="1600200"/>
            <a:ext cx="362916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362916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06016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60160" y="39636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6016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249200" y="3963600"/>
            <a:ext cx="74368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trecht vervolgslide.jpg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id="8" name="Afbeelding 8"/>
          <p:cNvPicPr/>
          <p:nvPr/>
        </p:nvPicPr>
        <p:blipFill>
          <a:blip r:embed="rId15"/>
          <a:stretch>
            <a:fillRect/>
          </a:stretch>
        </p:blipFill>
        <p:spPr>
          <a:xfrm>
            <a:off x="-9720" y="369000"/>
            <a:ext cx="1008000" cy="631440"/>
          </a:xfrm>
          <a:prstGeom prst="rect">
            <a:avLst/>
          </a:prstGeom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nl-NL" sz="3200" b="1">
                <a:solidFill>
                  <a:srgbClr val="000000"/>
                </a:solidFill>
                <a:latin typeface="Arial"/>
              </a:rPr>
              <a:t>Click to edit the title text formatTitelstijl van model bewerken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10/27/14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vul hier een tekst in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1E18141-F181-4101-81F1-E1F1D1F1E161}" type="slidenum">
              <a:rPr lang="en-US">
                <a:solidFill>
                  <a:srgbClr val="000000"/>
                </a:solidFill>
                <a:latin typeface="Arial"/>
              </a:rPr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nl-NL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nl-NL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nl-NL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nl-NL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nl-NL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nl-NL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nl-NL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utrecht titelslide def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3800" cy="6845040"/>
          </a:xfrm>
          <a:prstGeom prst="rect">
            <a:avLst/>
          </a:prstGeom>
        </p:spPr>
      </p:pic>
      <p:sp>
        <p:nvSpPr>
          <p:cNvPr id="79" name="CustomShape 1"/>
          <p:cNvSpPr/>
          <p:nvPr/>
        </p:nvSpPr>
        <p:spPr>
          <a:xfrm>
            <a:off x="219132" y="3050639"/>
            <a:ext cx="7737244" cy="210655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90000" tIns="45000" rIns="90000" bIns="45000"/>
          <a:lstStyle/>
          <a:p>
            <a:endParaRPr lang="nl-NL" sz="4000" dirty="0">
              <a:solidFill>
                <a:schemeClr val="bg1"/>
              </a:solidFill>
            </a:endParaRPr>
          </a:p>
          <a:p>
            <a:r>
              <a:rPr lang="nl-NL" sz="4000" dirty="0">
                <a:solidFill>
                  <a:schemeClr val="bg1"/>
                </a:solidFill>
              </a:rPr>
              <a:t>Lichaamstaal</a:t>
            </a:r>
          </a:p>
        </p:txBody>
      </p:sp>
      <p:sp>
        <p:nvSpPr>
          <p:cNvPr id="81" name="TextShape 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10/27/14</a:t>
            </a:r>
            <a:endParaRPr/>
          </a:p>
        </p:txBody>
      </p:sp>
      <p:sp>
        <p:nvSpPr>
          <p:cNvPr id="82" name="TextShape 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vul hier een tekst in</a:t>
            </a:r>
            <a:endParaRPr/>
          </a:p>
        </p:txBody>
      </p:sp>
      <p:sp>
        <p:nvSpPr>
          <p:cNvPr id="83" name="TextShape 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1F151B1-0101-4131-9171-B1C121011191}" type="slidenum">
              <a:rPr lang="en-US">
                <a:solidFill>
                  <a:srgbClr val="000000"/>
                </a:solidFill>
                <a:latin typeface="Arial"/>
              </a:rPr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en-US" sz="2800" dirty="0" err="1"/>
              <a:t>Intonatie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Manier</a:t>
            </a:r>
            <a:r>
              <a:rPr lang="en-US" sz="2800" dirty="0"/>
              <a:t> van </a:t>
            </a:r>
            <a:r>
              <a:rPr lang="en-US" sz="2800" dirty="0" err="1"/>
              <a:t>je</a:t>
            </a:r>
            <a:r>
              <a:rPr lang="en-US" sz="2800" dirty="0"/>
              <a:t> stem </a:t>
            </a:r>
            <a:r>
              <a:rPr lang="en-US" sz="2800" dirty="0" err="1"/>
              <a:t>gebruiken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Scherp</a:t>
            </a:r>
            <a:r>
              <a:rPr lang="en-US" sz="2800" dirty="0"/>
              <a:t>	- </a:t>
            </a:r>
            <a:r>
              <a:rPr lang="en-US" sz="2800" dirty="0" err="1"/>
              <a:t>Zoet</a:t>
            </a:r>
            <a:endParaRPr lang="en-US" sz="2800" dirty="0"/>
          </a:p>
          <a:p>
            <a:pPr marL="109728"/>
            <a:r>
              <a:rPr lang="en-US" sz="2800" dirty="0"/>
              <a:t>Hard		- </a:t>
            </a:r>
            <a:r>
              <a:rPr lang="en-US" sz="2800" dirty="0" err="1"/>
              <a:t>Zacht</a:t>
            </a:r>
            <a:endParaRPr lang="en-US" sz="2800" dirty="0"/>
          </a:p>
          <a:p>
            <a:pPr marL="109728"/>
            <a:r>
              <a:rPr lang="en-US" sz="2800" dirty="0" err="1"/>
              <a:t>Eentonig</a:t>
            </a:r>
            <a:r>
              <a:rPr lang="en-US" sz="2800" dirty="0"/>
              <a:t>	- </a:t>
            </a:r>
            <a:r>
              <a:rPr lang="en-US" sz="2800" dirty="0" err="1"/>
              <a:t>Dynamisch</a:t>
            </a:r>
            <a:r>
              <a:rPr lang="en-US" sz="2800" dirty="0"/>
              <a:t> </a:t>
            </a:r>
          </a:p>
          <a:p>
            <a:pPr marL="109728"/>
            <a:r>
              <a:rPr lang="en-US" sz="2800" dirty="0" err="1"/>
              <a:t>Laag</a:t>
            </a:r>
            <a:r>
              <a:rPr lang="en-US" sz="2800" dirty="0"/>
              <a:t>		- </a:t>
            </a:r>
            <a:r>
              <a:rPr lang="en-US" sz="2800" dirty="0" err="1"/>
              <a:t>Hoog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</p:spTree>
    <p:extLst>
      <p:ext uri="{BB962C8B-B14F-4D97-AF65-F5344CB8AC3E}">
        <p14:creationId xmlns:p14="http://schemas.microsoft.com/office/powerpoint/2010/main" val="762235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Bewust</a:t>
            </a:r>
            <a:r>
              <a:rPr lang="en-US" sz="2800" dirty="0"/>
              <a:t> </a:t>
            </a:r>
            <a:r>
              <a:rPr lang="en-US" sz="2800" dirty="0" err="1"/>
              <a:t>inzetten</a:t>
            </a:r>
            <a:r>
              <a:rPr lang="en-US" sz="2800" dirty="0"/>
              <a:t> van </a:t>
            </a:r>
            <a:r>
              <a:rPr lang="en-US" sz="2800" dirty="0" err="1"/>
              <a:t>lichaamstaal</a:t>
            </a:r>
            <a:r>
              <a:rPr lang="en-US" sz="2800" dirty="0"/>
              <a:t> </a:t>
            </a:r>
          </a:p>
          <a:p>
            <a:pPr marL="566928" indent="-457200">
              <a:buFont typeface="Arial"/>
              <a:buChar char="•"/>
            </a:pPr>
            <a:r>
              <a:rPr lang="en-US" sz="2800" dirty="0" err="1"/>
              <a:t>boven</a:t>
            </a:r>
            <a:r>
              <a:rPr lang="en-US" sz="2800" dirty="0"/>
              <a:t> of </a:t>
            </a:r>
            <a:r>
              <a:rPr lang="en-US" sz="2800" dirty="0" err="1"/>
              <a:t>gelijk</a:t>
            </a:r>
            <a:endParaRPr lang="en-US" sz="2800" dirty="0"/>
          </a:p>
          <a:p>
            <a:pPr marL="566928" indent="-457200">
              <a:buFont typeface="Arial"/>
              <a:buChar char="•"/>
            </a:pPr>
            <a:r>
              <a:rPr lang="en-US" sz="2800" dirty="0" err="1"/>
              <a:t>afstemmen</a:t>
            </a:r>
            <a:r>
              <a:rPr lang="en-US" sz="2800" dirty="0"/>
              <a:t> - </a:t>
            </a:r>
            <a:r>
              <a:rPr lang="en-US" sz="2800" dirty="0" err="1"/>
              <a:t>spiegelen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/>
              <a:t>De </a:t>
            </a:r>
            <a:r>
              <a:rPr lang="en-US" sz="2800" dirty="0" err="1"/>
              <a:t>kracht</a:t>
            </a:r>
            <a:r>
              <a:rPr lang="en-US" sz="2800" dirty="0"/>
              <a:t> van </a:t>
            </a:r>
            <a:r>
              <a:rPr lang="en-US" sz="2800" dirty="0" err="1"/>
              <a:t>lichaamstaal</a:t>
            </a:r>
            <a:endParaRPr lang="en-US" sz="2800" dirty="0"/>
          </a:p>
          <a:p>
            <a:pPr marL="566928" indent="-457200">
              <a:buFont typeface="Arial"/>
              <a:buChar char="•"/>
            </a:pPr>
            <a:r>
              <a:rPr lang="en-US" sz="2800" dirty="0" err="1"/>
              <a:t>ondersteunen</a:t>
            </a:r>
            <a:r>
              <a:rPr lang="en-US" sz="2800" dirty="0"/>
              <a:t> van </a:t>
            </a:r>
            <a:r>
              <a:rPr lang="en-US" sz="2800" dirty="0" err="1"/>
              <a:t>woorden</a:t>
            </a:r>
            <a:endParaRPr lang="en-US" sz="2800" dirty="0"/>
          </a:p>
          <a:p>
            <a:pPr marL="566928" indent="-457200">
              <a:buFont typeface="Arial"/>
              <a:buChar char="•"/>
            </a:pPr>
            <a:r>
              <a:rPr lang="en-US" sz="2800" dirty="0" err="1"/>
              <a:t>aansluiten</a:t>
            </a:r>
            <a:r>
              <a:rPr lang="en-US" sz="2800" dirty="0"/>
              <a:t> </a:t>
            </a:r>
            <a:r>
              <a:rPr lang="en-US" sz="2800" dirty="0" err="1"/>
              <a:t>bij</a:t>
            </a:r>
            <a:r>
              <a:rPr lang="en-US" sz="2800" dirty="0"/>
              <a:t> de </a:t>
            </a:r>
            <a:r>
              <a:rPr lang="en-US" sz="2800" dirty="0" err="1"/>
              <a:t>ander</a:t>
            </a:r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</p:spTree>
    <p:extLst>
      <p:ext uri="{BB962C8B-B14F-4D97-AF65-F5344CB8AC3E}">
        <p14:creationId xmlns:p14="http://schemas.microsoft.com/office/powerpoint/2010/main" val="244649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en-US" sz="2800" dirty="0"/>
              <a:t>Non </a:t>
            </a:r>
            <a:r>
              <a:rPr lang="en-US" sz="2800" dirty="0" err="1"/>
              <a:t>verbale</a:t>
            </a:r>
            <a:r>
              <a:rPr lang="en-US" sz="2800" dirty="0"/>
              <a:t> </a:t>
            </a:r>
            <a:r>
              <a:rPr lang="en-US" sz="2800" dirty="0" err="1"/>
              <a:t>communicatie</a:t>
            </a:r>
            <a:r>
              <a:rPr lang="en-US" sz="2800" dirty="0"/>
              <a:t>:</a:t>
            </a:r>
          </a:p>
          <a:p>
            <a:pPr marL="109728"/>
            <a:r>
              <a:rPr lang="en-US" sz="2800" dirty="0" err="1"/>
              <a:t>Alle</a:t>
            </a:r>
            <a:r>
              <a:rPr lang="en-US" sz="2800" dirty="0"/>
              <a:t> </a:t>
            </a:r>
            <a:r>
              <a:rPr lang="en-US" sz="2800" dirty="0" err="1"/>
              <a:t>communicatie</a:t>
            </a:r>
            <a:r>
              <a:rPr lang="en-US" sz="2800" dirty="0"/>
              <a:t> die </a:t>
            </a:r>
            <a:r>
              <a:rPr lang="en-US" sz="2800" dirty="0" err="1"/>
              <a:t>plaatsvindt</a:t>
            </a:r>
            <a:r>
              <a:rPr lang="en-US" sz="2800" dirty="0"/>
              <a:t> </a:t>
            </a:r>
            <a:r>
              <a:rPr lang="en-US" sz="2800" dirty="0" err="1"/>
              <a:t>zonder</a:t>
            </a:r>
            <a:r>
              <a:rPr lang="en-US" sz="2800" dirty="0"/>
              <a:t> </a:t>
            </a:r>
            <a:r>
              <a:rPr lang="en-US" sz="2800" dirty="0" err="1"/>
              <a:t>woorden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</p:spTree>
    <p:extLst>
      <p:ext uri="{BB962C8B-B14F-4D97-AF65-F5344CB8AC3E}">
        <p14:creationId xmlns:p14="http://schemas.microsoft.com/office/powerpoint/2010/main" val="371366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en-US" sz="2800" dirty="0" err="1"/>
              <a:t>Gezichtsuitdrukking</a:t>
            </a:r>
            <a:endParaRPr lang="en-US" sz="2800" dirty="0"/>
          </a:p>
          <a:p>
            <a:pPr marL="566928" indent="-457200">
              <a:buFontTx/>
              <a:buChar char="-"/>
            </a:pPr>
            <a:endParaRPr lang="en-US" sz="2800" dirty="0"/>
          </a:p>
          <a:p>
            <a:pPr marL="109728"/>
            <a:r>
              <a:rPr lang="en-US" sz="2800" dirty="0" err="1"/>
              <a:t>Gezicht</a:t>
            </a:r>
            <a:r>
              <a:rPr lang="en-US" sz="2800" dirty="0"/>
              <a:t> </a:t>
            </a:r>
            <a:r>
              <a:rPr lang="en-US" sz="2800" dirty="0" err="1"/>
              <a:t>drukt</a:t>
            </a:r>
            <a:r>
              <a:rPr lang="en-US" sz="2800" dirty="0"/>
              <a:t> </a:t>
            </a:r>
            <a:r>
              <a:rPr lang="en-US" sz="2800" dirty="0" err="1"/>
              <a:t>emotie</a:t>
            </a:r>
            <a:r>
              <a:rPr lang="en-US" sz="2800" dirty="0"/>
              <a:t> </a:t>
            </a:r>
            <a:r>
              <a:rPr lang="en-US" sz="2800" dirty="0" err="1"/>
              <a:t>uit</a:t>
            </a:r>
            <a:endParaRPr lang="en-US" sz="2800" dirty="0"/>
          </a:p>
          <a:p>
            <a:pPr marL="109728"/>
            <a:r>
              <a:rPr lang="en-US" sz="2800" dirty="0" err="1"/>
              <a:t>Bewust</a:t>
            </a:r>
            <a:r>
              <a:rPr lang="en-US" sz="2800" dirty="0"/>
              <a:t> of </a:t>
            </a:r>
            <a:r>
              <a:rPr lang="en-US" sz="2800" dirty="0" err="1"/>
              <a:t>onbewust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/>
              <a:t>Hoe </a:t>
            </a:r>
            <a:r>
              <a:rPr lang="en-US" sz="2800" dirty="0" err="1"/>
              <a:t>staan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bewegen</a:t>
            </a:r>
            <a:r>
              <a:rPr lang="en-US" sz="2800" dirty="0"/>
              <a:t> je </a:t>
            </a:r>
            <a:r>
              <a:rPr lang="en-US" sz="2800" dirty="0" err="1"/>
              <a:t>ogen</a:t>
            </a:r>
            <a:r>
              <a:rPr lang="en-US" sz="2800" dirty="0"/>
              <a:t>, </a:t>
            </a:r>
            <a:r>
              <a:rPr lang="en-US" sz="2800" dirty="0" err="1"/>
              <a:t>mond</a:t>
            </a:r>
            <a:r>
              <a:rPr lang="en-US" sz="2800" dirty="0"/>
              <a:t>, </a:t>
            </a:r>
            <a:r>
              <a:rPr lang="en-US" sz="2800" dirty="0" err="1"/>
              <a:t>voorhoofd</a:t>
            </a:r>
            <a:r>
              <a:rPr lang="en-US" sz="2800" dirty="0"/>
              <a:t> etc.</a:t>
            </a:r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</p:spTree>
    <p:extLst>
      <p:ext uri="{BB962C8B-B14F-4D97-AF65-F5344CB8AC3E}">
        <p14:creationId xmlns:p14="http://schemas.microsoft.com/office/powerpoint/2010/main" val="72139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en-US" sz="2800" dirty="0" err="1"/>
              <a:t>Gezichtsuitdrukking</a:t>
            </a:r>
            <a:endParaRPr lang="en-US" sz="2800" dirty="0"/>
          </a:p>
          <a:p>
            <a:pPr marL="109728"/>
            <a:endParaRPr lang="en-US" sz="2800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Wantrouwen</a:t>
            </a:r>
            <a:endParaRPr lang="en-US" sz="2400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Boosheid</a:t>
            </a:r>
            <a:endParaRPr lang="en-US" sz="2400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Niet</a:t>
            </a:r>
            <a:r>
              <a:rPr lang="en-US" sz="2400" dirty="0"/>
              <a:t> </a:t>
            </a:r>
            <a:r>
              <a:rPr lang="en-US" sz="2400" dirty="0" err="1"/>
              <a:t>weten</a:t>
            </a:r>
            <a:endParaRPr lang="en-US" sz="2400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Verdriet</a:t>
            </a:r>
            <a:endParaRPr lang="en-US" sz="2400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Aangeslagen</a:t>
            </a:r>
            <a:endParaRPr lang="en-US" sz="2400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Twijfel</a:t>
            </a:r>
            <a:r>
              <a:rPr lang="en-US" sz="2400" dirty="0"/>
              <a:t> </a:t>
            </a:r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Afkeer</a:t>
            </a:r>
            <a:endParaRPr lang="en-US" sz="2400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Blij</a:t>
            </a:r>
            <a:r>
              <a:rPr lang="en-US" sz="2400" dirty="0"/>
              <a:t> – </a:t>
            </a:r>
            <a:r>
              <a:rPr lang="en-US" sz="2400" dirty="0" err="1"/>
              <a:t>verrassing</a:t>
            </a:r>
            <a:endParaRPr lang="en-US" sz="2400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Vriendelijk</a:t>
            </a:r>
            <a:endParaRPr lang="en-US" sz="24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F2DF57C-ADCB-9D42-8AFE-16BF338E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534" y="1052736"/>
            <a:ext cx="4506010" cy="5733256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01F2B85-42A6-6D4E-A9B8-6103A77FD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42381"/>
              </p:ext>
            </p:extLst>
          </p:nvPr>
        </p:nvGraphicFramePr>
        <p:xfrm>
          <a:off x="2507229" y="5678388"/>
          <a:ext cx="1656184" cy="121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8304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566928" indent="-457200">
              <a:buFontTx/>
              <a:buChar char="-"/>
            </a:pPr>
            <a:r>
              <a:rPr lang="en-US" sz="2800" dirty="0" err="1"/>
              <a:t>Oogcontact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Aankijken</a:t>
            </a:r>
            <a:r>
              <a:rPr lang="en-US" sz="2800" dirty="0"/>
              <a:t> 		- </a:t>
            </a:r>
            <a:r>
              <a:rPr lang="en-US" sz="2800" dirty="0" err="1"/>
              <a:t>Wegkijken</a:t>
            </a:r>
            <a:endParaRPr lang="en-US" sz="2800" dirty="0"/>
          </a:p>
          <a:p>
            <a:pPr marL="109728"/>
            <a:r>
              <a:rPr lang="en-US" sz="2800" dirty="0" err="1"/>
              <a:t>Onderbroken</a:t>
            </a:r>
            <a:r>
              <a:rPr lang="en-US" sz="2800" dirty="0"/>
              <a:t> 	- </a:t>
            </a:r>
            <a:r>
              <a:rPr lang="en-US" sz="2800" dirty="0" err="1"/>
              <a:t>Wisselend</a:t>
            </a:r>
            <a:endParaRPr lang="en-US" sz="2800" dirty="0"/>
          </a:p>
          <a:p>
            <a:pPr marL="109728"/>
            <a:r>
              <a:rPr lang="en-US" sz="2800" dirty="0" err="1"/>
              <a:t>Zachte</a:t>
            </a:r>
            <a:r>
              <a:rPr lang="en-US" sz="2800" dirty="0"/>
              <a:t> </a:t>
            </a:r>
            <a:r>
              <a:rPr lang="en-US" sz="2800" dirty="0" err="1"/>
              <a:t>blik</a:t>
            </a:r>
            <a:r>
              <a:rPr lang="en-US" sz="2800" dirty="0"/>
              <a:t>	- </a:t>
            </a:r>
            <a:r>
              <a:rPr lang="en-US" sz="2800" dirty="0" err="1"/>
              <a:t>Harde</a:t>
            </a:r>
            <a:r>
              <a:rPr lang="en-US" sz="2800" dirty="0"/>
              <a:t> </a:t>
            </a:r>
            <a:r>
              <a:rPr lang="en-US" sz="2800" dirty="0" err="1"/>
              <a:t>blik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Afstemmen</a:t>
            </a:r>
            <a:r>
              <a:rPr lang="en-US" sz="2800" dirty="0"/>
              <a:t> op de </a:t>
            </a:r>
            <a:r>
              <a:rPr lang="en-US" sz="2800" dirty="0" err="1"/>
              <a:t>ander</a:t>
            </a:r>
            <a:r>
              <a:rPr lang="en-US" sz="2800" dirty="0"/>
              <a:t>, </a:t>
            </a:r>
            <a:r>
              <a:rPr lang="en-US" sz="2800" dirty="0" err="1"/>
              <a:t>situatie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</p:spTree>
    <p:extLst>
      <p:ext uri="{BB962C8B-B14F-4D97-AF65-F5344CB8AC3E}">
        <p14:creationId xmlns:p14="http://schemas.microsoft.com/office/powerpoint/2010/main" val="5525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en-US" sz="2800" dirty="0" err="1"/>
              <a:t>Lichaamshouding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Ingezakt</a:t>
            </a:r>
            <a:r>
              <a:rPr lang="en-US" sz="2800" dirty="0"/>
              <a:t>	- </a:t>
            </a:r>
            <a:r>
              <a:rPr lang="en-US" sz="2800" dirty="0" err="1"/>
              <a:t>Rechtop</a:t>
            </a:r>
            <a:endParaRPr lang="en-US" sz="2800" dirty="0"/>
          </a:p>
          <a:p>
            <a:pPr marL="109728"/>
            <a:r>
              <a:rPr lang="en-US" sz="2800" dirty="0" err="1"/>
              <a:t>Staan</a:t>
            </a:r>
            <a:r>
              <a:rPr lang="en-US" sz="2800" dirty="0"/>
              <a:t>	- </a:t>
            </a:r>
            <a:r>
              <a:rPr lang="en-US" sz="2800" dirty="0" err="1"/>
              <a:t>Zitten</a:t>
            </a:r>
            <a:endParaRPr lang="en-US" sz="2800" dirty="0"/>
          </a:p>
          <a:p>
            <a:pPr marL="109728"/>
            <a:r>
              <a:rPr lang="en-US" sz="2800" dirty="0" err="1"/>
              <a:t>Achterover</a:t>
            </a:r>
            <a:r>
              <a:rPr lang="en-US" sz="2800" dirty="0"/>
              <a:t> - </a:t>
            </a:r>
            <a:r>
              <a:rPr lang="en-US" sz="2800" dirty="0" err="1"/>
              <a:t>Voorover</a:t>
            </a:r>
            <a:r>
              <a:rPr lang="en-US" sz="2800" dirty="0"/>
              <a:t> </a:t>
            </a:r>
            <a:r>
              <a:rPr lang="en-US" sz="2800" dirty="0" err="1"/>
              <a:t>gebogen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Waar</a:t>
            </a:r>
            <a:r>
              <a:rPr lang="en-US" sz="2800" dirty="0"/>
              <a:t> </a:t>
            </a:r>
            <a:r>
              <a:rPr lang="en-US" sz="2800" dirty="0" err="1"/>
              <a:t>zijn</a:t>
            </a:r>
            <a:r>
              <a:rPr lang="en-US" sz="2800" dirty="0"/>
              <a:t> </a:t>
            </a:r>
            <a:r>
              <a:rPr lang="en-US" sz="2800" dirty="0" err="1"/>
              <a:t>je</a:t>
            </a:r>
            <a:r>
              <a:rPr lang="en-US" sz="2800" dirty="0"/>
              <a:t> </a:t>
            </a:r>
            <a:r>
              <a:rPr lang="en-US" sz="2800" dirty="0" err="1"/>
              <a:t>handen</a:t>
            </a:r>
            <a:r>
              <a:rPr lang="en-US" sz="2800" dirty="0"/>
              <a:t>? </a:t>
            </a:r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800" dirty="0"/>
              <a:t>in </a:t>
            </a:r>
            <a:r>
              <a:rPr lang="en-US" sz="2800" dirty="0" err="1"/>
              <a:t>zakken</a:t>
            </a:r>
            <a:endParaRPr lang="en-US" sz="2800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800" dirty="0"/>
              <a:t>in </a:t>
            </a:r>
            <a:r>
              <a:rPr lang="en-US" sz="2800" dirty="0" err="1"/>
              <a:t>je</a:t>
            </a:r>
            <a:r>
              <a:rPr lang="en-US" sz="2800" dirty="0"/>
              <a:t> </a:t>
            </a:r>
            <a:r>
              <a:rPr lang="en-US" sz="2800" dirty="0" err="1"/>
              <a:t>zij</a:t>
            </a:r>
            <a:endParaRPr lang="en-US" sz="2800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achter</a:t>
            </a:r>
            <a:r>
              <a:rPr lang="en-US" sz="2800" dirty="0"/>
              <a:t> </a:t>
            </a:r>
            <a:r>
              <a:rPr lang="en-US" sz="2800" dirty="0" err="1"/>
              <a:t>je</a:t>
            </a:r>
            <a:r>
              <a:rPr lang="en-US" sz="2800" dirty="0"/>
              <a:t> rug</a:t>
            </a:r>
          </a:p>
          <a:p>
            <a:pPr marL="109728"/>
            <a:r>
              <a:rPr lang="en-US" sz="2800" dirty="0"/>
              <a:t> </a:t>
            </a:r>
          </a:p>
          <a:p>
            <a:pPr marL="109728"/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</p:spTree>
    <p:extLst>
      <p:ext uri="{BB962C8B-B14F-4D97-AF65-F5344CB8AC3E}">
        <p14:creationId xmlns:p14="http://schemas.microsoft.com/office/powerpoint/2010/main" val="126829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en-US" sz="2800" b="1" dirty="0" err="1"/>
              <a:t>Beweging</a:t>
            </a:r>
            <a:endParaRPr lang="en-US" sz="2800" b="1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Stationair</a:t>
            </a:r>
            <a:r>
              <a:rPr lang="en-US" sz="2800" dirty="0"/>
              <a:t> / </a:t>
            </a:r>
            <a:r>
              <a:rPr lang="en-US" sz="2800" dirty="0" err="1"/>
              <a:t>Stilstaand</a:t>
            </a:r>
            <a:r>
              <a:rPr lang="en-US" sz="2800" dirty="0"/>
              <a:t>	- In </a:t>
            </a:r>
            <a:r>
              <a:rPr lang="en-US" sz="2800" dirty="0" err="1"/>
              <a:t>beweging</a:t>
            </a:r>
            <a:r>
              <a:rPr lang="en-US" sz="2800" dirty="0"/>
              <a:t> </a:t>
            </a:r>
          </a:p>
          <a:p>
            <a:pPr marL="109728"/>
            <a:r>
              <a:rPr lang="en-US" sz="2800" dirty="0"/>
              <a:t>				  </a:t>
            </a:r>
            <a:r>
              <a:rPr lang="en-US" sz="2800" dirty="0" err="1"/>
              <a:t>bv</a:t>
            </a:r>
            <a:r>
              <a:rPr lang="en-US" sz="2800" dirty="0"/>
              <a:t> </a:t>
            </a:r>
            <a:r>
              <a:rPr lang="en-US" sz="2800" dirty="0" err="1"/>
              <a:t>samen</a:t>
            </a:r>
            <a:r>
              <a:rPr lang="en-US" sz="2800" dirty="0"/>
              <a:t> </a:t>
            </a:r>
            <a:r>
              <a:rPr lang="en-US" sz="2800" dirty="0" err="1"/>
              <a:t>lopen</a:t>
            </a:r>
            <a:endParaRPr lang="en-US" sz="2800" dirty="0"/>
          </a:p>
          <a:p>
            <a:pPr marL="109728"/>
            <a:r>
              <a:rPr lang="en-US" sz="2800" dirty="0"/>
              <a:t>				  </a:t>
            </a:r>
            <a:r>
              <a:rPr lang="en-US" sz="2800" dirty="0" err="1"/>
              <a:t>bv</a:t>
            </a:r>
            <a:r>
              <a:rPr lang="en-US" sz="2800" dirty="0"/>
              <a:t> </a:t>
            </a:r>
            <a:r>
              <a:rPr lang="en-US" sz="2800" dirty="0" err="1"/>
              <a:t>eten</a:t>
            </a:r>
            <a:r>
              <a:rPr lang="en-US" sz="2800" dirty="0"/>
              <a:t> </a:t>
            </a:r>
            <a:r>
              <a:rPr lang="en-US" sz="2800" dirty="0" err="1"/>
              <a:t>bereiden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Snelle</a:t>
            </a:r>
            <a:r>
              <a:rPr lang="en-US" sz="2800" dirty="0"/>
              <a:t> </a:t>
            </a:r>
            <a:r>
              <a:rPr lang="en-US" sz="2800" dirty="0" err="1"/>
              <a:t>beweging</a:t>
            </a:r>
            <a:r>
              <a:rPr lang="en-US" sz="2800" dirty="0"/>
              <a:t>		- </a:t>
            </a:r>
            <a:r>
              <a:rPr lang="en-US" sz="2800" dirty="0" err="1"/>
              <a:t>Trage</a:t>
            </a:r>
            <a:r>
              <a:rPr lang="en-US" sz="2800" dirty="0"/>
              <a:t> </a:t>
            </a:r>
            <a:r>
              <a:rPr lang="en-US" sz="2800" dirty="0" err="1"/>
              <a:t>beweging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</p:spTree>
    <p:extLst>
      <p:ext uri="{BB962C8B-B14F-4D97-AF65-F5344CB8AC3E}">
        <p14:creationId xmlns:p14="http://schemas.microsoft.com/office/powerpoint/2010/main" val="89451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en-US" sz="2800" b="1" dirty="0" err="1"/>
              <a:t>Gebaren</a:t>
            </a:r>
            <a:endParaRPr lang="en-US" sz="2800" b="1" dirty="0"/>
          </a:p>
          <a:p>
            <a:pPr marL="109728"/>
            <a:endParaRPr lang="en-US" sz="2800" b="1" dirty="0"/>
          </a:p>
          <a:p>
            <a:pPr marL="566928" indent="-457200">
              <a:buFontTx/>
              <a:buChar char="-"/>
            </a:pPr>
            <a:r>
              <a:rPr lang="en-US" sz="2800" dirty="0" err="1"/>
              <a:t>Knikken</a:t>
            </a:r>
            <a:endParaRPr lang="en-US" sz="2800" dirty="0"/>
          </a:p>
          <a:p>
            <a:pPr marL="566928" indent="-457200">
              <a:buFontTx/>
              <a:buChar char="-"/>
            </a:pPr>
            <a:r>
              <a:rPr lang="en-US" sz="2800" dirty="0" err="1"/>
              <a:t>Hoofd</a:t>
            </a:r>
            <a:r>
              <a:rPr lang="en-US" sz="2800" dirty="0"/>
              <a:t> </a:t>
            </a:r>
            <a:r>
              <a:rPr lang="en-US" sz="2800" dirty="0" err="1"/>
              <a:t>schudden</a:t>
            </a:r>
            <a:endParaRPr lang="en-US" sz="2800" dirty="0"/>
          </a:p>
          <a:p>
            <a:pPr marL="566928" indent="-457200">
              <a:buFontTx/>
              <a:buChar char="-"/>
            </a:pPr>
            <a:r>
              <a:rPr lang="en-US" sz="2800" dirty="0" err="1"/>
              <a:t>Schouders</a:t>
            </a:r>
            <a:r>
              <a:rPr lang="en-US" sz="2800" dirty="0"/>
              <a:t> </a:t>
            </a:r>
            <a:r>
              <a:rPr lang="en-US" sz="2800" dirty="0" err="1"/>
              <a:t>ophalen</a:t>
            </a:r>
            <a:endParaRPr lang="en-US" sz="2800" dirty="0"/>
          </a:p>
          <a:p>
            <a:pPr marL="566928" indent="-457200">
              <a:buFontTx/>
              <a:buChar char="-"/>
            </a:pPr>
            <a:r>
              <a:rPr lang="en-US" sz="2800" dirty="0" err="1"/>
              <a:t>Wegkijken</a:t>
            </a:r>
            <a:endParaRPr lang="en-US" sz="2800" dirty="0"/>
          </a:p>
          <a:p>
            <a:pPr marL="566928" indent="-457200">
              <a:buFontTx/>
              <a:buChar char="-"/>
            </a:pPr>
            <a:r>
              <a:rPr lang="en-US" sz="2800" dirty="0" err="1"/>
              <a:t>Duim</a:t>
            </a:r>
            <a:r>
              <a:rPr lang="en-US" sz="2800" dirty="0"/>
              <a:t> </a:t>
            </a:r>
            <a:r>
              <a:rPr lang="en-US" sz="2800" dirty="0" err="1"/>
              <a:t>omhoog</a:t>
            </a:r>
            <a:endParaRPr lang="en-US" sz="2800" dirty="0"/>
          </a:p>
          <a:p>
            <a:pPr marL="566928" indent="-457200">
              <a:buFontTx/>
              <a:buChar char="-"/>
            </a:pPr>
            <a:r>
              <a:rPr lang="en-US" sz="2800" dirty="0" err="1"/>
              <a:t>Handen</a:t>
            </a:r>
            <a:r>
              <a:rPr lang="en-US" sz="2800" dirty="0"/>
              <a:t> open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je</a:t>
            </a:r>
            <a:r>
              <a:rPr lang="en-US" sz="2800" dirty="0"/>
              <a:t> </a:t>
            </a:r>
          </a:p>
          <a:p>
            <a:pPr marL="109728" lvl="3"/>
            <a:r>
              <a:rPr lang="en-US" sz="2800" dirty="0"/>
              <a:t>	- </a:t>
            </a:r>
            <a:r>
              <a:rPr lang="en-US" sz="2800" dirty="0" err="1"/>
              <a:t>ik</a:t>
            </a:r>
            <a:r>
              <a:rPr lang="en-US" sz="2800" dirty="0"/>
              <a:t> </a:t>
            </a:r>
            <a:r>
              <a:rPr lang="en-US" sz="2800" dirty="0" err="1"/>
              <a:t>weet</a:t>
            </a:r>
            <a:r>
              <a:rPr lang="en-US" sz="2800" dirty="0"/>
              <a:t> het </a:t>
            </a:r>
            <a:r>
              <a:rPr lang="en-US" sz="2800" dirty="0" err="1"/>
              <a:t>niet</a:t>
            </a:r>
            <a:endParaRPr lang="en-US" sz="2800" dirty="0"/>
          </a:p>
          <a:p>
            <a:pPr marL="109728" lvl="3"/>
            <a:r>
              <a:rPr lang="en-US" sz="2800" dirty="0"/>
              <a:t>	- </a:t>
            </a:r>
            <a:r>
              <a:rPr lang="en-US" sz="2800" dirty="0" err="1"/>
              <a:t>ik</a:t>
            </a:r>
            <a:r>
              <a:rPr lang="en-US" sz="2800" dirty="0"/>
              <a:t> wens </a:t>
            </a:r>
            <a:r>
              <a:rPr lang="en-US" sz="2800" dirty="0" err="1"/>
              <a:t>je</a:t>
            </a:r>
            <a:r>
              <a:rPr lang="en-US" sz="2800" dirty="0"/>
              <a:t> </a:t>
            </a:r>
            <a:r>
              <a:rPr lang="en-US" sz="2800" dirty="0" err="1"/>
              <a:t>niets</a:t>
            </a:r>
            <a:r>
              <a:rPr lang="en-US" sz="2800" dirty="0"/>
              <a:t> </a:t>
            </a:r>
            <a:r>
              <a:rPr lang="en-US" sz="2800" dirty="0" err="1"/>
              <a:t>kwaads</a:t>
            </a:r>
            <a:r>
              <a:rPr lang="en-US" sz="2800" dirty="0"/>
              <a:t> toe</a:t>
            </a:r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Gebaren</a:t>
            </a:r>
            <a:r>
              <a:rPr lang="en-US" sz="2800" dirty="0"/>
              <a:t> </a:t>
            </a:r>
            <a:r>
              <a:rPr lang="en-US" sz="2800" dirty="0" err="1"/>
              <a:t>kunnen</a:t>
            </a:r>
            <a:r>
              <a:rPr lang="en-US" sz="2800" dirty="0"/>
              <a:t> je </a:t>
            </a:r>
            <a:r>
              <a:rPr lang="en-US" sz="2800" dirty="0" err="1"/>
              <a:t>boodschap</a:t>
            </a:r>
            <a:r>
              <a:rPr lang="en-US" sz="2800" dirty="0"/>
              <a:t> </a:t>
            </a:r>
            <a:r>
              <a:rPr lang="en-US" sz="2800" dirty="0" err="1"/>
              <a:t>ondersteunen</a:t>
            </a:r>
            <a:r>
              <a:rPr lang="en-US" sz="2800" dirty="0"/>
              <a:t>!</a:t>
            </a:r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</p:spTree>
    <p:extLst>
      <p:ext uri="{BB962C8B-B14F-4D97-AF65-F5344CB8AC3E}">
        <p14:creationId xmlns:p14="http://schemas.microsoft.com/office/powerpoint/2010/main" val="196357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en-US" sz="2800" dirty="0" err="1"/>
              <a:t>Plek</a:t>
            </a:r>
            <a:r>
              <a:rPr lang="en-US" sz="2800" dirty="0"/>
              <a:t> in de </a:t>
            </a:r>
            <a:r>
              <a:rPr lang="en-US" sz="2800" dirty="0" err="1"/>
              <a:t>ruimte</a:t>
            </a:r>
            <a:endParaRPr lang="en-US" sz="2800" dirty="0"/>
          </a:p>
          <a:p>
            <a:pPr marL="109728"/>
            <a:r>
              <a:rPr lang="en-US" sz="2800" dirty="0" err="1"/>
              <a:t>Plek</a:t>
            </a:r>
            <a:r>
              <a:rPr lang="en-US" sz="2800" dirty="0"/>
              <a:t> ten </a:t>
            </a:r>
            <a:r>
              <a:rPr lang="en-US" sz="2800" dirty="0" err="1"/>
              <a:t>opzichte</a:t>
            </a:r>
            <a:r>
              <a:rPr lang="en-US" sz="2800" dirty="0"/>
              <a:t> van de </a:t>
            </a:r>
            <a:r>
              <a:rPr lang="en-US" sz="2800" dirty="0" err="1"/>
              <a:t>ander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Dichtbij</a:t>
            </a:r>
            <a:r>
              <a:rPr lang="en-US" sz="2800" dirty="0"/>
              <a:t>		- </a:t>
            </a:r>
            <a:r>
              <a:rPr lang="en-US" sz="2800" dirty="0" err="1"/>
              <a:t>Veraf</a:t>
            </a:r>
            <a:endParaRPr lang="en-US" sz="2800" dirty="0"/>
          </a:p>
          <a:p>
            <a:pPr marL="109728"/>
            <a:r>
              <a:rPr lang="en-US" sz="2800" dirty="0"/>
              <a:t>In </a:t>
            </a:r>
            <a:r>
              <a:rPr lang="en-US" sz="2800" dirty="0" err="1"/>
              <a:t>beeld</a:t>
            </a:r>
            <a:r>
              <a:rPr lang="en-US" sz="2800" dirty="0"/>
              <a:t>		- </a:t>
            </a:r>
            <a:r>
              <a:rPr lang="en-US" sz="2800" dirty="0" err="1"/>
              <a:t>Uit</a:t>
            </a:r>
            <a:r>
              <a:rPr lang="en-US" sz="2800" dirty="0"/>
              <a:t> </a:t>
            </a:r>
            <a:r>
              <a:rPr lang="en-US" sz="2800" dirty="0" err="1"/>
              <a:t>beeld</a:t>
            </a:r>
            <a:r>
              <a:rPr lang="en-US" sz="2800" dirty="0"/>
              <a:t> (</a:t>
            </a:r>
            <a:r>
              <a:rPr lang="en-US" sz="2800" dirty="0" err="1"/>
              <a:t>bij</a:t>
            </a:r>
            <a:r>
              <a:rPr lang="en-US" sz="2800" dirty="0"/>
              <a:t> de </a:t>
            </a:r>
            <a:r>
              <a:rPr lang="en-US" sz="2800" dirty="0" err="1"/>
              <a:t>ander</a:t>
            </a:r>
            <a:r>
              <a:rPr lang="en-US" sz="2800" dirty="0"/>
              <a:t>)</a:t>
            </a:r>
          </a:p>
          <a:p>
            <a:pPr marL="109728"/>
            <a:r>
              <a:rPr lang="en-US" sz="2800" dirty="0" err="1"/>
              <a:t>Bij</a:t>
            </a:r>
            <a:r>
              <a:rPr lang="en-US" sz="2800" dirty="0"/>
              <a:t> de </a:t>
            </a:r>
            <a:r>
              <a:rPr lang="en-US" sz="2800" dirty="0" err="1"/>
              <a:t>deur</a:t>
            </a:r>
            <a:r>
              <a:rPr lang="en-US" sz="2800" dirty="0"/>
              <a:t>		- </a:t>
            </a:r>
            <a:r>
              <a:rPr lang="en-US" sz="2800" dirty="0" err="1"/>
              <a:t>Verder</a:t>
            </a:r>
            <a:r>
              <a:rPr lang="en-US" sz="2800" dirty="0"/>
              <a:t> van de </a:t>
            </a:r>
            <a:r>
              <a:rPr lang="en-US" sz="2800" dirty="0" err="1"/>
              <a:t>deur</a:t>
            </a:r>
            <a:r>
              <a:rPr lang="en-US" sz="2800" dirty="0"/>
              <a:t> </a:t>
            </a:r>
            <a:r>
              <a:rPr lang="en-US" sz="2800" dirty="0" err="1"/>
              <a:t>af</a:t>
            </a:r>
            <a:endParaRPr lang="en-US" sz="2800" dirty="0"/>
          </a:p>
          <a:p>
            <a:pPr marL="109728"/>
            <a:r>
              <a:rPr lang="en-US" sz="2800" dirty="0"/>
              <a:t>Tafel </a:t>
            </a:r>
            <a:r>
              <a:rPr lang="en-US" sz="2800" dirty="0" err="1"/>
              <a:t>ertussen</a:t>
            </a:r>
            <a:r>
              <a:rPr lang="en-US" sz="2800" dirty="0"/>
              <a:t>	- </a:t>
            </a:r>
            <a:r>
              <a:rPr lang="en-US" sz="2800" dirty="0" err="1"/>
              <a:t>Zonder</a:t>
            </a:r>
            <a:r>
              <a:rPr lang="en-US" sz="2800" dirty="0"/>
              <a:t> </a:t>
            </a:r>
            <a:r>
              <a:rPr lang="en-US" sz="2800" dirty="0" err="1"/>
              <a:t>barriere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</p:spTree>
    <p:extLst>
      <p:ext uri="{BB962C8B-B14F-4D97-AF65-F5344CB8AC3E}">
        <p14:creationId xmlns:p14="http://schemas.microsoft.com/office/powerpoint/2010/main" val="698688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A838528E79A6429174435AEEE36949" ma:contentTypeVersion="12" ma:contentTypeDescription="Een nieuw document maken." ma:contentTypeScope="" ma:versionID="3733bc8dac4c567c818c57ec07919ded">
  <xsd:schema xmlns:xsd="http://www.w3.org/2001/XMLSchema" xmlns:xs="http://www.w3.org/2001/XMLSchema" xmlns:p="http://schemas.microsoft.com/office/2006/metadata/properties" xmlns:ns2="417ae187-688b-4a2e-8a43-e8df04768c19" xmlns:ns3="f3c96843-129e-4ac9-b649-860bd1e47521" targetNamespace="http://schemas.microsoft.com/office/2006/metadata/properties" ma:root="true" ma:fieldsID="355b843cb4ee98a5ecba97df410a2a5f" ns2:_="" ns3:_="">
    <xsd:import namespace="417ae187-688b-4a2e-8a43-e8df04768c19"/>
    <xsd:import namespace="f3c96843-129e-4ac9-b649-860bd1e475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ae187-688b-4a2e-8a43-e8df04768c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96843-129e-4ac9-b649-860bd1e47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6854F0-CBAC-4AFB-A2B1-F460871A2E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341A7B-4DE8-4B48-A534-62240D86BDE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C1A141-0D39-4555-A280-6F141EDC5F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7ae187-688b-4a2e-8a43-e8df04768c19"/>
    <ds:schemaRef ds:uri="f3c96843-129e-4ac9-b649-860bd1e475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390</Words>
  <Application>Microsoft Office PowerPoint</Application>
  <PresentationFormat>Diavoorstelling (4:3)</PresentationFormat>
  <Paragraphs>128</Paragraphs>
  <Slides>11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StarSymbol</vt:lpstr>
      <vt:lpstr>Office Theme</vt:lpstr>
      <vt:lpstr>PowerPoint-presentatie</vt:lpstr>
      <vt:lpstr>Kennis van lichaamstaal</vt:lpstr>
      <vt:lpstr>Kennis van lichaamstaal</vt:lpstr>
      <vt:lpstr>Kennis van lichaamstaal</vt:lpstr>
      <vt:lpstr>Kennis van lichaamstaal</vt:lpstr>
      <vt:lpstr>Kennis van lichaamstaal</vt:lpstr>
      <vt:lpstr>Kennis van lichaamstaal</vt:lpstr>
      <vt:lpstr>Kennis van lichaamstaal</vt:lpstr>
      <vt:lpstr>Kennis van lichaamstaal</vt:lpstr>
      <vt:lpstr>Kennis van lichaamstaal</vt:lpstr>
      <vt:lpstr>Kennis van lichaamstaal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Eline Post - Kuiper</dc:creator>
  <cp:lastModifiedBy>Lianne Beverdam</cp:lastModifiedBy>
  <cp:revision>175</cp:revision>
  <dcterms:modified xsi:type="dcterms:W3CDTF">2023-07-10T10:44:11Z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0x01010031A838528E79A6429174435AEEE36949</vt:lpwstr>
  </property>
</Properties>
</file>