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8" r:id="rId4"/>
    <p:sldId id="262" r:id="rId5"/>
    <p:sldId id="263" r:id="rId6"/>
    <p:sldId id="278" r:id="rId7"/>
    <p:sldId id="283" r:id="rId8"/>
    <p:sldId id="282" r:id="rId9"/>
    <p:sldId id="281" r:id="rId10"/>
    <p:sldId id="276" r:id="rId11"/>
    <p:sldId id="257" r:id="rId12"/>
    <p:sldId id="270" r:id="rId13"/>
    <p:sldId id="274" r:id="rId14"/>
    <p:sldId id="284" r:id="rId15"/>
    <p:sldId id="261" r:id="rId16"/>
    <p:sldId id="27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l Spithoven" initials="MS" lastIdx="1" clrIdx="0">
    <p:extLst>
      <p:ext uri="{19B8F6BF-5375-455C-9EA6-DF929625EA0E}">
        <p15:presenceInfo xmlns:p15="http://schemas.microsoft.com/office/powerpoint/2012/main" userId="b7daf92ff892a0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261" autoAdjust="0"/>
  </p:normalViewPr>
  <p:slideViewPr>
    <p:cSldViewPr snapToGrid="0">
      <p:cViewPr varScale="1">
        <p:scale>
          <a:sx n="51" d="100"/>
          <a:sy n="51" d="100"/>
        </p:scale>
        <p:origin x="12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31T01:57:32.918"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6B951-DB35-42E0-8323-F2D0505002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CC5865-5338-4020-942D-985D3C12EF5A}">
      <dgm:prSet/>
      <dgm:spPr/>
      <dgm:t>
        <a:bodyPr/>
        <a:lstStyle/>
        <a:p>
          <a:r>
            <a:rPr lang="nl-NL"/>
            <a:t>Korte introductie van het onderwerp</a:t>
          </a:r>
          <a:endParaRPr lang="en-US"/>
        </a:p>
      </dgm:t>
    </dgm:pt>
    <dgm:pt modelId="{41B2B613-0F58-4473-9FEE-F44D7F5E1CE5}" type="parTrans" cxnId="{FD86B70A-2BF3-4AF8-9035-35E780B15979}">
      <dgm:prSet/>
      <dgm:spPr/>
      <dgm:t>
        <a:bodyPr/>
        <a:lstStyle/>
        <a:p>
          <a:endParaRPr lang="en-US"/>
        </a:p>
      </dgm:t>
    </dgm:pt>
    <dgm:pt modelId="{F77D9E47-4B26-4072-BAE5-30C6D17D8F4D}" type="sibTrans" cxnId="{FD86B70A-2BF3-4AF8-9035-35E780B15979}">
      <dgm:prSet/>
      <dgm:spPr/>
      <dgm:t>
        <a:bodyPr/>
        <a:lstStyle/>
        <a:p>
          <a:endParaRPr lang="en-US"/>
        </a:p>
      </dgm:t>
    </dgm:pt>
    <dgm:pt modelId="{66A32DBA-8120-4FF4-9023-92C7B9AE4BDE}">
      <dgm:prSet/>
      <dgm:spPr/>
      <dgm:t>
        <a:bodyPr/>
        <a:lstStyle/>
        <a:p>
          <a:r>
            <a:rPr lang="nl-NL"/>
            <a:t>Stellen van de lesdoelen</a:t>
          </a:r>
          <a:endParaRPr lang="en-US"/>
        </a:p>
      </dgm:t>
    </dgm:pt>
    <dgm:pt modelId="{2D582740-3E42-4A4E-87AE-43FE6FD9F9AE}" type="parTrans" cxnId="{B72D2FD0-E47A-4897-8DF7-DB16A060153B}">
      <dgm:prSet/>
      <dgm:spPr/>
      <dgm:t>
        <a:bodyPr/>
        <a:lstStyle/>
        <a:p>
          <a:endParaRPr lang="en-US"/>
        </a:p>
      </dgm:t>
    </dgm:pt>
    <dgm:pt modelId="{604E147C-EBA7-4BA0-9710-8C6B6167DF4D}" type="sibTrans" cxnId="{B72D2FD0-E47A-4897-8DF7-DB16A060153B}">
      <dgm:prSet/>
      <dgm:spPr/>
      <dgm:t>
        <a:bodyPr/>
        <a:lstStyle/>
        <a:p>
          <a:endParaRPr lang="en-US"/>
        </a:p>
      </dgm:t>
    </dgm:pt>
    <dgm:pt modelId="{9BBD67B9-E4CA-429F-B658-6E513CC5E3AD}">
      <dgm:prSet/>
      <dgm:spPr/>
      <dgm:t>
        <a:bodyPr/>
        <a:lstStyle/>
        <a:p>
          <a:r>
            <a:rPr lang="nl-NL"/>
            <a:t>Oriënterende vragen</a:t>
          </a:r>
          <a:endParaRPr lang="en-US"/>
        </a:p>
      </dgm:t>
    </dgm:pt>
    <dgm:pt modelId="{BB278F69-B416-41DC-8DE9-404A1F72705E}" type="parTrans" cxnId="{7D882BCC-F7E9-4750-8365-0F871F291E49}">
      <dgm:prSet/>
      <dgm:spPr/>
      <dgm:t>
        <a:bodyPr/>
        <a:lstStyle/>
        <a:p>
          <a:endParaRPr lang="en-US"/>
        </a:p>
      </dgm:t>
    </dgm:pt>
    <dgm:pt modelId="{C582BD08-97EC-45B4-ADC3-2F483190F671}" type="sibTrans" cxnId="{7D882BCC-F7E9-4750-8365-0F871F291E49}">
      <dgm:prSet/>
      <dgm:spPr/>
      <dgm:t>
        <a:bodyPr/>
        <a:lstStyle/>
        <a:p>
          <a:endParaRPr lang="en-US"/>
        </a:p>
      </dgm:t>
    </dgm:pt>
    <dgm:pt modelId="{F7EEA0AD-6E54-4656-92C3-97F4A650C6FD}">
      <dgm:prSet/>
      <dgm:spPr/>
      <dgm:t>
        <a:bodyPr/>
        <a:lstStyle/>
        <a:p>
          <a:r>
            <a:rPr lang="nl-NL"/>
            <a:t>Verwerkingsopdracht: levensverloop van een spits</a:t>
          </a:r>
          <a:endParaRPr lang="en-US"/>
        </a:p>
      </dgm:t>
    </dgm:pt>
    <dgm:pt modelId="{9E04D001-7BCB-40FD-95A7-E15EDBB95B6F}" type="parTrans" cxnId="{F1E427F8-B918-408E-B99E-D42588A98A7B}">
      <dgm:prSet/>
      <dgm:spPr/>
      <dgm:t>
        <a:bodyPr/>
        <a:lstStyle/>
        <a:p>
          <a:endParaRPr lang="en-US"/>
        </a:p>
      </dgm:t>
    </dgm:pt>
    <dgm:pt modelId="{D91BCF22-C8F1-4F61-8D26-7285A399BE15}" type="sibTrans" cxnId="{F1E427F8-B918-408E-B99E-D42588A98A7B}">
      <dgm:prSet/>
      <dgm:spPr/>
      <dgm:t>
        <a:bodyPr/>
        <a:lstStyle/>
        <a:p>
          <a:endParaRPr lang="en-US"/>
        </a:p>
      </dgm:t>
    </dgm:pt>
    <dgm:pt modelId="{071B2719-44CB-4DE5-9171-B47AEB1161F8}">
      <dgm:prSet/>
      <dgm:spPr/>
      <dgm:t>
        <a:bodyPr/>
        <a:lstStyle/>
        <a:p>
          <a:r>
            <a:rPr lang="nl-NL"/>
            <a:t>Verwerkingsopdracht: gebruikssporenonderzoek</a:t>
          </a:r>
          <a:endParaRPr lang="en-US"/>
        </a:p>
      </dgm:t>
    </dgm:pt>
    <dgm:pt modelId="{85B99C6A-F8BB-4090-818C-64D57C4E9178}" type="parTrans" cxnId="{6F508AD5-A513-4BEA-BBB4-6150279912CA}">
      <dgm:prSet/>
      <dgm:spPr/>
      <dgm:t>
        <a:bodyPr/>
        <a:lstStyle/>
        <a:p>
          <a:endParaRPr lang="en-US"/>
        </a:p>
      </dgm:t>
    </dgm:pt>
    <dgm:pt modelId="{C36CE4FF-8560-42B9-A256-B6CB6E1003DB}" type="sibTrans" cxnId="{6F508AD5-A513-4BEA-BBB4-6150279912CA}">
      <dgm:prSet/>
      <dgm:spPr/>
      <dgm:t>
        <a:bodyPr/>
        <a:lstStyle/>
        <a:p>
          <a:endParaRPr lang="en-US"/>
        </a:p>
      </dgm:t>
    </dgm:pt>
    <dgm:pt modelId="{AFCB1770-015E-4953-93C9-22C78B2FF5F3}">
      <dgm:prSet/>
      <dgm:spPr/>
      <dgm:t>
        <a:bodyPr/>
        <a:lstStyle/>
        <a:p>
          <a:r>
            <a:rPr lang="nl-NL"/>
            <a:t>Evaluatie</a:t>
          </a:r>
          <a:endParaRPr lang="en-US"/>
        </a:p>
      </dgm:t>
    </dgm:pt>
    <dgm:pt modelId="{4EB7F69E-DF08-418C-8E66-4D2CD2F03DCC}" type="parTrans" cxnId="{57D01F29-C6FD-43DD-BA21-CD892BEC64BE}">
      <dgm:prSet/>
      <dgm:spPr/>
      <dgm:t>
        <a:bodyPr/>
        <a:lstStyle/>
        <a:p>
          <a:endParaRPr lang="en-US"/>
        </a:p>
      </dgm:t>
    </dgm:pt>
    <dgm:pt modelId="{190FD9D2-A9E3-4196-99B1-BD166DF816C4}" type="sibTrans" cxnId="{57D01F29-C6FD-43DD-BA21-CD892BEC64BE}">
      <dgm:prSet/>
      <dgm:spPr/>
      <dgm:t>
        <a:bodyPr/>
        <a:lstStyle/>
        <a:p>
          <a:endParaRPr lang="en-US"/>
        </a:p>
      </dgm:t>
    </dgm:pt>
    <dgm:pt modelId="{1E3E5FED-DE0F-4C4B-9C55-E189C3BA0CB2}">
      <dgm:prSet/>
      <dgm:spPr/>
      <dgm:t>
        <a:bodyPr/>
        <a:lstStyle/>
        <a:p>
          <a:r>
            <a:rPr lang="nl-NL"/>
            <a:t>Terugkoppeling van de nieuwe kennis met de spitsen van de jagers en verzamelaars</a:t>
          </a:r>
          <a:endParaRPr lang="en-US"/>
        </a:p>
      </dgm:t>
    </dgm:pt>
    <dgm:pt modelId="{5DF8F1F7-3C28-4937-8E23-83A23DCA3C06}" type="parTrans" cxnId="{5203660F-13CF-45F5-8A43-A9766173B4FA}">
      <dgm:prSet/>
      <dgm:spPr/>
      <dgm:t>
        <a:bodyPr/>
        <a:lstStyle/>
        <a:p>
          <a:endParaRPr lang="en-US"/>
        </a:p>
      </dgm:t>
    </dgm:pt>
    <dgm:pt modelId="{5E9D5995-7EA6-4A68-9151-366B2BED0544}" type="sibTrans" cxnId="{5203660F-13CF-45F5-8A43-A9766173B4FA}">
      <dgm:prSet/>
      <dgm:spPr/>
      <dgm:t>
        <a:bodyPr/>
        <a:lstStyle/>
        <a:p>
          <a:endParaRPr lang="en-US"/>
        </a:p>
      </dgm:t>
    </dgm:pt>
    <dgm:pt modelId="{C19AAD39-E479-43CE-8337-746107117977}" type="pres">
      <dgm:prSet presAssocID="{6436B951-DB35-42E0-8323-F2D0505002BB}" presName="linear" presStyleCnt="0">
        <dgm:presLayoutVars>
          <dgm:animLvl val="lvl"/>
          <dgm:resizeHandles val="exact"/>
        </dgm:presLayoutVars>
      </dgm:prSet>
      <dgm:spPr/>
    </dgm:pt>
    <dgm:pt modelId="{6F42D1E4-8899-4104-B41F-184EBC8E8C4C}" type="pres">
      <dgm:prSet presAssocID="{89CC5865-5338-4020-942D-985D3C12EF5A}" presName="parentText" presStyleLbl="node1" presStyleIdx="0" presStyleCnt="7">
        <dgm:presLayoutVars>
          <dgm:chMax val="0"/>
          <dgm:bulletEnabled val="1"/>
        </dgm:presLayoutVars>
      </dgm:prSet>
      <dgm:spPr/>
    </dgm:pt>
    <dgm:pt modelId="{6AACD3D7-F9C1-479E-B54D-A20DB78B6D67}" type="pres">
      <dgm:prSet presAssocID="{F77D9E47-4B26-4072-BAE5-30C6D17D8F4D}" presName="spacer" presStyleCnt="0"/>
      <dgm:spPr/>
    </dgm:pt>
    <dgm:pt modelId="{E6978E71-D02A-4BBB-8700-CD4E14BDC6AE}" type="pres">
      <dgm:prSet presAssocID="{66A32DBA-8120-4FF4-9023-92C7B9AE4BDE}" presName="parentText" presStyleLbl="node1" presStyleIdx="1" presStyleCnt="7">
        <dgm:presLayoutVars>
          <dgm:chMax val="0"/>
          <dgm:bulletEnabled val="1"/>
        </dgm:presLayoutVars>
      </dgm:prSet>
      <dgm:spPr/>
    </dgm:pt>
    <dgm:pt modelId="{B639DC8C-3F71-415E-BBD7-FE1FB6345FBC}" type="pres">
      <dgm:prSet presAssocID="{604E147C-EBA7-4BA0-9710-8C6B6167DF4D}" presName="spacer" presStyleCnt="0"/>
      <dgm:spPr/>
    </dgm:pt>
    <dgm:pt modelId="{D028642A-5A80-4BA0-8B38-4532DD727F21}" type="pres">
      <dgm:prSet presAssocID="{9BBD67B9-E4CA-429F-B658-6E513CC5E3AD}" presName="parentText" presStyleLbl="node1" presStyleIdx="2" presStyleCnt="7">
        <dgm:presLayoutVars>
          <dgm:chMax val="0"/>
          <dgm:bulletEnabled val="1"/>
        </dgm:presLayoutVars>
      </dgm:prSet>
      <dgm:spPr/>
    </dgm:pt>
    <dgm:pt modelId="{3DB9CEB6-9E56-4D6B-8285-FFE2440DE803}" type="pres">
      <dgm:prSet presAssocID="{C582BD08-97EC-45B4-ADC3-2F483190F671}" presName="spacer" presStyleCnt="0"/>
      <dgm:spPr/>
    </dgm:pt>
    <dgm:pt modelId="{66B5CF3D-0075-473A-8FBC-685609EB1C07}" type="pres">
      <dgm:prSet presAssocID="{F7EEA0AD-6E54-4656-92C3-97F4A650C6FD}" presName="parentText" presStyleLbl="node1" presStyleIdx="3" presStyleCnt="7">
        <dgm:presLayoutVars>
          <dgm:chMax val="0"/>
          <dgm:bulletEnabled val="1"/>
        </dgm:presLayoutVars>
      </dgm:prSet>
      <dgm:spPr/>
    </dgm:pt>
    <dgm:pt modelId="{7F87991A-2C0A-4E1B-9491-BF1A86270548}" type="pres">
      <dgm:prSet presAssocID="{D91BCF22-C8F1-4F61-8D26-7285A399BE15}" presName="spacer" presStyleCnt="0"/>
      <dgm:spPr/>
    </dgm:pt>
    <dgm:pt modelId="{6E44AA35-E928-43F4-96CC-FA6526CEDA2E}" type="pres">
      <dgm:prSet presAssocID="{071B2719-44CB-4DE5-9171-B47AEB1161F8}" presName="parentText" presStyleLbl="node1" presStyleIdx="4" presStyleCnt="7">
        <dgm:presLayoutVars>
          <dgm:chMax val="0"/>
          <dgm:bulletEnabled val="1"/>
        </dgm:presLayoutVars>
      </dgm:prSet>
      <dgm:spPr/>
    </dgm:pt>
    <dgm:pt modelId="{EF5D8454-B7A2-4DAF-96F8-884C768F3400}" type="pres">
      <dgm:prSet presAssocID="{C36CE4FF-8560-42B9-A256-B6CB6E1003DB}" presName="spacer" presStyleCnt="0"/>
      <dgm:spPr/>
    </dgm:pt>
    <dgm:pt modelId="{6F72D292-F505-4C4D-98F5-0FEDCA9DC1B8}" type="pres">
      <dgm:prSet presAssocID="{AFCB1770-015E-4953-93C9-22C78B2FF5F3}" presName="parentText" presStyleLbl="node1" presStyleIdx="5" presStyleCnt="7">
        <dgm:presLayoutVars>
          <dgm:chMax val="0"/>
          <dgm:bulletEnabled val="1"/>
        </dgm:presLayoutVars>
      </dgm:prSet>
      <dgm:spPr/>
    </dgm:pt>
    <dgm:pt modelId="{9B31BD29-E02C-48FB-888E-2DAB7E378BFC}" type="pres">
      <dgm:prSet presAssocID="{190FD9D2-A9E3-4196-99B1-BD166DF816C4}" presName="spacer" presStyleCnt="0"/>
      <dgm:spPr/>
    </dgm:pt>
    <dgm:pt modelId="{893120D8-1086-4C2F-9257-7B5E2244CDC8}" type="pres">
      <dgm:prSet presAssocID="{1E3E5FED-DE0F-4C4B-9C55-E189C3BA0CB2}" presName="parentText" presStyleLbl="node1" presStyleIdx="6" presStyleCnt="7">
        <dgm:presLayoutVars>
          <dgm:chMax val="0"/>
          <dgm:bulletEnabled val="1"/>
        </dgm:presLayoutVars>
      </dgm:prSet>
      <dgm:spPr/>
    </dgm:pt>
  </dgm:ptLst>
  <dgm:cxnLst>
    <dgm:cxn modelId="{FD86B70A-2BF3-4AF8-9035-35E780B15979}" srcId="{6436B951-DB35-42E0-8323-F2D0505002BB}" destId="{89CC5865-5338-4020-942D-985D3C12EF5A}" srcOrd="0" destOrd="0" parTransId="{41B2B613-0F58-4473-9FEE-F44D7F5E1CE5}" sibTransId="{F77D9E47-4B26-4072-BAE5-30C6D17D8F4D}"/>
    <dgm:cxn modelId="{5203660F-13CF-45F5-8A43-A9766173B4FA}" srcId="{6436B951-DB35-42E0-8323-F2D0505002BB}" destId="{1E3E5FED-DE0F-4C4B-9C55-E189C3BA0CB2}" srcOrd="6" destOrd="0" parTransId="{5DF8F1F7-3C28-4937-8E23-83A23DCA3C06}" sibTransId="{5E9D5995-7EA6-4A68-9151-366B2BED0544}"/>
    <dgm:cxn modelId="{57D01F29-C6FD-43DD-BA21-CD892BEC64BE}" srcId="{6436B951-DB35-42E0-8323-F2D0505002BB}" destId="{AFCB1770-015E-4953-93C9-22C78B2FF5F3}" srcOrd="5" destOrd="0" parTransId="{4EB7F69E-DF08-418C-8E66-4D2CD2F03DCC}" sibTransId="{190FD9D2-A9E3-4196-99B1-BD166DF816C4}"/>
    <dgm:cxn modelId="{8FFAAA5E-648E-4E9B-9DC8-50C39DDE8206}" type="presOf" srcId="{6436B951-DB35-42E0-8323-F2D0505002BB}" destId="{C19AAD39-E479-43CE-8337-746107117977}" srcOrd="0" destOrd="0" presId="urn:microsoft.com/office/officeart/2005/8/layout/vList2"/>
    <dgm:cxn modelId="{EA60CD69-E50F-4B3B-98AF-EE6A45B15B4C}" type="presOf" srcId="{9BBD67B9-E4CA-429F-B658-6E513CC5E3AD}" destId="{D028642A-5A80-4BA0-8B38-4532DD727F21}" srcOrd="0" destOrd="0" presId="urn:microsoft.com/office/officeart/2005/8/layout/vList2"/>
    <dgm:cxn modelId="{12AEE553-FB15-4486-8ED9-62719196B6A5}" type="presOf" srcId="{071B2719-44CB-4DE5-9171-B47AEB1161F8}" destId="{6E44AA35-E928-43F4-96CC-FA6526CEDA2E}" srcOrd="0" destOrd="0" presId="urn:microsoft.com/office/officeart/2005/8/layout/vList2"/>
    <dgm:cxn modelId="{0257497B-4501-4A4E-8C57-C4739D68C35E}" type="presOf" srcId="{F7EEA0AD-6E54-4656-92C3-97F4A650C6FD}" destId="{66B5CF3D-0075-473A-8FBC-685609EB1C07}" srcOrd="0" destOrd="0" presId="urn:microsoft.com/office/officeart/2005/8/layout/vList2"/>
    <dgm:cxn modelId="{4071D1A5-9DAE-4DB0-B12B-32901857AA35}" type="presOf" srcId="{89CC5865-5338-4020-942D-985D3C12EF5A}" destId="{6F42D1E4-8899-4104-B41F-184EBC8E8C4C}" srcOrd="0" destOrd="0" presId="urn:microsoft.com/office/officeart/2005/8/layout/vList2"/>
    <dgm:cxn modelId="{E36DB2B1-8453-490A-B9D4-6007A64F7374}" type="presOf" srcId="{1E3E5FED-DE0F-4C4B-9C55-E189C3BA0CB2}" destId="{893120D8-1086-4C2F-9257-7B5E2244CDC8}" srcOrd="0" destOrd="0" presId="urn:microsoft.com/office/officeart/2005/8/layout/vList2"/>
    <dgm:cxn modelId="{25B895C1-54C0-4350-B9D4-D2D63B6DC0BF}" type="presOf" srcId="{AFCB1770-015E-4953-93C9-22C78B2FF5F3}" destId="{6F72D292-F505-4C4D-98F5-0FEDCA9DC1B8}" srcOrd="0" destOrd="0" presId="urn:microsoft.com/office/officeart/2005/8/layout/vList2"/>
    <dgm:cxn modelId="{7D882BCC-F7E9-4750-8365-0F871F291E49}" srcId="{6436B951-DB35-42E0-8323-F2D0505002BB}" destId="{9BBD67B9-E4CA-429F-B658-6E513CC5E3AD}" srcOrd="2" destOrd="0" parTransId="{BB278F69-B416-41DC-8DE9-404A1F72705E}" sibTransId="{C582BD08-97EC-45B4-ADC3-2F483190F671}"/>
    <dgm:cxn modelId="{B72D2FD0-E47A-4897-8DF7-DB16A060153B}" srcId="{6436B951-DB35-42E0-8323-F2D0505002BB}" destId="{66A32DBA-8120-4FF4-9023-92C7B9AE4BDE}" srcOrd="1" destOrd="0" parTransId="{2D582740-3E42-4A4E-87AE-43FE6FD9F9AE}" sibTransId="{604E147C-EBA7-4BA0-9710-8C6B6167DF4D}"/>
    <dgm:cxn modelId="{6F508AD5-A513-4BEA-BBB4-6150279912CA}" srcId="{6436B951-DB35-42E0-8323-F2D0505002BB}" destId="{071B2719-44CB-4DE5-9171-B47AEB1161F8}" srcOrd="4" destOrd="0" parTransId="{85B99C6A-F8BB-4090-818C-64D57C4E9178}" sibTransId="{C36CE4FF-8560-42B9-A256-B6CB6E1003DB}"/>
    <dgm:cxn modelId="{230314DF-8028-4CB5-B044-18A20B8EBC19}" type="presOf" srcId="{66A32DBA-8120-4FF4-9023-92C7B9AE4BDE}" destId="{E6978E71-D02A-4BBB-8700-CD4E14BDC6AE}" srcOrd="0" destOrd="0" presId="urn:microsoft.com/office/officeart/2005/8/layout/vList2"/>
    <dgm:cxn modelId="{F1E427F8-B918-408E-B99E-D42588A98A7B}" srcId="{6436B951-DB35-42E0-8323-F2D0505002BB}" destId="{F7EEA0AD-6E54-4656-92C3-97F4A650C6FD}" srcOrd="3" destOrd="0" parTransId="{9E04D001-7BCB-40FD-95A7-E15EDBB95B6F}" sibTransId="{D91BCF22-C8F1-4F61-8D26-7285A399BE15}"/>
    <dgm:cxn modelId="{B7C8DA5B-C527-47DA-84C9-57D8B67F5923}" type="presParOf" srcId="{C19AAD39-E479-43CE-8337-746107117977}" destId="{6F42D1E4-8899-4104-B41F-184EBC8E8C4C}" srcOrd="0" destOrd="0" presId="urn:microsoft.com/office/officeart/2005/8/layout/vList2"/>
    <dgm:cxn modelId="{CDCAF53F-4464-4550-A161-C6392DC5A06D}" type="presParOf" srcId="{C19AAD39-E479-43CE-8337-746107117977}" destId="{6AACD3D7-F9C1-479E-B54D-A20DB78B6D67}" srcOrd="1" destOrd="0" presId="urn:microsoft.com/office/officeart/2005/8/layout/vList2"/>
    <dgm:cxn modelId="{C533100C-96C9-4126-8B75-7BD70717E161}" type="presParOf" srcId="{C19AAD39-E479-43CE-8337-746107117977}" destId="{E6978E71-D02A-4BBB-8700-CD4E14BDC6AE}" srcOrd="2" destOrd="0" presId="urn:microsoft.com/office/officeart/2005/8/layout/vList2"/>
    <dgm:cxn modelId="{57DD0C1F-2D17-4FE8-940C-A8F7C7EA028E}" type="presParOf" srcId="{C19AAD39-E479-43CE-8337-746107117977}" destId="{B639DC8C-3F71-415E-BBD7-FE1FB6345FBC}" srcOrd="3" destOrd="0" presId="urn:microsoft.com/office/officeart/2005/8/layout/vList2"/>
    <dgm:cxn modelId="{50D1C2AA-287C-49F8-9799-B8C1A28EE65C}" type="presParOf" srcId="{C19AAD39-E479-43CE-8337-746107117977}" destId="{D028642A-5A80-4BA0-8B38-4532DD727F21}" srcOrd="4" destOrd="0" presId="urn:microsoft.com/office/officeart/2005/8/layout/vList2"/>
    <dgm:cxn modelId="{C2F92EB7-7205-4F08-85FB-230F8C79A449}" type="presParOf" srcId="{C19AAD39-E479-43CE-8337-746107117977}" destId="{3DB9CEB6-9E56-4D6B-8285-FFE2440DE803}" srcOrd="5" destOrd="0" presId="urn:microsoft.com/office/officeart/2005/8/layout/vList2"/>
    <dgm:cxn modelId="{83547757-90E5-4375-BE6A-45A649C4ABAE}" type="presParOf" srcId="{C19AAD39-E479-43CE-8337-746107117977}" destId="{66B5CF3D-0075-473A-8FBC-685609EB1C07}" srcOrd="6" destOrd="0" presId="urn:microsoft.com/office/officeart/2005/8/layout/vList2"/>
    <dgm:cxn modelId="{AD3EB286-2FD5-41C3-93B5-3CF3FB826994}" type="presParOf" srcId="{C19AAD39-E479-43CE-8337-746107117977}" destId="{7F87991A-2C0A-4E1B-9491-BF1A86270548}" srcOrd="7" destOrd="0" presId="urn:microsoft.com/office/officeart/2005/8/layout/vList2"/>
    <dgm:cxn modelId="{BEA4B028-91D7-4128-89FF-F0A82E21208E}" type="presParOf" srcId="{C19AAD39-E479-43CE-8337-746107117977}" destId="{6E44AA35-E928-43F4-96CC-FA6526CEDA2E}" srcOrd="8" destOrd="0" presId="urn:microsoft.com/office/officeart/2005/8/layout/vList2"/>
    <dgm:cxn modelId="{FE97FFE1-C1E9-403A-8EF5-6B5CD714E9A6}" type="presParOf" srcId="{C19AAD39-E479-43CE-8337-746107117977}" destId="{EF5D8454-B7A2-4DAF-96F8-884C768F3400}" srcOrd="9" destOrd="0" presId="urn:microsoft.com/office/officeart/2005/8/layout/vList2"/>
    <dgm:cxn modelId="{44F383C2-C6CB-4D42-B8BD-55D33DAB6E4D}" type="presParOf" srcId="{C19AAD39-E479-43CE-8337-746107117977}" destId="{6F72D292-F505-4C4D-98F5-0FEDCA9DC1B8}" srcOrd="10" destOrd="0" presId="urn:microsoft.com/office/officeart/2005/8/layout/vList2"/>
    <dgm:cxn modelId="{74DAB8B2-4C7F-4796-AAAF-5B21754B78B6}" type="presParOf" srcId="{C19AAD39-E479-43CE-8337-746107117977}" destId="{9B31BD29-E02C-48FB-888E-2DAB7E378BFC}" srcOrd="11" destOrd="0" presId="urn:microsoft.com/office/officeart/2005/8/layout/vList2"/>
    <dgm:cxn modelId="{64880E9B-3795-4775-B1E6-ABAA4FB26C01}" type="presParOf" srcId="{C19AAD39-E479-43CE-8337-746107117977}" destId="{893120D8-1086-4C2F-9257-7B5E2244CDC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5C50D-D7E1-45DD-8F37-5C0DD48B05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66F7D5-4656-4043-99FA-FDF521C151EF}">
      <dgm:prSet/>
      <dgm:spPr/>
      <dgm:t>
        <a:bodyPr/>
        <a:lstStyle/>
        <a:p>
          <a:r>
            <a:rPr lang="nl-NL" dirty="0"/>
            <a:t>Een beter beeld krijgen van de tijd van jagers en boeren (prehistorie tot 3000 voor Chr.);</a:t>
          </a:r>
          <a:endParaRPr lang="en-US" dirty="0"/>
        </a:p>
      </dgm:t>
    </dgm:pt>
    <dgm:pt modelId="{DD556DF1-D406-49D3-AA01-0878FB73A028}" type="parTrans" cxnId="{79BF7880-EDD4-4693-9298-44C4EBD853A4}">
      <dgm:prSet/>
      <dgm:spPr/>
      <dgm:t>
        <a:bodyPr/>
        <a:lstStyle/>
        <a:p>
          <a:endParaRPr lang="en-US"/>
        </a:p>
      </dgm:t>
    </dgm:pt>
    <dgm:pt modelId="{2A385843-5A7B-4534-AD3E-1E025490E938}" type="sibTrans" cxnId="{79BF7880-EDD4-4693-9298-44C4EBD853A4}">
      <dgm:prSet/>
      <dgm:spPr/>
      <dgm:t>
        <a:bodyPr/>
        <a:lstStyle/>
        <a:p>
          <a:endParaRPr lang="en-US"/>
        </a:p>
      </dgm:t>
    </dgm:pt>
    <dgm:pt modelId="{DF95D27C-48CB-4FD7-BCFA-5D72F652C449}">
      <dgm:prSet/>
      <dgm:spPr/>
      <dgm:t>
        <a:bodyPr/>
        <a:lstStyle/>
        <a:p>
          <a:r>
            <a:rPr lang="nl-NL"/>
            <a:t>Leren wat gebruikssporen zijn;</a:t>
          </a:r>
          <a:endParaRPr lang="en-US"/>
        </a:p>
      </dgm:t>
    </dgm:pt>
    <dgm:pt modelId="{1FA282CE-5EBE-4EF9-8DF9-79AD73A36495}" type="parTrans" cxnId="{A8202753-56F0-49E8-9657-2AE942093AD6}">
      <dgm:prSet/>
      <dgm:spPr/>
      <dgm:t>
        <a:bodyPr/>
        <a:lstStyle/>
        <a:p>
          <a:endParaRPr lang="en-US"/>
        </a:p>
      </dgm:t>
    </dgm:pt>
    <dgm:pt modelId="{4E927ABB-F0A5-4959-91DA-AA500E0B31C1}" type="sibTrans" cxnId="{A8202753-56F0-49E8-9657-2AE942093AD6}">
      <dgm:prSet/>
      <dgm:spPr/>
      <dgm:t>
        <a:bodyPr/>
        <a:lstStyle/>
        <a:p>
          <a:endParaRPr lang="en-US"/>
        </a:p>
      </dgm:t>
    </dgm:pt>
    <dgm:pt modelId="{EF8B3BDC-4AC9-4445-8004-4B0998773DC4}">
      <dgm:prSet/>
      <dgm:spPr/>
      <dgm:t>
        <a:bodyPr/>
        <a:lstStyle/>
        <a:p>
          <a:r>
            <a:rPr lang="nl-NL"/>
            <a:t>Zelf een gebruikssporenonderzoek kunnen doen;</a:t>
          </a:r>
          <a:endParaRPr lang="en-US"/>
        </a:p>
      </dgm:t>
    </dgm:pt>
    <dgm:pt modelId="{845D73B7-2012-4C71-A5FB-9423B90DA064}" type="parTrans" cxnId="{FE3FDFEC-CCF8-4735-A8F7-22094DD28F33}">
      <dgm:prSet/>
      <dgm:spPr/>
      <dgm:t>
        <a:bodyPr/>
        <a:lstStyle/>
        <a:p>
          <a:endParaRPr lang="en-US"/>
        </a:p>
      </dgm:t>
    </dgm:pt>
    <dgm:pt modelId="{DC9C6CD7-6FC9-4E72-9AC7-74AF37714642}" type="sibTrans" cxnId="{FE3FDFEC-CCF8-4735-A8F7-22094DD28F33}">
      <dgm:prSet/>
      <dgm:spPr/>
      <dgm:t>
        <a:bodyPr/>
        <a:lstStyle/>
        <a:p>
          <a:endParaRPr lang="en-US"/>
        </a:p>
      </dgm:t>
    </dgm:pt>
    <dgm:pt modelId="{A306210D-839D-4236-B41D-4BB9A07FD687}">
      <dgm:prSet/>
      <dgm:spPr/>
      <dgm:t>
        <a:bodyPr/>
        <a:lstStyle/>
        <a:p>
          <a:r>
            <a:rPr lang="nl-NL"/>
            <a:t>Aan de hand van een gebruikssporenonderzoek meer informatie over een voorwerp kunnen ontdekken.</a:t>
          </a:r>
          <a:endParaRPr lang="en-US"/>
        </a:p>
      </dgm:t>
    </dgm:pt>
    <dgm:pt modelId="{595D522B-F8A6-457B-A84C-9C19EF1E9447}" type="parTrans" cxnId="{D3C49E12-2361-402F-952B-4A3A637DCA25}">
      <dgm:prSet/>
      <dgm:spPr/>
      <dgm:t>
        <a:bodyPr/>
        <a:lstStyle/>
        <a:p>
          <a:endParaRPr lang="en-US"/>
        </a:p>
      </dgm:t>
    </dgm:pt>
    <dgm:pt modelId="{667D397A-628B-460F-A396-F8890B3F9F6A}" type="sibTrans" cxnId="{D3C49E12-2361-402F-952B-4A3A637DCA25}">
      <dgm:prSet/>
      <dgm:spPr/>
      <dgm:t>
        <a:bodyPr/>
        <a:lstStyle/>
        <a:p>
          <a:endParaRPr lang="en-US"/>
        </a:p>
      </dgm:t>
    </dgm:pt>
    <dgm:pt modelId="{15634B9F-38D3-40F6-BB7A-5009BF6B5F1D}" type="pres">
      <dgm:prSet presAssocID="{3E75C50D-D7E1-45DD-8F37-5C0DD48B0537}" presName="linear" presStyleCnt="0">
        <dgm:presLayoutVars>
          <dgm:animLvl val="lvl"/>
          <dgm:resizeHandles val="exact"/>
        </dgm:presLayoutVars>
      </dgm:prSet>
      <dgm:spPr/>
    </dgm:pt>
    <dgm:pt modelId="{09B486CB-B5CB-4528-AEF0-F66CA1BAE00C}" type="pres">
      <dgm:prSet presAssocID="{4C66F7D5-4656-4043-99FA-FDF521C151EF}" presName="parentText" presStyleLbl="node1" presStyleIdx="0" presStyleCnt="4">
        <dgm:presLayoutVars>
          <dgm:chMax val="0"/>
          <dgm:bulletEnabled val="1"/>
        </dgm:presLayoutVars>
      </dgm:prSet>
      <dgm:spPr/>
    </dgm:pt>
    <dgm:pt modelId="{3B243D37-31B9-4AA5-AC53-97463DBBEF24}" type="pres">
      <dgm:prSet presAssocID="{2A385843-5A7B-4534-AD3E-1E025490E938}" presName="spacer" presStyleCnt="0"/>
      <dgm:spPr/>
    </dgm:pt>
    <dgm:pt modelId="{FA53F145-8F03-424C-A296-A2D3F0951224}" type="pres">
      <dgm:prSet presAssocID="{DF95D27C-48CB-4FD7-BCFA-5D72F652C449}" presName="parentText" presStyleLbl="node1" presStyleIdx="1" presStyleCnt="4">
        <dgm:presLayoutVars>
          <dgm:chMax val="0"/>
          <dgm:bulletEnabled val="1"/>
        </dgm:presLayoutVars>
      </dgm:prSet>
      <dgm:spPr/>
    </dgm:pt>
    <dgm:pt modelId="{5523A1F4-2035-494B-A0BE-EC41F69F26F3}" type="pres">
      <dgm:prSet presAssocID="{4E927ABB-F0A5-4959-91DA-AA500E0B31C1}" presName="spacer" presStyleCnt="0"/>
      <dgm:spPr/>
    </dgm:pt>
    <dgm:pt modelId="{32A0B61C-362B-4D5A-A99E-02C56DD0788D}" type="pres">
      <dgm:prSet presAssocID="{EF8B3BDC-4AC9-4445-8004-4B0998773DC4}" presName="parentText" presStyleLbl="node1" presStyleIdx="2" presStyleCnt="4">
        <dgm:presLayoutVars>
          <dgm:chMax val="0"/>
          <dgm:bulletEnabled val="1"/>
        </dgm:presLayoutVars>
      </dgm:prSet>
      <dgm:spPr/>
    </dgm:pt>
    <dgm:pt modelId="{E6B2E45F-346E-4F57-A3AA-13ABD49D59EA}" type="pres">
      <dgm:prSet presAssocID="{DC9C6CD7-6FC9-4E72-9AC7-74AF37714642}" presName="spacer" presStyleCnt="0"/>
      <dgm:spPr/>
    </dgm:pt>
    <dgm:pt modelId="{EEDA5FF1-CD07-4F79-A168-F4BD75B63DAD}" type="pres">
      <dgm:prSet presAssocID="{A306210D-839D-4236-B41D-4BB9A07FD687}" presName="parentText" presStyleLbl="node1" presStyleIdx="3" presStyleCnt="4">
        <dgm:presLayoutVars>
          <dgm:chMax val="0"/>
          <dgm:bulletEnabled val="1"/>
        </dgm:presLayoutVars>
      </dgm:prSet>
      <dgm:spPr/>
    </dgm:pt>
  </dgm:ptLst>
  <dgm:cxnLst>
    <dgm:cxn modelId="{D3C49E12-2361-402F-952B-4A3A637DCA25}" srcId="{3E75C50D-D7E1-45DD-8F37-5C0DD48B0537}" destId="{A306210D-839D-4236-B41D-4BB9A07FD687}" srcOrd="3" destOrd="0" parTransId="{595D522B-F8A6-457B-A84C-9C19EF1E9447}" sibTransId="{667D397A-628B-460F-A396-F8890B3F9F6A}"/>
    <dgm:cxn modelId="{198DD926-54A3-4A8D-841B-D0ECDC349211}" type="presOf" srcId="{3E75C50D-D7E1-45DD-8F37-5C0DD48B0537}" destId="{15634B9F-38D3-40F6-BB7A-5009BF6B5F1D}" srcOrd="0" destOrd="0" presId="urn:microsoft.com/office/officeart/2005/8/layout/vList2"/>
    <dgm:cxn modelId="{A549514C-27DC-42D4-B0F2-C3726560E9B3}" type="presOf" srcId="{A306210D-839D-4236-B41D-4BB9A07FD687}" destId="{EEDA5FF1-CD07-4F79-A168-F4BD75B63DAD}" srcOrd="0" destOrd="0" presId="urn:microsoft.com/office/officeart/2005/8/layout/vList2"/>
    <dgm:cxn modelId="{A8202753-56F0-49E8-9657-2AE942093AD6}" srcId="{3E75C50D-D7E1-45DD-8F37-5C0DD48B0537}" destId="{DF95D27C-48CB-4FD7-BCFA-5D72F652C449}" srcOrd="1" destOrd="0" parTransId="{1FA282CE-5EBE-4EF9-8DF9-79AD73A36495}" sibTransId="{4E927ABB-F0A5-4959-91DA-AA500E0B31C1}"/>
    <dgm:cxn modelId="{F9CBAE59-90F6-4C1F-888C-AFBED11FB23A}" type="presOf" srcId="{DF95D27C-48CB-4FD7-BCFA-5D72F652C449}" destId="{FA53F145-8F03-424C-A296-A2D3F0951224}" srcOrd="0" destOrd="0" presId="urn:microsoft.com/office/officeart/2005/8/layout/vList2"/>
    <dgm:cxn modelId="{79BF7880-EDD4-4693-9298-44C4EBD853A4}" srcId="{3E75C50D-D7E1-45DD-8F37-5C0DD48B0537}" destId="{4C66F7D5-4656-4043-99FA-FDF521C151EF}" srcOrd="0" destOrd="0" parTransId="{DD556DF1-D406-49D3-AA01-0878FB73A028}" sibTransId="{2A385843-5A7B-4534-AD3E-1E025490E938}"/>
    <dgm:cxn modelId="{8B8219A3-28A2-4DAD-9960-22F424C87BBB}" type="presOf" srcId="{EF8B3BDC-4AC9-4445-8004-4B0998773DC4}" destId="{32A0B61C-362B-4D5A-A99E-02C56DD0788D}" srcOrd="0" destOrd="0" presId="urn:microsoft.com/office/officeart/2005/8/layout/vList2"/>
    <dgm:cxn modelId="{FE3FDFEC-CCF8-4735-A8F7-22094DD28F33}" srcId="{3E75C50D-D7E1-45DD-8F37-5C0DD48B0537}" destId="{EF8B3BDC-4AC9-4445-8004-4B0998773DC4}" srcOrd="2" destOrd="0" parTransId="{845D73B7-2012-4C71-A5FB-9423B90DA064}" sibTransId="{DC9C6CD7-6FC9-4E72-9AC7-74AF37714642}"/>
    <dgm:cxn modelId="{706E23FD-2EE3-4FBE-A0D5-0A25701C2F76}" type="presOf" srcId="{4C66F7D5-4656-4043-99FA-FDF521C151EF}" destId="{09B486CB-B5CB-4528-AEF0-F66CA1BAE00C}" srcOrd="0" destOrd="0" presId="urn:microsoft.com/office/officeart/2005/8/layout/vList2"/>
    <dgm:cxn modelId="{6C0B0A52-516D-4C53-B3B4-19D7B0DAAEDC}" type="presParOf" srcId="{15634B9F-38D3-40F6-BB7A-5009BF6B5F1D}" destId="{09B486CB-B5CB-4528-AEF0-F66CA1BAE00C}" srcOrd="0" destOrd="0" presId="urn:microsoft.com/office/officeart/2005/8/layout/vList2"/>
    <dgm:cxn modelId="{02B0A895-EAF5-43A6-B3FC-4BBA28DECFB4}" type="presParOf" srcId="{15634B9F-38D3-40F6-BB7A-5009BF6B5F1D}" destId="{3B243D37-31B9-4AA5-AC53-97463DBBEF24}" srcOrd="1" destOrd="0" presId="urn:microsoft.com/office/officeart/2005/8/layout/vList2"/>
    <dgm:cxn modelId="{02708086-A080-423C-8023-701C777E0A4D}" type="presParOf" srcId="{15634B9F-38D3-40F6-BB7A-5009BF6B5F1D}" destId="{FA53F145-8F03-424C-A296-A2D3F0951224}" srcOrd="2" destOrd="0" presId="urn:microsoft.com/office/officeart/2005/8/layout/vList2"/>
    <dgm:cxn modelId="{8019B744-F9F6-4961-8015-7F50AF4492CD}" type="presParOf" srcId="{15634B9F-38D3-40F6-BB7A-5009BF6B5F1D}" destId="{5523A1F4-2035-494B-A0BE-EC41F69F26F3}" srcOrd="3" destOrd="0" presId="urn:microsoft.com/office/officeart/2005/8/layout/vList2"/>
    <dgm:cxn modelId="{6CD5A10D-659C-49B2-98F1-56391E922097}" type="presParOf" srcId="{15634B9F-38D3-40F6-BB7A-5009BF6B5F1D}" destId="{32A0B61C-362B-4D5A-A99E-02C56DD0788D}" srcOrd="4" destOrd="0" presId="urn:microsoft.com/office/officeart/2005/8/layout/vList2"/>
    <dgm:cxn modelId="{B63F90DC-5A3D-4D14-999B-7DE513437BD2}" type="presParOf" srcId="{15634B9F-38D3-40F6-BB7A-5009BF6B5F1D}" destId="{E6B2E45F-346E-4F57-A3AA-13ABD49D59EA}" srcOrd="5" destOrd="0" presId="urn:microsoft.com/office/officeart/2005/8/layout/vList2"/>
    <dgm:cxn modelId="{E6A5F6A2-82CF-4F53-9F11-C32E1E269409}" type="presParOf" srcId="{15634B9F-38D3-40F6-BB7A-5009BF6B5F1D}" destId="{EEDA5FF1-CD07-4F79-A168-F4BD75B63DA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DCA95-D9B0-4122-9E62-D019093A99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B5A1CF6-8741-45F2-A7F8-7413770F376C}">
      <dgm:prSet custT="1"/>
      <dgm:spPr/>
      <dgm:t>
        <a:bodyPr/>
        <a:lstStyle/>
        <a:p>
          <a:r>
            <a:rPr lang="nl-NL" sz="2500" dirty="0"/>
            <a:t>…de Middensteentijd?</a:t>
          </a:r>
          <a:endParaRPr lang="en-US" sz="2500" dirty="0"/>
        </a:p>
      </dgm:t>
    </dgm:pt>
    <dgm:pt modelId="{97AE6F58-609F-49C9-91C4-3394290BF6D9}" type="parTrans" cxnId="{231E1A3F-0706-437F-984A-FEFB069E281A}">
      <dgm:prSet/>
      <dgm:spPr/>
      <dgm:t>
        <a:bodyPr/>
        <a:lstStyle/>
        <a:p>
          <a:endParaRPr lang="en-US"/>
        </a:p>
      </dgm:t>
    </dgm:pt>
    <dgm:pt modelId="{48429DCD-5C97-4CDB-8F89-E94608A80D18}" type="sibTrans" cxnId="{231E1A3F-0706-437F-984A-FEFB069E281A}">
      <dgm:prSet/>
      <dgm:spPr/>
      <dgm:t>
        <a:bodyPr/>
        <a:lstStyle/>
        <a:p>
          <a:endParaRPr lang="en-US"/>
        </a:p>
      </dgm:t>
    </dgm:pt>
    <dgm:pt modelId="{FD0A27E9-2732-4A58-B79F-94BB7D54ADC4}">
      <dgm:prSet custT="1"/>
      <dgm:spPr/>
      <dgm:t>
        <a:bodyPr/>
        <a:lstStyle/>
        <a:p>
          <a:r>
            <a:rPr lang="nl-NL" sz="2500" dirty="0"/>
            <a:t>… jagers en verzamelaars? </a:t>
          </a:r>
          <a:endParaRPr lang="en-US" sz="2500" dirty="0"/>
        </a:p>
      </dgm:t>
    </dgm:pt>
    <dgm:pt modelId="{D222D223-EAAC-409F-9985-0B471FE31995}" type="parTrans" cxnId="{AD71C6FA-BA34-4CF8-8FCC-BD24C1B1BCAE}">
      <dgm:prSet/>
      <dgm:spPr/>
      <dgm:t>
        <a:bodyPr/>
        <a:lstStyle/>
        <a:p>
          <a:endParaRPr lang="en-US"/>
        </a:p>
      </dgm:t>
    </dgm:pt>
    <dgm:pt modelId="{27CDCC8E-B7A8-45A9-8D6E-C7038831C040}" type="sibTrans" cxnId="{AD71C6FA-BA34-4CF8-8FCC-BD24C1B1BCAE}">
      <dgm:prSet/>
      <dgm:spPr/>
      <dgm:t>
        <a:bodyPr/>
        <a:lstStyle/>
        <a:p>
          <a:endParaRPr lang="en-US"/>
        </a:p>
      </dgm:t>
    </dgm:pt>
    <dgm:pt modelId="{45824616-23FE-4D84-A644-238EDD54937A}">
      <dgm:prSet custT="1"/>
      <dgm:spPr/>
      <dgm:t>
        <a:bodyPr/>
        <a:lstStyle/>
        <a:p>
          <a:r>
            <a:rPr lang="nl-NL" sz="2500" dirty="0"/>
            <a:t>…spitsen?</a:t>
          </a:r>
          <a:endParaRPr lang="en-US" sz="2500" dirty="0"/>
        </a:p>
      </dgm:t>
    </dgm:pt>
    <dgm:pt modelId="{F959B6E1-EFAD-4AE3-9E8E-E68EAE6FD782}" type="parTrans" cxnId="{7B4102B4-D79C-4190-A1E9-A3CC20955934}">
      <dgm:prSet/>
      <dgm:spPr/>
      <dgm:t>
        <a:bodyPr/>
        <a:lstStyle/>
        <a:p>
          <a:endParaRPr lang="en-US"/>
        </a:p>
      </dgm:t>
    </dgm:pt>
    <dgm:pt modelId="{873FE48A-ED6F-4183-9698-89228512EEE7}" type="sibTrans" cxnId="{7B4102B4-D79C-4190-A1E9-A3CC20955934}">
      <dgm:prSet/>
      <dgm:spPr/>
      <dgm:t>
        <a:bodyPr/>
        <a:lstStyle/>
        <a:p>
          <a:endParaRPr lang="en-US"/>
        </a:p>
      </dgm:t>
    </dgm:pt>
    <dgm:pt modelId="{5E611488-B278-4558-9B37-A08C1979B360}" type="pres">
      <dgm:prSet presAssocID="{A97DCA95-D9B0-4122-9E62-D019093A993C}" presName="linear" presStyleCnt="0">
        <dgm:presLayoutVars>
          <dgm:animLvl val="lvl"/>
          <dgm:resizeHandles val="exact"/>
        </dgm:presLayoutVars>
      </dgm:prSet>
      <dgm:spPr/>
    </dgm:pt>
    <dgm:pt modelId="{D459D9C1-95F5-4627-B922-31CCD77E1B8D}" type="pres">
      <dgm:prSet presAssocID="{EB5A1CF6-8741-45F2-A7F8-7413770F376C}" presName="parentText" presStyleLbl="node1" presStyleIdx="0" presStyleCnt="3">
        <dgm:presLayoutVars>
          <dgm:chMax val="0"/>
          <dgm:bulletEnabled val="1"/>
        </dgm:presLayoutVars>
      </dgm:prSet>
      <dgm:spPr/>
    </dgm:pt>
    <dgm:pt modelId="{334C6A4B-33B7-44B7-A7EE-11227AA233A9}" type="pres">
      <dgm:prSet presAssocID="{48429DCD-5C97-4CDB-8F89-E94608A80D18}" presName="spacer" presStyleCnt="0"/>
      <dgm:spPr/>
    </dgm:pt>
    <dgm:pt modelId="{8D23AC1C-43AA-4105-A44A-22289F5A1B5D}" type="pres">
      <dgm:prSet presAssocID="{FD0A27E9-2732-4A58-B79F-94BB7D54ADC4}" presName="parentText" presStyleLbl="node1" presStyleIdx="1" presStyleCnt="3">
        <dgm:presLayoutVars>
          <dgm:chMax val="0"/>
          <dgm:bulletEnabled val="1"/>
        </dgm:presLayoutVars>
      </dgm:prSet>
      <dgm:spPr/>
    </dgm:pt>
    <dgm:pt modelId="{74516E14-B33E-4D17-9AEB-F490DA2A3D47}" type="pres">
      <dgm:prSet presAssocID="{27CDCC8E-B7A8-45A9-8D6E-C7038831C040}" presName="spacer" presStyleCnt="0"/>
      <dgm:spPr/>
    </dgm:pt>
    <dgm:pt modelId="{27243E53-8FBA-415C-84D0-BBFBC6FE364A}" type="pres">
      <dgm:prSet presAssocID="{45824616-23FE-4D84-A644-238EDD54937A}" presName="parentText" presStyleLbl="node1" presStyleIdx="2" presStyleCnt="3">
        <dgm:presLayoutVars>
          <dgm:chMax val="0"/>
          <dgm:bulletEnabled val="1"/>
        </dgm:presLayoutVars>
      </dgm:prSet>
      <dgm:spPr/>
    </dgm:pt>
  </dgm:ptLst>
  <dgm:cxnLst>
    <dgm:cxn modelId="{689F3919-1E22-4B75-BC2C-E5376AD0FC03}" type="presOf" srcId="{A97DCA95-D9B0-4122-9E62-D019093A993C}" destId="{5E611488-B278-4558-9B37-A08C1979B360}" srcOrd="0" destOrd="0" presId="urn:microsoft.com/office/officeart/2005/8/layout/vList2"/>
    <dgm:cxn modelId="{231E1A3F-0706-437F-984A-FEFB069E281A}" srcId="{A97DCA95-D9B0-4122-9E62-D019093A993C}" destId="{EB5A1CF6-8741-45F2-A7F8-7413770F376C}" srcOrd="0" destOrd="0" parTransId="{97AE6F58-609F-49C9-91C4-3394290BF6D9}" sibTransId="{48429DCD-5C97-4CDB-8F89-E94608A80D18}"/>
    <dgm:cxn modelId="{9998584A-4551-477C-B5DB-F8563559DE54}" type="presOf" srcId="{FD0A27E9-2732-4A58-B79F-94BB7D54ADC4}" destId="{8D23AC1C-43AA-4105-A44A-22289F5A1B5D}" srcOrd="0" destOrd="0" presId="urn:microsoft.com/office/officeart/2005/8/layout/vList2"/>
    <dgm:cxn modelId="{7B4102B4-D79C-4190-A1E9-A3CC20955934}" srcId="{A97DCA95-D9B0-4122-9E62-D019093A993C}" destId="{45824616-23FE-4D84-A644-238EDD54937A}" srcOrd="2" destOrd="0" parTransId="{F959B6E1-EFAD-4AE3-9E8E-E68EAE6FD782}" sibTransId="{873FE48A-ED6F-4183-9698-89228512EEE7}"/>
    <dgm:cxn modelId="{03DC44D8-1A5F-4BA1-8C36-AD79C11CDFB7}" type="presOf" srcId="{EB5A1CF6-8741-45F2-A7F8-7413770F376C}" destId="{D459D9C1-95F5-4627-B922-31CCD77E1B8D}" srcOrd="0" destOrd="0" presId="urn:microsoft.com/office/officeart/2005/8/layout/vList2"/>
    <dgm:cxn modelId="{D55754DF-A1B7-46A2-9587-2C5EEBB407A3}" type="presOf" srcId="{45824616-23FE-4D84-A644-238EDD54937A}" destId="{27243E53-8FBA-415C-84D0-BBFBC6FE364A}" srcOrd="0" destOrd="0" presId="urn:microsoft.com/office/officeart/2005/8/layout/vList2"/>
    <dgm:cxn modelId="{AD71C6FA-BA34-4CF8-8FCC-BD24C1B1BCAE}" srcId="{A97DCA95-D9B0-4122-9E62-D019093A993C}" destId="{FD0A27E9-2732-4A58-B79F-94BB7D54ADC4}" srcOrd="1" destOrd="0" parTransId="{D222D223-EAAC-409F-9985-0B471FE31995}" sibTransId="{27CDCC8E-B7A8-45A9-8D6E-C7038831C040}"/>
    <dgm:cxn modelId="{4884F6B4-EEFE-4EDC-97BE-3DF2DF3B9C27}" type="presParOf" srcId="{5E611488-B278-4558-9B37-A08C1979B360}" destId="{D459D9C1-95F5-4627-B922-31CCD77E1B8D}" srcOrd="0" destOrd="0" presId="urn:microsoft.com/office/officeart/2005/8/layout/vList2"/>
    <dgm:cxn modelId="{802BB9E8-923F-4665-B5CD-5946C40C4C19}" type="presParOf" srcId="{5E611488-B278-4558-9B37-A08C1979B360}" destId="{334C6A4B-33B7-44B7-A7EE-11227AA233A9}" srcOrd="1" destOrd="0" presId="urn:microsoft.com/office/officeart/2005/8/layout/vList2"/>
    <dgm:cxn modelId="{79FB409D-E1B3-4DE9-8A21-A92039A92094}" type="presParOf" srcId="{5E611488-B278-4558-9B37-A08C1979B360}" destId="{8D23AC1C-43AA-4105-A44A-22289F5A1B5D}" srcOrd="2" destOrd="0" presId="urn:microsoft.com/office/officeart/2005/8/layout/vList2"/>
    <dgm:cxn modelId="{6AFCE4B6-28C3-4BD8-8696-04EE3A126CA0}" type="presParOf" srcId="{5E611488-B278-4558-9B37-A08C1979B360}" destId="{74516E14-B33E-4D17-9AEB-F490DA2A3D47}" srcOrd="3" destOrd="0" presId="urn:microsoft.com/office/officeart/2005/8/layout/vList2"/>
    <dgm:cxn modelId="{C9E2AAA6-9306-42D9-8970-9CB926C677C2}" type="presParOf" srcId="{5E611488-B278-4558-9B37-A08C1979B360}" destId="{27243E53-8FBA-415C-84D0-BBFBC6FE36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DCA95-D9B0-4122-9E62-D019093A99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5A1CF6-8741-45F2-A7F8-7413770F376C}">
      <dgm:prSet custT="1"/>
      <dgm:spPr/>
      <dgm:t>
        <a:bodyPr/>
        <a:lstStyle/>
        <a:p>
          <a:r>
            <a:rPr lang="nl-NL" sz="2500" dirty="0">
              <a:effectLst/>
              <a:latin typeface="Calibri" panose="020F0502020204030204" pitchFamily="34" charset="0"/>
              <a:ea typeface="Calibri" panose="020F0502020204030204" pitchFamily="34" charset="0"/>
              <a:cs typeface="Times New Roman" panose="02020603050405020304" pitchFamily="18" charset="0"/>
            </a:rPr>
            <a:t>Waar denk je dat je allemaal gebruikssporen op achterlaat?</a:t>
          </a:r>
          <a:endParaRPr lang="en-US" sz="2500" dirty="0"/>
        </a:p>
      </dgm:t>
    </dgm:pt>
    <dgm:pt modelId="{97AE6F58-609F-49C9-91C4-3394290BF6D9}" type="parTrans" cxnId="{231E1A3F-0706-437F-984A-FEFB069E281A}">
      <dgm:prSet/>
      <dgm:spPr/>
      <dgm:t>
        <a:bodyPr/>
        <a:lstStyle/>
        <a:p>
          <a:endParaRPr lang="en-US"/>
        </a:p>
      </dgm:t>
    </dgm:pt>
    <dgm:pt modelId="{48429DCD-5C97-4CDB-8F89-E94608A80D18}" type="sibTrans" cxnId="{231E1A3F-0706-437F-984A-FEFB069E281A}">
      <dgm:prSet/>
      <dgm:spPr/>
      <dgm:t>
        <a:bodyPr/>
        <a:lstStyle/>
        <a:p>
          <a:endParaRPr lang="en-US"/>
        </a:p>
      </dgm:t>
    </dgm:pt>
    <dgm:pt modelId="{FD0A27E9-2732-4A58-B79F-94BB7D54ADC4}">
      <dgm:prSet custT="1"/>
      <dgm:spPr/>
      <dgm:t>
        <a:bodyPr/>
        <a:lstStyle/>
        <a:p>
          <a:r>
            <a:rPr lang="nl-NL" sz="2500" dirty="0">
              <a:effectLst/>
              <a:latin typeface="Calibri" panose="020F0502020204030204" pitchFamily="34" charset="0"/>
              <a:ea typeface="Calibri" panose="020F0502020204030204" pitchFamily="34" charset="0"/>
              <a:cs typeface="Times New Roman" panose="02020603050405020304" pitchFamily="18" charset="0"/>
            </a:rPr>
            <a:t>Hoe denk je dat die gebruikssporen eruitzien?</a:t>
          </a:r>
          <a:endParaRPr lang="en-US" sz="2500" dirty="0"/>
        </a:p>
      </dgm:t>
    </dgm:pt>
    <dgm:pt modelId="{D222D223-EAAC-409F-9985-0B471FE31995}" type="parTrans" cxnId="{AD71C6FA-BA34-4CF8-8FCC-BD24C1B1BCAE}">
      <dgm:prSet/>
      <dgm:spPr/>
      <dgm:t>
        <a:bodyPr/>
        <a:lstStyle/>
        <a:p>
          <a:endParaRPr lang="en-US"/>
        </a:p>
      </dgm:t>
    </dgm:pt>
    <dgm:pt modelId="{27CDCC8E-B7A8-45A9-8D6E-C7038831C040}" type="sibTrans" cxnId="{AD71C6FA-BA34-4CF8-8FCC-BD24C1B1BCAE}">
      <dgm:prSet/>
      <dgm:spPr/>
      <dgm:t>
        <a:bodyPr/>
        <a:lstStyle/>
        <a:p>
          <a:endParaRPr lang="en-US"/>
        </a:p>
      </dgm:t>
    </dgm:pt>
    <dgm:pt modelId="{45824616-23FE-4D84-A644-238EDD54937A}">
      <dgm:prSet custT="1"/>
      <dgm:spPr/>
      <dgm:t>
        <a:bodyPr/>
        <a:lstStyle/>
        <a:p>
          <a:r>
            <a:rPr lang="nl-NL" sz="2500" dirty="0">
              <a:effectLst/>
              <a:latin typeface="Calibri" panose="020F0502020204030204" pitchFamily="34" charset="0"/>
              <a:ea typeface="Calibri" panose="020F0502020204030204" pitchFamily="34" charset="0"/>
              <a:cs typeface="Times New Roman" panose="02020603050405020304" pitchFamily="18" charset="0"/>
            </a:rPr>
            <a:t>Zouden er gebruikssporen van meerdere mensen aanwezig kunnen zijn op voorwerpen? Zouden die er hetzelfde uitzien als die van jezelf?</a:t>
          </a:r>
          <a:endParaRPr lang="en-US" sz="2500" dirty="0"/>
        </a:p>
      </dgm:t>
    </dgm:pt>
    <dgm:pt modelId="{F959B6E1-EFAD-4AE3-9E8E-E68EAE6FD782}" type="parTrans" cxnId="{7B4102B4-D79C-4190-A1E9-A3CC20955934}">
      <dgm:prSet/>
      <dgm:spPr/>
      <dgm:t>
        <a:bodyPr/>
        <a:lstStyle/>
        <a:p>
          <a:endParaRPr lang="en-US"/>
        </a:p>
      </dgm:t>
    </dgm:pt>
    <dgm:pt modelId="{873FE48A-ED6F-4183-9698-89228512EEE7}" type="sibTrans" cxnId="{7B4102B4-D79C-4190-A1E9-A3CC20955934}">
      <dgm:prSet/>
      <dgm:spPr/>
      <dgm:t>
        <a:bodyPr/>
        <a:lstStyle/>
        <a:p>
          <a:endParaRPr lang="en-US"/>
        </a:p>
      </dgm:t>
    </dgm:pt>
    <dgm:pt modelId="{5E611488-B278-4558-9B37-A08C1979B360}" type="pres">
      <dgm:prSet presAssocID="{A97DCA95-D9B0-4122-9E62-D019093A993C}" presName="linear" presStyleCnt="0">
        <dgm:presLayoutVars>
          <dgm:animLvl val="lvl"/>
          <dgm:resizeHandles val="exact"/>
        </dgm:presLayoutVars>
      </dgm:prSet>
      <dgm:spPr/>
    </dgm:pt>
    <dgm:pt modelId="{D459D9C1-95F5-4627-B922-31CCD77E1B8D}" type="pres">
      <dgm:prSet presAssocID="{EB5A1CF6-8741-45F2-A7F8-7413770F376C}" presName="parentText" presStyleLbl="node1" presStyleIdx="0" presStyleCnt="3">
        <dgm:presLayoutVars>
          <dgm:chMax val="0"/>
          <dgm:bulletEnabled val="1"/>
        </dgm:presLayoutVars>
      </dgm:prSet>
      <dgm:spPr/>
    </dgm:pt>
    <dgm:pt modelId="{334C6A4B-33B7-44B7-A7EE-11227AA233A9}" type="pres">
      <dgm:prSet presAssocID="{48429DCD-5C97-4CDB-8F89-E94608A80D18}" presName="spacer" presStyleCnt="0"/>
      <dgm:spPr/>
    </dgm:pt>
    <dgm:pt modelId="{8D23AC1C-43AA-4105-A44A-22289F5A1B5D}" type="pres">
      <dgm:prSet presAssocID="{FD0A27E9-2732-4A58-B79F-94BB7D54ADC4}" presName="parentText" presStyleLbl="node1" presStyleIdx="1" presStyleCnt="3">
        <dgm:presLayoutVars>
          <dgm:chMax val="0"/>
          <dgm:bulletEnabled val="1"/>
        </dgm:presLayoutVars>
      </dgm:prSet>
      <dgm:spPr/>
    </dgm:pt>
    <dgm:pt modelId="{74516E14-B33E-4D17-9AEB-F490DA2A3D47}" type="pres">
      <dgm:prSet presAssocID="{27CDCC8E-B7A8-45A9-8D6E-C7038831C040}" presName="spacer" presStyleCnt="0"/>
      <dgm:spPr/>
    </dgm:pt>
    <dgm:pt modelId="{27243E53-8FBA-415C-84D0-BBFBC6FE364A}" type="pres">
      <dgm:prSet presAssocID="{45824616-23FE-4D84-A644-238EDD54937A}" presName="parentText" presStyleLbl="node1" presStyleIdx="2" presStyleCnt="3">
        <dgm:presLayoutVars>
          <dgm:chMax val="0"/>
          <dgm:bulletEnabled val="1"/>
        </dgm:presLayoutVars>
      </dgm:prSet>
      <dgm:spPr/>
    </dgm:pt>
  </dgm:ptLst>
  <dgm:cxnLst>
    <dgm:cxn modelId="{689F3919-1E22-4B75-BC2C-E5376AD0FC03}" type="presOf" srcId="{A97DCA95-D9B0-4122-9E62-D019093A993C}" destId="{5E611488-B278-4558-9B37-A08C1979B360}" srcOrd="0" destOrd="0" presId="urn:microsoft.com/office/officeart/2005/8/layout/vList2"/>
    <dgm:cxn modelId="{231E1A3F-0706-437F-984A-FEFB069E281A}" srcId="{A97DCA95-D9B0-4122-9E62-D019093A993C}" destId="{EB5A1CF6-8741-45F2-A7F8-7413770F376C}" srcOrd="0" destOrd="0" parTransId="{97AE6F58-609F-49C9-91C4-3394290BF6D9}" sibTransId="{48429DCD-5C97-4CDB-8F89-E94608A80D18}"/>
    <dgm:cxn modelId="{9998584A-4551-477C-B5DB-F8563559DE54}" type="presOf" srcId="{FD0A27E9-2732-4A58-B79F-94BB7D54ADC4}" destId="{8D23AC1C-43AA-4105-A44A-22289F5A1B5D}" srcOrd="0" destOrd="0" presId="urn:microsoft.com/office/officeart/2005/8/layout/vList2"/>
    <dgm:cxn modelId="{7B4102B4-D79C-4190-A1E9-A3CC20955934}" srcId="{A97DCA95-D9B0-4122-9E62-D019093A993C}" destId="{45824616-23FE-4D84-A644-238EDD54937A}" srcOrd="2" destOrd="0" parTransId="{F959B6E1-EFAD-4AE3-9E8E-E68EAE6FD782}" sibTransId="{873FE48A-ED6F-4183-9698-89228512EEE7}"/>
    <dgm:cxn modelId="{03DC44D8-1A5F-4BA1-8C36-AD79C11CDFB7}" type="presOf" srcId="{EB5A1CF6-8741-45F2-A7F8-7413770F376C}" destId="{D459D9C1-95F5-4627-B922-31CCD77E1B8D}" srcOrd="0" destOrd="0" presId="urn:microsoft.com/office/officeart/2005/8/layout/vList2"/>
    <dgm:cxn modelId="{D55754DF-A1B7-46A2-9587-2C5EEBB407A3}" type="presOf" srcId="{45824616-23FE-4D84-A644-238EDD54937A}" destId="{27243E53-8FBA-415C-84D0-BBFBC6FE364A}" srcOrd="0" destOrd="0" presId="urn:microsoft.com/office/officeart/2005/8/layout/vList2"/>
    <dgm:cxn modelId="{AD71C6FA-BA34-4CF8-8FCC-BD24C1B1BCAE}" srcId="{A97DCA95-D9B0-4122-9E62-D019093A993C}" destId="{FD0A27E9-2732-4A58-B79F-94BB7D54ADC4}" srcOrd="1" destOrd="0" parTransId="{D222D223-EAAC-409F-9985-0B471FE31995}" sibTransId="{27CDCC8E-B7A8-45A9-8D6E-C7038831C040}"/>
    <dgm:cxn modelId="{4884F6B4-EEFE-4EDC-97BE-3DF2DF3B9C27}" type="presParOf" srcId="{5E611488-B278-4558-9B37-A08C1979B360}" destId="{D459D9C1-95F5-4627-B922-31CCD77E1B8D}" srcOrd="0" destOrd="0" presId="urn:microsoft.com/office/officeart/2005/8/layout/vList2"/>
    <dgm:cxn modelId="{802BB9E8-923F-4665-B5CD-5946C40C4C19}" type="presParOf" srcId="{5E611488-B278-4558-9B37-A08C1979B360}" destId="{334C6A4B-33B7-44B7-A7EE-11227AA233A9}" srcOrd="1" destOrd="0" presId="urn:microsoft.com/office/officeart/2005/8/layout/vList2"/>
    <dgm:cxn modelId="{79FB409D-E1B3-4DE9-8A21-A92039A92094}" type="presParOf" srcId="{5E611488-B278-4558-9B37-A08C1979B360}" destId="{8D23AC1C-43AA-4105-A44A-22289F5A1B5D}" srcOrd="2" destOrd="0" presId="urn:microsoft.com/office/officeart/2005/8/layout/vList2"/>
    <dgm:cxn modelId="{6AFCE4B6-28C3-4BD8-8696-04EE3A126CA0}" type="presParOf" srcId="{5E611488-B278-4558-9B37-A08C1979B360}" destId="{74516E14-B33E-4D17-9AEB-F490DA2A3D47}" srcOrd="3" destOrd="0" presId="urn:microsoft.com/office/officeart/2005/8/layout/vList2"/>
    <dgm:cxn modelId="{C9E2AAA6-9306-42D9-8970-9CB926C677C2}" type="presParOf" srcId="{5E611488-B278-4558-9B37-A08C1979B360}" destId="{27243E53-8FBA-415C-84D0-BBFBC6FE36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7DCA95-D9B0-4122-9E62-D019093A99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824616-23FE-4D84-A644-238EDD54937A}">
      <dgm:prSet custT="1"/>
      <dgm:spPr/>
      <dgm:t>
        <a:bodyPr/>
        <a:lstStyle/>
        <a:p>
          <a:r>
            <a:rPr lang="nl-NL" sz="2500" dirty="0"/>
            <a:t>Hoe verloopt het leven van een spits?</a:t>
          </a:r>
          <a:endParaRPr lang="en-US" sz="2500" dirty="0"/>
        </a:p>
      </dgm:t>
    </dgm:pt>
    <dgm:pt modelId="{F959B6E1-EFAD-4AE3-9E8E-E68EAE6FD782}" type="parTrans" cxnId="{7B4102B4-D79C-4190-A1E9-A3CC20955934}">
      <dgm:prSet/>
      <dgm:spPr/>
      <dgm:t>
        <a:bodyPr/>
        <a:lstStyle/>
        <a:p>
          <a:endParaRPr lang="en-US"/>
        </a:p>
      </dgm:t>
    </dgm:pt>
    <dgm:pt modelId="{873FE48A-ED6F-4183-9698-89228512EEE7}" type="sibTrans" cxnId="{7B4102B4-D79C-4190-A1E9-A3CC20955934}">
      <dgm:prSet/>
      <dgm:spPr/>
      <dgm:t>
        <a:bodyPr/>
        <a:lstStyle/>
        <a:p>
          <a:endParaRPr lang="en-US"/>
        </a:p>
      </dgm:t>
    </dgm:pt>
    <dgm:pt modelId="{BB382AB7-E50C-48F0-83D9-0289F4A91C6C}">
      <dgm:prSet/>
      <dgm:spPr/>
      <dgm:t>
        <a:bodyPr/>
        <a:lstStyle/>
        <a:p>
          <a:r>
            <a:rPr lang="nl-NL" dirty="0"/>
            <a:t>Levensverloop van een voorwerp: alles wat er gebeurt vanaf het moment dat een voorwerp wordt gemaakt tot aan het moment dat het wordt weggegooid of verloren. </a:t>
          </a:r>
        </a:p>
      </dgm:t>
    </dgm:pt>
    <dgm:pt modelId="{0BCB7E3D-DD11-447F-8920-DED792D6A64A}" type="parTrans" cxnId="{A28248F7-C3A0-48AA-B514-23B854D187E9}">
      <dgm:prSet/>
      <dgm:spPr/>
      <dgm:t>
        <a:bodyPr/>
        <a:lstStyle/>
        <a:p>
          <a:endParaRPr lang="nl-NL"/>
        </a:p>
      </dgm:t>
    </dgm:pt>
    <dgm:pt modelId="{4CCC6F24-A132-475E-8FD6-16922C7E6FEB}" type="sibTrans" cxnId="{A28248F7-C3A0-48AA-B514-23B854D187E9}">
      <dgm:prSet/>
      <dgm:spPr/>
      <dgm:t>
        <a:bodyPr/>
        <a:lstStyle/>
        <a:p>
          <a:endParaRPr lang="nl-NL"/>
        </a:p>
      </dgm:t>
    </dgm:pt>
    <dgm:pt modelId="{5E611488-B278-4558-9B37-A08C1979B360}" type="pres">
      <dgm:prSet presAssocID="{A97DCA95-D9B0-4122-9E62-D019093A993C}" presName="linear" presStyleCnt="0">
        <dgm:presLayoutVars>
          <dgm:animLvl val="lvl"/>
          <dgm:resizeHandles val="exact"/>
        </dgm:presLayoutVars>
      </dgm:prSet>
      <dgm:spPr/>
    </dgm:pt>
    <dgm:pt modelId="{9B87848E-178C-4CD5-B9B6-21FC6B23F4BA}" type="pres">
      <dgm:prSet presAssocID="{BB382AB7-E50C-48F0-83D9-0289F4A91C6C}" presName="parentText" presStyleLbl="node1" presStyleIdx="0" presStyleCnt="2">
        <dgm:presLayoutVars>
          <dgm:chMax val="0"/>
          <dgm:bulletEnabled val="1"/>
        </dgm:presLayoutVars>
      </dgm:prSet>
      <dgm:spPr/>
    </dgm:pt>
    <dgm:pt modelId="{3C8386E4-7068-40A7-89E3-692D82F6C33B}" type="pres">
      <dgm:prSet presAssocID="{4CCC6F24-A132-475E-8FD6-16922C7E6FEB}" presName="spacer" presStyleCnt="0"/>
      <dgm:spPr/>
    </dgm:pt>
    <dgm:pt modelId="{27243E53-8FBA-415C-84D0-BBFBC6FE364A}" type="pres">
      <dgm:prSet presAssocID="{45824616-23FE-4D84-A644-238EDD54937A}" presName="parentText" presStyleLbl="node1" presStyleIdx="1" presStyleCnt="2">
        <dgm:presLayoutVars>
          <dgm:chMax val="0"/>
          <dgm:bulletEnabled val="1"/>
        </dgm:presLayoutVars>
      </dgm:prSet>
      <dgm:spPr/>
    </dgm:pt>
  </dgm:ptLst>
  <dgm:cxnLst>
    <dgm:cxn modelId="{689F3919-1E22-4B75-BC2C-E5376AD0FC03}" type="presOf" srcId="{A97DCA95-D9B0-4122-9E62-D019093A993C}" destId="{5E611488-B278-4558-9B37-A08C1979B360}" srcOrd="0" destOrd="0" presId="urn:microsoft.com/office/officeart/2005/8/layout/vList2"/>
    <dgm:cxn modelId="{AAC48A2F-C518-4DB6-AC69-E47CE33D311B}" type="presOf" srcId="{BB382AB7-E50C-48F0-83D9-0289F4A91C6C}" destId="{9B87848E-178C-4CD5-B9B6-21FC6B23F4BA}" srcOrd="0" destOrd="0" presId="urn:microsoft.com/office/officeart/2005/8/layout/vList2"/>
    <dgm:cxn modelId="{7B4102B4-D79C-4190-A1E9-A3CC20955934}" srcId="{A97DCA95-D9B0-4122-9E62-D019093A993C}" destId="{45824616-23FE-4D84-A644-238EDD54937A}" srcOrd="1" destOrd="0" parTransId="{F959B6E1-EFAD-4AE3-9E8E-E68EAE6FD782}" sibTransId="{873FE48A-ED6F-4183-9698-89228512EEE7}"/>
    <dgm:cxn modelId="{D55754DF-A1B7-46A2-9587-2C5EEBB407A3}" type="presOf" srcId="{45824616-23FE-4D84-A644-238EDD54937A}" destId="{27243E53-8FBA-415C-84D0-BBFBC6FE364A}" srcOrd="0" destOrd="0" presId="urn:microsoft.com/office/officeart/2005/8/layout/vList2"/>
    <dgm:cxn modelId="{A28248F7-C3A0-48AA-B514-23B854D187E9}" srcId="{A97DCA95-D9B0-4122-9E62-D019093A993C}" destId="{BB382AB7-E50C-48F0-83D9-0289F4A91C6C}" srcOrd="0" destOrd="0" parTransId="{0BCB7E3D-DD11-447F-8920-DED792D6A64A}" sibTransId="{4CCC6F24-A132-475E-8FD6-16922C7E6FEB}"/>
    <dgm:cxn modelId="{E5A9DEB7-5200-4C95-B5ED-EBA61713D4CB}" type="presParOf" srcId="{5E611488-B278-4558-9B37-A08C1979B360}" destId="{9B87848E-178C-4CD5-B9B6-21FC6B23F4BA}" srcOrd="0" destOrd="0" presId="urn:microsoft.com/office/officeart/2005/8/layout/vList2"/>
    <dgm:cxn modelId="{11B65E71-AC7D-4B24-AA67-2175EEF06189}" type="presParOf" srcId="{5E611488-B278-4558-9B37-A08C1979B360}" destId="{3C8386E4-7068-40A7-89E3-692D82F6C33B}" srcOrd="1" destOrd="0" presId="urn:microsoft.com/office/officeart/2005/8/layout/vList2"/>
    <dgm:cxn modelId="{C9E2AAA6-9306-42D9-8970-9CB926C677C2}" type="presParOf" srcId="{5E611488-B278-4558-9B37-A08C1979B360}" destId="{27243E53-8FBA-415C-84D0-BBFBC6FE36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75C50D-D7E1-45DD-8F37-5C0DD48B05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66F7D5-4656-4043-99FA-FDF521C151EF}">
      <dgm:prSet/>
      <dgm:spPr/>
      <dgm:t>
        <a:bodyPr/>
        <a:lstStyle/>
        <a:p>
          <a:r>
            <a:rPr lang="nl-NL"/>
            <a:t>Een beter beeld krijgen van de tijd van jagers en boeren (prehistorie tot 3000 voor Chr.);</a:t>
          </a:r>
          <a:endParaRPr lang="en-US"/>
        </a:p>
      </dgm:t>
    </dgm:pt>
    <dgm:pt modelId="{DD556DF1-D406-49D3-AA01-0878FB73A028}" type="parTrans" cxnId="{79BF7880-EDD4-4693-9298-44C4EBD853A4}">
      <dgm:prSet/>
      <dgm:spPr/>
      <dgm:t>
        <a:bodyPr/>
        <a:lstStyle/>
        <a:p>
          <a:endParaRPr lang="en-US"/>
        </a:p>
      </dgm:t>
    </dgm:pt>
    <dgm:pt modelId="{2A385843-5A7B-4534-AD3E-1E025490E938}" type="sibTrans" cxnId="{79BF7880-EDD4-4693-9298-44C4EBD853A4}">
      <dgm:prSet/>
      <dgm:spPr/>
      <dgm:t>
        <a:bodyPr/>
        <a:lstStyle/>
        <a:p>
          <a:endParaRPr lang="en-US"/>
        </a:p>
      </dgm:t>
    </dgm:pt>
    <dgm:pt modelId="{DF95D27C-48CB-4FD7-BCFA-5D72F652C449}">
      <dgm:prSet/>
      <dgm:spPr/>
      <dgm:t>
        <a:bodyPr/>
        <a:lstStyle/>
        <a:p>
          <a:r>
            <a:rPr lang="nl-NL"/>
            <a:t>Leren wat gebruikssporen zijn;</a:t>
          </a:r>
          <a:endParaRPr lang="en-US"/>
        </a:p>
      </dgm:t>
    </dgm:pt>
    <dgm:pt modelId="{1FA282CE-5EBE-4EF9-8DF9-79AD73A36495}" type="parTrans" cxnId="{A8202753-56F0-49E8-9657-2AE942093AD6}">
      <dgm:prSet/>
      <dgm:spPr/>
      <dgm:t>
        <a:bodyPr/>
        <a:lstStyle/>
        <a:p>
          <a:endParaRPr lang="en-US"/>
        </a:p>
      </dgm:t>
    </dgm:pt>
    <dgm:pt modelId="{4E927ABB-F0A5-4959-91DA-AA500E0B31C1}" type="sibTrans" cxnId="{A8202753-56F0-49E8-9657-2AE942093AD6}">
      <dgm:prSet/>
      <dgm:spPr/>
      <dgm:t>
        <a:bodyPr/>
        <a:lstStyle/>
        <a:p>
          <a:endParaRPr lang="en-US"/>
        </a:p>
      </dgm:t>
    </dgm:pt>
    <dgm:pt modelId="{EF8B3BDC-4AC9-4445-8004-4B0998773DC4}">
      <dgm:prSet/>
      <dgm:spPr/>
      <dgm:t>
        <a:bodyPr/>
        <a:lstStyle/>
        <a:p>
          <a:r>
            <a:rPr lang="nl-NL"/>
            <a:t>Zelf een gebruikssporenonderzoek kunnen doen;</a:t>
          </a:r>
          <a:endParaRPr lang="en-US"/>
        </a:p>
      </dgm:t>
    </dgm:pt>
    <dgm:pt modelId="{845D73B7-2012-4C71-A5FB-9423B90DA064}" type="parTrans" cxnId="{FE3FDFEC-CCF8-4735-A8F7-22094DD28F33}">
      <dgm:prSet/>
      <dgm:spPr/>
      <dgm:t>
        <a:bodyPr/>
        <a:lstStyle/>
        <a:p>
          <a:endParaRPr lang="en-US"/>
        </a:p>
      </dgm:t>
    </dgm:pt>
    <dgm:pt modelId="{DC9C6CD7-6FC9-4E72-9AC7-74AF37714642}" type="sibTrans" cxnId="{FE3FDFEC-CCF8-4735-A8F7-22094DD28F33}">
      <dgm:prSet/>
      <dgm:spPr/>
      <dgm:t>
        <a:bodyPr/>
        <a:lstStyle/>
        <a:p>
          <a:endParaRPr lang="en-US"/>
        </a:p>
      </dgm:t>
    </dgm:pt>
    <dgm:pt modelId="{A306210D-839D-4236-B41D-4BB9A07FD687}">
      <dgm:prSet/>
      <dgm:spPr/>
      <dgm:t>
        <a:bodyPr/>
        <a:lstStyle/>
        <a:p>
          <a:r>
            <a:rPr lang="nl-NL"/>
            <a:t>Aan de hand van een gebruikssporenonderzoek meer informatie over een voorwerp kunnen ontdekken.</a:t>
          </a:r>
          <a:endParaRPr lang="en-US"/>
        </a:p>
      </dgm:t>
    </dgm:pt>
    <dgm:pt modelId="{595D522B-F8A6-457B-A84C-9C19EF1E9447}" type="parTrans" cxnId="{D3C49E12-2361-402F-952B-4A3A637DCA25}">
      <dgm:prSet/>
      <dgm:spPr/>
      <dgm:t>
        <a:bodyPr/>
        <a:lstStyle/>
        <a:p>
          <a:endParaRPr lang="en-US"/>
        </a:p>
      </dgm:t>
    </dgm:pt>
    <dgm:pt modelId="{667D397A-628B-460F-A396-F8890B3F9F6A}" type="sibTrans" cxnId="{D3C49E12-2361-402F-952B-4A3A637DCA25}">
      <dgm:prSet/>
      <dgm:spPr/>
      <dgm:t>
        <a:bodyPr/>
        <a:lstStyle/>
        <a:p>
          <a:endParaRPr lang="en-US"/>
        </a:p>
      </dgm:t>
    </dgm:pt>
    <dgm:pt modelId="{15634B9F-38D3-40F6-BB7A-5009BF6B5F1D}" type="pres">
      <dgm:prSet presAssocID="{3E75C50D-D7E1-45DD-8F37-5C0DD48B0537}" presName="linear" presStyleCnt="0">
        <dgm:presLayoutVars>
          <dgm:animLvl val="lvl"/>
          <dgm:resizeHandles val="exact"/>
        </dgm:presLayoutVars>
      </dgm:prSet>
      <dgm:spPr/>
    </dgm:pt>
    <dgm:pt modelId="{09B486CB-B5CB-4528-AEF0-F66CA1BAE00C}" type="pres">
      <dgm:prSet presAssocID="{4C66F7D5-4656-4043-99FA-FDF521C151EF}" presName="parentText" presStyleLbl="node1" presStyleIdx="0" presStyleCnt="4">
        <dgm:presLayoutVars>
          <dgm:chMax val="0"/>
          <dgm:bulletEnabled val="1"/>
        </dgm:presLayoutVars>
      </dgm:prSet>
      <dgm:spPr/>
    </dgm:pt>
    <dgm:pt modelId="{3B243D37-31B9-4AA5-AC53-97463DBBEF24}" type="pres">
      <dgm:prSet presAssocID="{2A385843-5A7B-4534-AD3E-1E025490E938}" presName="spacer" presStyleCnt="0"/>
      <dgm:spPr/>
    </dgm:pt>
    <dgm:pt modelId="{FA53F145-8F03-424C-A296-A2D3F0951224}" type="pres">
      <dgm:prSet presAssocID="{DF95D27C-48CB-4FD7-BCFA-5D72F652C449}" presName="parentText" presStyleLbl="node1" presStyleIdx="1" presStyleCnt="4">
        <dgm:presLayoutVars>
          <dgm:chMax val="0"/>
          <dgm:bulletEnabled val="1"/>
        </dgm:presLayoutVars>
      </dgm:prSet>
      <dgm:spPr/>
    </dgm:pt>
    <dgm:pt modelId="{5523A1F4-2035-494B-A0BE-EC41F69F26F3}" type="pres">
      <dgm:prSet presAssocID="{4E927ABB-F0A5-4959-91DA-AA500E0B31C1}" presName="spacer" presStyleCnt="0"/>
      <dgm:spPr/>
    </dgm:pt>
    <dgm:pt modelId="{32A0B61C-362B-4D5A-A99E-02C56DD0788D}" type="pres">
      <dgm:prSet presAssocID="{EF8B3BDC-4AC9-4445-8004-4B0998773DC4}" presName="parentText" presStyleLbl="node1" presStyleIdx="2" presStyleCnt="4">
        <dgm:presLayoutVars>
          <dgm:chMax val="0"/>
          <dgm:bulletEnabled val="1"/>
        </dgm:presLayoutVars>
      </dgm:prSet>
      <dgm:spPr/>
    </dgm:pt>
    <dgm:pt modelId="{E6B2E45F-346E-4F57-A3AA-13ABD49D59EA}" type="pres">
      <dgm:prSet presAssocID="{DC9C6CD7-6FC9-4E72-9AC7-74AF37714642}" presName="spacer" presStyleCnt="0"/>
      <dgm:spPr/>
    </dgm:pt>
    <dgm:pt modelId="{EEDA5FF1-CD07-4F79-A168-F4BD75B63DAD}" type="pres">
      <dgm:prSet presAssocID="{A306210D-839D-4236-B41D-4BB9A07FD687}" presName="parentText" presStyleLbl="node1" presStyleIdx="3" presStyleCnt="4">
        <dgm:presLayoutVars>
          <dgm:chMax val="0"/>
          <dgm:bulletEnabled val="1"/>
        </dgm:presLayoutVars>
      </dgm:prSet>
      <dgm:spPr/>
    </dgm:pt>
  </dgm:ptLst>
  <dgm:cxnLst>
    <dgm:cxn modelId="{D3C49E12-2361-402F-952B-4A3A637DCA25}" srcId="{3E75C50D-D7E1-45DD-8F37-5C0DD48B0537}" destId="{A306210D-839D-4236-B41D-4BB9A07FD687}" srcOrd="3" destOrd="0" parTransId="{595D522B-F8A6-457B-A84C-9C19EF1E9447}" sibTransId="{667D397A-628B-460F-A396-F8890B3F9F6A}"/>
    <dgm:cxn modelId="{198DD926-54A3-4A8D-841B-D0ECDC349211}" type="presOf" srcId="{3E75C50D-D7E1-45DD-8F37-5C0DD48B0537}" destId="{15634B9F-38D3-40F6-BB7A-5009BF6B5F1D}" srcOrd="0" destOrd="0" presId="urn:microsoft.com/office/officeart/2005/8/layout/vList2"/>
    <dgm:cxn modelId="{A549514C-27DC-42D4-B0F2-C3726560E9B3}" type="presOf" srcId="{A306210D-839D-4236-B41D-4BB9A07FD687}" destId="{EEDA5FF1-CD07-4F79-A168-F4BD75B63DAD}" srcOrd="0" destOrd="0" presId="urn:microsoft.com/office/officeart/2005/8/layout/vList2"/>
    <dgm:cxn modelId="{A8202753-56F0-49E8-9657-2AE942093AD6}" srcId="{3E75C50D-D7E1-45DD-8F37-5C0DD48B0537}" destId="{DF95D27C-48CB-4FD7-BCFA-5D72F652C449}" srcOrd="1" destOrd="0" parTransId="{1FA282CE-5EBE-4EF9-8DF9-79AD73A36495}" sibTransId="{4E927ABB-F0A5-4959-91DA-AA500E0B31C1}"/>
    <dgm:cxn modelId="{F9CBAE59-90F6-4C1F-888C-AFBED11FB23A}" type="presOf" srcId="{DF95D27C-48CB-4FD7-BCFA-5D72F652C449}" destId="{FA53F145-8F03-424C-A296-A2D3F0951224}" srcOrd="0" destOrd="0" presId="urn:microsoft.com/office/officeart/2005/8/layout/vList2"/>
    <dgm:cxn modelId="{79BF7880-EDD4-4693-9298-44C4EBD853A4}" srcId="{3E75C50D-D7E1-45DD-8F37-5C0DD48B0537}" destId="{4C66F7D5-4656-4043-99FA-FDF521C151EF}" srcOrd="0" destOrd="0" parTransId="{DD556DF1-D406-49D3-AA01-0878FB73A028}" sibTransId="{2A385843-5A7B-4534-AD3E-1E025490E938}"/>
    <dgm:cxn modelId="{8B8219A3-28A2-4DAD-9960-22F424C87BBB}" type="presOf" srcId="{EF8B3BDC-4AC9-4445-8004-4B0998773DC4}" destId="{32A0B61C-362B-4D5A-A99E-02C56DD0788D}" srcOrd="0" destOrd="0" presId="urn:microsoft.com/office/officeart/2005/8/layout/vList2"/>
    <dgm:cxn modelId="{FE3FDFEC-CCF8-4735-A8F7-22094DD28F33}" srcId="{3E75C50D-D7E1-45DD-8F37-5C0DD48B0537}" destId="{EF8B3BDC-4AC9-4445-8004-4B0998773DC4}" srcOrd="2" destOrd="0" parTransId="{845D73B7-2012-4C71-A5FB-9423B90DA064}" sibTransId="{DC9C6CD7-6FC9-4E72-9AC7-74AF37714642}"/>
    <dgm:cxn modelId="{706E23FD-2EE3-4FBE-A0D5-0A25701C2F76}" type="presOf" srcId="{4C66F7D5-4656-4043-99FA-FDF521C151EF}" destId="{09B486CB-B5CB-4528-AEF0-F66CA1BAE00C}" srcOrd="0" destOrd="0" presId="urn:microsoft.com/office/officeart/2005/8/layout/vList2"/>
    <dgm:cxn modelId="{6C0B0A52-516D-4C53-B3B4-19D7B0DAAEDC}" type="presParOf" srcId="{15634B9F-38D3-40F6-BB7A-5009BF6B5F1D}" destId="{09B486CB-B5CB-4528-AEF0-F66CA1BAE00C}" srcOrd="0" destOrd="0" presId="urn:microsoft.com/office/officeart/2005/8/layout/vList2"/>
    <dgm:cxn modelId="{02B0A895-EAF5-43A6-B3FC-4BBA28DECFB4}" type="presParOf" srcId="{15634B9F-38D3-40F6-BB7A-5009BF6B5F1D}" destId="{3B243D37-31B9-4AA5-AC53-97463DBBEF24}" srcOrd="1" destOrd="0" presId="urn:microsoft.com/office/officeart/2005/8/layout/vList2"/>
    <dgm:cxn modelId="{02708086-A080-423C-8023-701C777E0A4D}" type="presParOf" srcId="{15634B9F-38D3-40F6-BB7A-5009BF6B5F1D}" destId="{FA53F145-8F03-424C-A296-A2D3F0951224}" srcOrd="2" destOrd="0" presId="urn:microsoft.com/office/officeart/2005/8/layout/vList2"/>
    <dgm:cxn modelId="{8019B744-F9F6-4961-8015-7F50AF4492CD}" type="presParOf" srcId="{15634B9F-38D3-40F6-BB7A-5009BF6B5F1D}" destId="{5523A1F4-2035-494B-A0BE-EC41F69F26F3}" srcOrd="3" destOrd="0" presId="urn:microsoft.com/office/officeart/2005/8/layout/vList2"/>
    <dgm:cxn modelId="{6CD5A10D-659C-49B2-98F1-56391E922097}" type="presParOf" srcId="{15634B9F-38D3-40F6-BB7A-5009BF6B5F1D}" destId="{32A0B61C-362B-4D5A-A99E-02C56DD0788D}" srcOrd="4" destOrd="0" presId="urn:microsoft.com/office/officeart/2005/8/layout/vList2"/>
    <dgm:cxn modelId="{B63F90DC-5A3D-4D14-999B-7DE513437BD2}" type="presParOf" srcId="{15634B9F-38D3-40F6-BB7A-5009BF6B5F1D}" destId="{E6B2E45F-346E-4F57-A3AA-13ABD49D59EA}" srcOrd="5" destOrd="0" presId="urn:microsoft.com/office/officeart/2005/8/layout/vList2"/>
    <dgm:cxn modelId="{E6A5F6A2-82CF-4F53-9F11-C32E1E269409}" type="presParOf" srcId="{15634B9F-38D3-40F6-BB7A-5009BF6B5F1D}" destId="{EEDA5FF1-CD07-4F79-A168-F4BD75B63DA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D1E4-8899-4104-B41F-184EBC8E8C4C}">
      <dsp:nvSpPr>
        <dsp:cNvPr id="0" name=""/>
        <dsp:cNvSpPr/>
      </dsp:nvSpPr>
      <dsp:spPr>
        <a:xfrm>
          <a:off x="0" y="4615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Korte introductie van het onderwerp</a:t>
          </a:r>
          <a:endParaRPr lang="en-US" sz="2300" kern="1200"/>
        </a:p>
      </dsp:txBody>
      <dsp:txXfrm>
        <a:off x="26930" y="73086"/>
        <a:ext cx="10461740" cy="497795"/>
      </dsp:txXfrm>
    </dsp:sp>
    <dsp:sp modelId="{E6978E71-D02A-4BBB-8700-CD4E14BDC6AE}">
      <dsp:nvSpPr>
        <dsp:cNvPr id="0" name=""/>
        <dsp:cNvSpPr/>
      </dsp:nvSpPr>
      <dsp:spPr>
        <a:xfrm>
          <a:off x="0" y="66405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Stellen van de lesdoelen</a:t>
          </a:r>
          <a:endParaRPr lang="en-US" sz="2300" kern="1200"/>
        </a:p>
      </dsp:txBody>
      <dsp:txXfrm>
        <a:off x="26930" y="690981"/>
        <a:ext cx="10461740" cy="497795"/>
      </dsp:txXfrm>
    </dsp:sp>
    <dsp:sp modelId="{D028642A-5A80-4BA0-8B38-4532DD727F21}">
      <dsp:nvSpPr>
        <dsp:cNvPr id="0" name=""/>
        <dsp:cNvSpPr/>
      </dsp:nvSpPr>
      <dsp:spPr>
        <a:xfrm>
          <a:off x="0" y="128194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Oriënterende vragen</a:t>
          </a:r>
          <a:endParaRPr lang="en-US" sz="2300" kern="1200"/>
        </a:p>
      </dsp:txBody>
      <dsp:txXfrm>
        <a:off x="26930" y="1308876"/>
        <a:ext cx="10461740" cy="497795"/>
      </dsp:txXfrm>
    </dsp:sp>
    <dsp:sp modelId="{66B5CF3D-0075-473A-8FBC-685609EB1C07}">
      <dsp:nvSpPr>
        <dsp:cNvPr id="0" name=""/>
        <dsp:cNvSpPr/>
      </dsp:nvSpPr>
      <dsp:spPr>
        <a:xfrm>
          <a:off x="0" y="189984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Verwerkingsopdracht: levensverloop van een spits</a:t>
          </a:r>
          <a:endParaRPr lang="en-US" sz="2300" kern="1200"/>
        </a:p>
      </dsp:txBody>
      <dsp:txXfrm>
        <a:off x="26930" y="1926771"/>
        <a:ext cx="10461740" cy="497795"/>
      </dsp:txXfrm>
    </dsp:sp>
    <dsp:sp modelId="{6E44AA35-E928-43F4-96CC-FA6526CEDA2E}">
      <dsp:nvSpPr>
        <dsp:cNvPr id="0" name=""/>
        <dsp:cNvSpPr/>
      </dsp:nvSpPr>
      <dsp:spPr>
        <a:xfrm>
          <a:off x="0" y="251773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Verwerkingsopdracht: gebruikssporenonderzoek</a:t>
          </a:r>
          <a:endParaRPr lang="en-US" sz="2300" kern="1200"/>
        </a:p>
      </dsp:txBody>
      <dsp:txXfrm>
        <a:off x="26930" y="2544666"/>
        <a:ext cx="10461740" cy="497795"/>
      </dsp:txXfrm>
    </dsp:sp>
    <dsp:sp modelId="{6F72D292-F505-4C4D-98F5-0FEDCA9DC1B8}">
      <dsp:nvSpPr>
        <dsp:cNvPr id="0" name=""/>
        <dsp:cNvSpPr/>
      </dsp:nvSpPr>
      <dsp:spPr>
        <a:xfrm>
          <a:off x="0" y="313563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Evaluatie</a:t>
          </a:r>
          <a:endParaRPr lang="en-US" sz="2300" kern="1200"/>
        </a:p>
      </dsp:txBody>
      <dsp:txXfrm>
        <a:off x="26930" y="3162561"/>
        <a:ext cx="10461740" cy="497795"/>
      </dsp:txXfrm>
    </dsp:sp>
    <dsp:sp modelId="{893120D8-1086-4C2F-9257-7B5E2244CDC8}">
      <dsp:nvSpPr>
        <dsp:cNvPr id="0" name=""/>
        <dsp:cNvSpPr/>
      </dsp:nvSpPr>
      <dsp:spPr>
        <a:xfrm>
          <a:off x="0" y="375352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Terugkoppeling van de nieuwe kennis met de spitsen van de jagers en verzamelaars</a:t>
          </a:r>
          <a:endParaRPr lang="en-US" sz="2300" kern="1200"/>
        </a:p>
      </dsp:txBody>
      <dsp:txXfrm>
        <a:off x="26930" y="3780456"/>
        <a:ext cx="10461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486CB-B5CB-4528-AEF0-F66CA1BAE00C}">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Een beter beeld krijgen van de tijd van jagers en boeren (prehistorie tot 3000 voor Chr.);</a:t>
          </a:r>
          <a:endParaRPr lang="en-US" sz="2500" kern="1200" dirty="0"/>
        </a:p>
      </dsp:txBody>
      <dsp:txXfrm>
        <a:off x="48547" y="127216"/>
        <a:ext cx="10418506" cy="897406"/>
      </dsp:txXfrm>
    </dsp:sp>
    <dsp:sp modelId="{FA53F145-8F03-424C-A296-A2D3F0951224}">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Leren wat gebruikssporen zijn;</a:t>
          </a:r>
          <a:endParaRPr lang="en-US" sz="2500" kern="1200"/>
        </a:p>
      </dsp:txBody>
      <dsp:txXfrm>
        <a:off x="48547" y="1193716"/>
        <a:ext cx="10418506" cy="897406"/>
      </dsp:txXfrm>
    </dsp:sp>
    <dsp:sp modelId="{32A0B61C-362B-4D5A-A99E-02C56DD0788D}">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Zelf een gebruikssporenonderzoek kunnen doen;</a:t>
          </a:r>
          <a:endParaRPr lang="en-US" sz="2500" kern="1200"/>
        </a:p>
      </dsp:txBody>
      <dsp:txXfrm>
        <a:off x="48547" y="2260216"/>
        <a:ext cx="10418506" cy="897406"/>
      </dsp:txXfrm>
    </dsp:sp>
    <dsp:sp modelId="{EEDA5FF1-CD07-4F79-A168-F4BD75B63DAD}">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Aan de hand van een gebruikssporenonderzoek meer informatie over een voorwerp kunnen ontdekken.</a:t>
          </a:r>
          <a:endParaRPr lang="en-US" sz="2500" kern="1200"/>
        </a:p>
      </dsp:txBody>
      <dsp:txXfrm>
        <a:off x="48547" y="3326716"/>
        <a:ext cx="10418506"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D9C1-95F5-4627-B922-31CCD77E1B8D}">
      <dsp:nvSpPr>
        <dsp:cNvPr id="0" name=""/>
        <dsp:cNvSpPr/>
      </dsp:nvSpPr>
      <dsp:spPr>
        <a:xfrm>
          <a:off x="0" y="163268"/>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…de Middensteentijd?</a:t>
          </a:r>
          <a:endParaRPr lang="en-US" sz="2500" kern="1200" dirty="0"/>
        </a:p>
      </dsp:txBody>
      <dsp:txXfrm>
        <a:off x="59399" y="222667"/>
        <a:ext cx="10396802" cy="1098002"/>
      </dsp:txXfrm>
    </dsp:sp>
    <dsp:sp modelId="{8D23AC1C-43AA-4105-A44A-22289F5A1B5D}">
      <dsp:nvSpPr>
        <dsp:cNvPr id="0" name=""/>
        <dsp:cNvSpPr/>
      </dsp:nvSpPr>
      <dsp:spPr>
        <a:xfrm>
          <a:off x="0" y="15672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 jagers en verzamelaars? </a:t>
          </a:r>
          <a:endParaRPr lang="en-US" sz="2500" kern="1200" dirty="0"/>
        </a:p>
      </dsp:txBody>
      <dsp:txXfrm>
        <a:off x="59399" y="1626668"/>
        <a:ext cx="10396802" cy="1098002"/>
      </dsp:txXfrm>
    </dsp:sp>
    <dsp:sp modelId="{27243E53-8FBA-415C-84D0-BBFBC6FE364A}">
      <dsp:nvSpPr>
        <dsp:cNvPr id="0" name=""/>
        <dsp:cNvSpPr/>
      </dsp:nvSpPr>
      <dsp:spPr>
        <a:xfrm>
          <a:off x="0" y="29712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…spitsen?</a:t>
          </a:r>
          <a:endParaRPr lang="en-US" sz="2500" kern="1200" dirty="0"/>
        </a:p>
      </dsp:txBody>
      <dsp:txXfrm>
        <a:off x="59399" y="3030668"/>
        <a:ext cx="103968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D9C1-95F5-4627-B922-31CCD77E1B8D}">
      <dsp:nvSpPr>
        <dsp:cNvPr id="0" name=""/>
        <dsp:cNvSpPr/>
      </dsp:nvSpPr>
      <dsp:spPr>
        <a:xfrm>
          <a:off x="0" y="163268"/>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effectLst/>
              <a:latin typeface="Calibri" panose="020F0502020204030204" pitchFamily="34" charset="0"/>
              <a:ea typeface="Calibri" panose="020F0502020204030204" pitchFamily="34" charset="0"/>
              <a:cs typeface="Times New Roman" panose="02020603050405020304" pitchFamily="18" charset="0"/>
            </a:rPr>
            <a:t>Waar denk je dat je allemaal gebruikssporen op achterlaat?</a:t>
          </a:r>
          <a:endParaRPr lang="en-US" sz="2500" kern="1200" dirty="0"/>
        </a:p>
      </dsp:txBody>
      <dsp:txXfrm>
        <a:off x="59399" y="222667"/>
        <a:ext cx="10396802" cy="1098002"/>
      </dsp:txXfrm>
    </dsp:sp>
    <dsp:sp modelId="{8D23AC1C-43AA-4105-A44A-22289F5A1B5D}">
      <dsp:nvSpPr>
        <dsp:cNvPr id="0" name=""/>
        <dsp:cNvSpPr/>
      </dsp:nvSpPr>
      <dsp:spPr>
        <a:xfrm>
          <a:off x="0" y="15672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effectLst/>
              <a:latin typeface="Calibri" panose="020F0502020204030204" pitchFamily="34" charset="0"/>
              <a:ea typeface="Calibri" panose="020F0502020204030204" pitchFamily="34" charset="0"/>
              <a:cs typeface="Times New Roman" panose="02020603050405020304" pitchFamily="18" charset="0"/>
            </a:rPr>
            <a:t>Hoe denk je dat die gebruikssporen eruitzien?</a:t>
          </a:r>
          <a:endParaRPr lang="en-US" sz="2500" kern="1200" dirty="0"/>
        </a:p>
      </dsp:txBody>
      <dsp:txXfrm>
        <a:off x="59399" y="1626668"/>
        <a:ext cx="10396802" cy="1098002"/>
      </dsp:txXfrm>
    </dsp:sp>
    <dsp:sp modelId="{27243E53-8FBA-415C-84D0-BBFBC6FE364A}">
      <dsp:nvSpPr>
        <dsp:cNvPr id="0" name=""/>
        <dsp:cNvSpPr/>
      </dsp:nvSpPr>
      <dsp:spPr>
        <a:xfrm>
          <a:off x="0" y="29712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effectLst/>
              <a:latin typeface="Calibri" panose="020F0502020204030204" pitchFamily="34" charset="0"/>
              <a:ea typeface="Calibri" panose="020F0502020204030204" pitchFamily="34" charset="0"/>
              <a:cs typeface="Times New Roman" panose="02020603050405020304" pitchFamily="18" charset="0"/>
            </a:rPr>
            <a:t>Zouden er gebruikssporen van meerdere mensen aanwezig kunnen zijn op voorwerpen? Zouden die er hetzelfde uitzien als die van jezelf?</a:t>
          </a:r>
          <a:endParaRPr lang="en-US" sz="2500" kern="1200" dirty="0"/>
        </a:p>
      </dsp:txBody>
      <dsp:txXfrm>
        <a:off x="59399" y="3030668"/>
        <a:ext cx="10396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7848E-178C-4CD5-B9B6-21FC6B23F4BA}">
      <dsp:nvSpPr>
        <dsp:cNvPr id="0" name=""/>
        <dsp:cNvSpPr/>
      </dsp:nvSpPr>
      <dsp:spPr>
        <a:xfrm>
          <a:off x="0" y="257049"/>
          <a:ext cx="10515600" cy="186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Levensverloop van een voorwerp: alles wat er gebeurt vanaf het moment dat een voorwerp wordt gemaakt tot aan het moment dat het wordt weggegooid of verloren. </a:t>
          </a:r>
        </a:p>
      </dsp:txBody>
      <dsp:txXfrm>
        <a:off x="91269" y="348318"/>
        <a:ext cx="10333062" cy="1687122"/>
      </dsp:txXfrm>
    </dsp:sp>
    <dsp:sp modelId="{27243E53-8FBA-415C-84D0-BBFBC6FE364A}">
      <dsp:nvSpPr>
        <dsp:cNvPr id="0" name=""/>
        <dsp:cNvSpPr/>
      </dsp:nvSpPr>
      <dsp:spPr>
        <a:xfrm>
          <a:off x="0" y="2224629"/>
          <a:ext cx="10515600" cy="186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dirty="0"/>
            <a:t>Hoe verloopt het leven van een spits?</a:t>
          </a:r>
          <a:endParaRPr lang="en-US" sz="2500" kern="1200" dirty="0"/>
        </a:p>
      </dsp:txBody>
      <dsp:txXfrm>
        <a:off x="91269" y="2315898"/>
        <a:ext cx="10333062" cy="1687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486CB-B5CB-4528-AEF0-F66CA1BAE00C}">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Een beter beeld krijgen van de tijd van jagers en boeren (prehistorie tot 3000 voor Chr.);</a:t>
          </a:r>
          <a:endParaRPr lang="en-US" sz="2500" kern="1200"/>
        </a:p>
      </dsp:txBody>
      <dsp:txXfrm>
        <a:off x="48547" y="127216"/>
        <a:ext cx="10418506" cy="897406"/>
      </dsp:txXfrm>
    </dsp:sp>
    <dsp:sp modelId="{FA53F145-8F03-424C-A296-A2D3F0951224}">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Leren wat gebruikssporen zijn;</a:t>
          </a:r>
          <a:endParaRPr lang="en-US" sz="2500" kern="1200"/>
        </a:p>
      </dsp:txBody>
      <dsp:txXfrm>
        <a:off x="48547" y="1193716"/>
        <a:ext cx="10418506" cy="897406"/>
      </dsp:txXfrm>
    </dsp:sp>
    <dsp:sp modelId="{32A0B61C-362B-4D5A-A99E-02C56DD0788D}">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Zelf een gebruikssporenonderzoek kunnen doen;</a:t>
          </a:r>
          <a:endParaRPr lang="en-US" sz="2500" kern="1200"/>
        </a:p>
      </dsp:txBody>
      <dsp:txXfrm>
        <a:off x="48547" y="2260216"/>
        <a:ext cx="10418506" cy="897406"/>
      </dsp:txXfrm>
    </dsp:sp>
    <dsp:sp modelId="{EEDA5FF1-CD07-4F79-A168-F4BD75B63DAD}">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Aan de hand van een gebruikssporenonderzoek meer informatie over een voorwerp kunnen ontdekken.</a:t>
          </a:r>
          <a:endParaRPr lang="en-US" sz="2500" kern="1200"/>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0C34E-EBC6-4DD2-A072-B2751D54A33A}" type="datetimeFigureOut">
              <a:rPr lang="nl-NL" smtClean="0"/>
              <a:t>6-7-2023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DB5DE-6995-4C48-BD0C-C8C655010A44}" type="slidenum">
              <a:rPr lang="nl-NL" smtClean="0"/>
              <a:t>‹nr.›</a:t>
            </a:fld>
            <a:endParaRPr lang="nl-NL"/>
          </a:p>
        </p:txBody>
      </p:sp>
    </p:spTree>
    <p:extLst>
      <p:ext uri="{BB962C8B-B14F-4D97-AF65-F5344CB8AC3E}">
        <p14:creationId xmlns:p14="http://schemas.microsoft.com/office/powerpoint/2010/main" val="289331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PowerPoint is onderdeel van het lesmateriaal over gebruikssporen door Merel Spithoven, MSc.)</a:t>
            </a:r>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a:t>
            </a:fld>
            <a:endParaRPr lang="nl-NL"/>
          </a:p>
        </p:txBody>
      </p:sp>
    </p:spTree>
    <p:extLst>
      <p:ext uri="{BB962C8B-B14F-4D97-AF65-F5344CB8AC3E}">
        <p14:creationId xmlns:p14="http://schemas.microsoft.com/office/powerpoint/2010/main" val="124814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Vertel de leerlingen wat de lesdoelen van vandaag zijn. De leerlingen gaan leren wat gebruikssporen zijn door zelf aan de slag te gaan met een gebruikssporenonderzoek. Ze gaan zelf ontdekken welke gebruikssporen er op een alledaags gebruiksvoorwerp van nu zitten: een potlood. Vervolgens wordt deze kennis teruggekoppeld naar gebruikssporen op spitsen. Zo leren de leerlingen wat archeologen met deze informatie kunnen.</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11</a:t>
            </a:fld>
            <a:endParaRPr lang="nl-NL"/>
          </a:p>
        </p:txBody>
      </p:sp>
    </p:spTree>
    <p:extLst>
      <p:ext uri="{BB962C8B-B14F-4D97-AF65-F5344CB8AC3E}">
        <p14:creationId xmlns:p14="http://schemas.microsoft.com/office/powerpoint/2010/main" val="425660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Start met het activeren van de voorkennis van de leerlingen aan de hand van een aantal oriëntatievragen. Vraag aan de leerlingen wat ze al weten van de Middensteentijd. En wat weten ze al over de jagers en verzamelaars uit die tijd? En wat weten ze nu al over spitsen?</a:t>
            </a:r>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12</a:t>
            </a:fld>
            <a:endParaRPr lang="nl-NL"/>
          </a:p>
        </p:txBody>
      </p:sp>
    </p:spTree>
    <p:extLst>
      <p:ext uri="{BB962C8B-B14F-4D97-AF65-F5344CB8AC3E}">
        <p14:creationId xmlns:p14="http://schemas.microsoft.com/office/powerpoint/2010/main" val="378334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Om de leerlingen kennis te laten maken met gebruikssporen leg je uit dat gebruikssporen van alle tijden zijn. Zelfs op dit moment laat je gebruikssporen achter op alle voorwerpen die je gebruikt, zoals de stoel waar je op zit. Deel het werkblad uit aan de leerlingen. Vertel de leerlingen dat ze in tweetallen deze vragen van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opdracht 1</a:t>
            </a:r>
            <a:r>
              <a:rPr lang="nl-NL" sz="1800" dirty="0">
                <a:effectLst/>
                <a:latin typeface="Calibri" panose="020F0502020204030204" pitchFamily="34" charset="0"/>
                <a:ea typeface="Calibri" panose="020F0502020204030204" pitchFamily="34" charset="0"/>
                <a:cs typeface="Times New Roman" panose="02020603050405020304" pitchFamily="18" charset="0"/>
              </a:rPr>
              <a:t> eerst samen gaan proberen te beantwoorden op het werkblad. Geef duidelijk aan dat ze nog niet mogen beginnen aan opdracht 2.</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13</a:t>
            </a:fld>
            <a:endParaRPr lang="nl-NL"/>
          </a:p>
        </p:txBody>
      </p:sp>
    </p:spTree>
    <p:extLst>
      <p:ext uri="{BB962C8B-B14F-4D97-AF65-F5344CB8AC3E}">
        <p14:creationId xmlns:p14="http://schemas.microsoft.com/office/powerpoint/2010/main" val="380434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Vertel wat een levensverloop van een voorwerp is: alles wat er gebeurt vanaf het moment dat een voorwerp wordt gemaakt tot aan het moment dat het wordt weggegooid of verloren. Vertel de leerlingen dat ze nu een uitknipblad krijgen met daarop fasen uit het ‘leven van een spits’. Verdeel de klas in groepjes van 4. Geef elk groepje een uitknipblad met daarop 4 keer de fasen uit het levensverloop van een spits. Laat iedere leerling een eigen setje uitknippen. Vervolgens gaan ze aan de slag met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opdracht 2a</a:t>
            </a:r>
            <a:r>
              <a:rPr lang="nl-NL" sz="1800" dirty="0">
                <a:effectLst/>
                <a:latin typeface="Calibri" panose="020F0502020204030204" pitchFamily="34" charset="0"/>
                <a:ea typeface="Calibri" panose="020F0502020204030204" pitchFamily="34" charset="0"/>
                <a:cs typeface="Times New Roman" panose="02020603050405020304" pitchFamily="18" charset="0"/>
              </a:rPr>
              <a:t>. Ze gaan zelf proberen het levensverloop van een spits te reconstrueren. Geef aan dat ze de fasen nog niet moeten vastplakken.</a:t>
            </a:r>
          </a:p>
          <a:p>
            <a:endParaRPr lang="nl-NL"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Bespreek daarna klassikaal hoe verschillende leerlingen het levensverloop hebben ingericht. Zijn er verschillende volgordes gemaakt? Laat de leerlingen hun keuzes beargumenteren. </a:t>
            </a:r>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14</a:t>
            </a:fld>
            <a:endParaRPr lang="nl-NL"/>
          </a:p>
        </p:txBody>
      </p:sp>
    </p:spTree>
    <p:extLst>
      <p:ext uri="{BB962C8B-B14F-4D97-AF65-F5344CB8AC3E}">
        <p14:creationId xmlns:p14="http://schemas.microsoft.com/office/powerpoint/2010/main" val="244099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daarna op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PowerPoint-presentatie</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échte afbeelding zien van het levensverloop van een spits. Vertel dat het materiaal voor het maken van een spits eerst werd verzameld. Vervolgens werd de spits gemaakt en daarna gebruikt. Een spits werd hergebruikt na het eventueel uitvoeren van reparaties of vernieuwingen, zoals het opnieuw aanscherpen van de punt. Zo gebruiken ook de leerlingen bijvoorbeeld hun potlood opnieuw nadat de punt weer aangescherpt is met een puntenslijper. Op een gegeven moment raakte men de spits kwijt of gooide het weg. Wanneer men een spits weggooide verschilde waarschijnlijk van persoon op persoon. Leg uit dat we nu nog steeds verschillen in wanneer we ons werktuig niet meer bruikbaar vinden. Vraag aan de leerlingen wanneer zij hun potlood weggooien. De ene leerling zal bijvoorbeeld zijn/haar potlood weggooien wanneer het niet meer lekker in de hand ligt, de ander wanneer er slechts een stompje over is.</a:t>
            </a:r>
          </a:p>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leerlingen mogen nu opdracht 2 afronden.</a:t>
            </a:r>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15</a:t>
            </a:fld>
            <a:endParaRPr lang="nl-NL"/>
          </a:p>
        </p:txBody>
      </p:sp>
    </p:spTree>
    <p:extLst>
      <p:ext uri="{BB962C8B-B14F-4D97-AF65-F5344CB8AC3E}">
        <p14:creationId xmlns:p14="http://schemas.microsoft.com/office/powerpoint/2010/main" val="111853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Op de bodem van de Noordzee ligt een verzonken landschap, genaamd Doggerland. Zo’n 11.000 jaar geleden, in de Middensteentijd, leefden daar jagers en verzamelaars. In kleine groepen woonden ze dichtbij een rivier of aan de toenmalige kustlijn. Deze kustlijn lag veel verder van Nederland vandaan dan nu. De Noordzee lag grotendeels droog. De zeespiegel lag namelijk tientallen meters lager, doordat wereldwijd veel water als gletsjerijs en ijskappen lag opgeslagen. De zeespiegel was in de Middensteentijd al begonnen met stijgen, net als de temperatuur en de vochtigheidsgraad. Het klimaat veranderde mee. Dieren uit de IJstijd zoals mammoeten trokken weg en maakten plaats voor andere dieren. De jagers pasten zich aan en gingen voornamelijk jagen op edelherten, elanden, everzwijnen, paarden, oerossen en verschillende soorten vis en vogels. </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3</a:t>
            </a:fld>
            <a:endParaRPr lang="nl-NL"/>
          </a:p>
        </p:txBody>
      </p:sp>
    </p:spTree>
    <p:extLst>
      <p:ext uri="{BB962C8B-B14F-4D97-AF65-F5344CB8AC3E}">
        <p14:creationId xmlns:p14="http://schemas.microsoft.com/office/powerpoint/2010/main" val="41453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Een veel gebruikt en teruggevonden werktuig voor de jacht zijn spitsen. Dit zijn de punten van pijlen, speren en harpoenen. Om deze punten te bevestigen werd teer gebruikt als lijm en plantaardige vezels als touw.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4</a:t>
            </a:fld>
            <a:endParaRPr lang="nl-NL"/>
          </a:p>
        </p:txBody>
      </p:sp>
    </p:spTree>
    <p:extLst>
      <p:ext uri="{BB962C8B-B14F-4D97-AF65-F5344CB8AC3E}">
        <p14:creationId xmlns:p14="http://schemas.microsoft.com/office/powerpoint/2010/main" val="251054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Spitsen worden nog steeds vaak teruggevonden op de stranden van Zuid-Holland, zoals de Maasvlakten en Hoek van Holland. Op deze spitsen zijn vele gebruikssporen terug te vinden van jagers en verzamelaars uit de Middensteentijd. De ze gebruikssporen laten zien hoe de spits is gebruikt. Door deze gebruikssporen te onderzoeken kunnen we veel te weten komen over deze mensen. Dat is wat deze spitsen bijzonder maakt. Het zijn alledaagse werktuigen die ons iets kunnen vertellen over vroeger. Ze kunnen ons vertellen over de omgang met grondstoffen, hoe werktuigen werden gemaakt en hoe ze werden gebruikt.</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5</a:t>
            </a:fld>
            <a:endParaRPr lang="nl-NL"/>
          </a:p>
        </p:txBody>
      </p:sp>
    </p:spTree>
    <p:extLst>
      <p:ext uri="{BB962C8B-B14F-4D97-AF65-F5344CB8AC3E}">
        <p14:creationId xmlns:p14="http://schemas.microsoft.com/office/powerpoint/2010/main" val="141559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Wat voor sporen hebben de mensen uit de Middensteentijd achtergelaten op de spitsen? Aan de ene kant zien we sporen terug van de productie, zoals verticale groeven over de lengte van de spits. Deze productiesporen zijn ontstaan door het in vorm schuren van de spits op een steen.</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6</a:t>
            </a:fld>
            <a:endParaRPr lang="nl-NL"/>
          </a:p>
        </p:txBody>
      </p:sp>
    </p:spTree>
    <p:extLst>
      <p:ext uri="{BB962C8B-B14F-4D97-AF65-F5344CB8AC3E}">
        <p14:creationId xmlns:p14="http://schemas.microsoft.com/office/powerpoint/2010/main" val="69875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Aan de andere kant zien we ook sporen van het gebruik. De punt van de spits is vaak afgerond in plaats van een scherp puntje. Maar ook de rest van de oppervlakte dat niet vastgebonden zat is vaak afgerond. Bovendien glimmen deze oppervlakten vaak. Deze soort van gebruikssporen zijn ontstaan doordat de spits keer op keer in een dier is geschoten. De wrijving met het vlees en de eventuele vacht van het dier veroorzaken deze gebruikssporen.</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7</a:t>
            </a:fld>
            <a:endParaRPr lang="nl-NL"/>
          </a:p>
        </p:txBody>
      </p:sp>
    </p:spTree>
    <p:extLst>
      <p:ext uri="{BB962C8B-B14F-4D97-AF65-F5344CB8AC3E}">
        <p14:creationId xmlns:p14="http://schemas.microsoft.com/office/powerpoint/2010/main" val="307188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Als de spits echter een bot raakt, of bijvoorbeeld een steen als er mis wordt geschoten, dan kan de spits ook breken. Vaak breekt het puntje dan af of een weerhaakje. </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8</a:t>
            </a:fld>
            <a:endParaRPr lang="nl-NL"/>
          </a:p>
        </p:txBody>
      </p:sp>
    </p:spTree>
    <p:extLst>
      <p:ext uri="{BB962C8B-B14F-4D97-AF65-F5344CB8AC3E}">
        <p14:creationId xmlns:p14="http://schemas.microsoft.com/office/powerpoint/2010/main" val="98181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Een ander duidelijk kenmerk van gebruik van een spits zijn scheuren over de lengte. Deze lopen vanaf de punt naar beneden en vanaf de onderkant richting de punt. Deze scheuren ontstaan door de impact van het raken van het dier. Je kan dit vergelijken met het geven van een high-five. Zodra je de hand van de ander raakt voel je de impact. Bij spitsen kan dit scheuren als gevolg hebben.</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9</a:t>
            </a:fld>
            <a:endParaRPr lang="nl-NL"/>
          </a:p>
        </p:txBody>
      </p:sp>
    </p:spTree>
    <p:extLst>
      <p:ext uri="{BB962C8B-B14F-4D97-AF65-F5344CB8AC3E}">
        <p14:creationId xmlns:p14="http://schemas.microsoft.com/office/powerpoint/2010/main" val="224629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Als zo’n spits in de breedte brak kon het nog gerepareerd worden. De punt kon opnieuw worden aangescherpt door het opnieuw te schuren. Als de hele punt was afgebroken moest er een hele nieuwe punt worden aangeslepen en eventueel nieuwe weerhaakjes. Oude weerhaakjes werden bij reparaties soms weggeschuurd. Dit is bij sommige spitsen nog goed te zien. Daarnaast zijn er soms nog krasjes te zien die zijn ontstaan tijdens de reparatie.</a:t>
            </a:r>
            <a:endParaRPr lang="nl-NL" dirty="0"/>
          </a:p>
        </p:txBody>
      </p:sp>
      <p:sp>
        <p:nvSpPr>
          <p:cNvPr id="4" name="Tijdelijke aanduiding voor dianummer 3"/>
          <p:cNvSpPr>
            <a:spLocks noGrp="1"/>
          </p:cNvSpPr>
          <p:nvPr>
            <p:ph type="sldNum" sz="quarter" idx="5"/>
          </p:nvPr>
        </p:nvSpPr>
        <p:spPr/>
        <p:txBody>
          <a:bodyPr/>
          <a:lstStyle/>
          <a:p>
            <a:fld id="{C80DB5DE-6995-4C48-BD0C-C8C655010A44}" type="slidenum">
              <a:rPr lang="nl-NL" smtClean="0"/>
              <a:t>10</a:t>
            </a:fld>
            <a:endParaRPr lang="nl-NL"/>
          </a:p>
        </p:txBody>
      </p:sp>
    </p:spTree>
    <p:extLst>
      <p:ext uri="{BB962C8B-B14F-4D97-AF65-F5344CB8AC3E}">
        <p14:creationId xmlns:p14="http://schemas.microsoft.com/office/powerpoint/2010/main" val="329451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09161-60F6-4369-A6C4-CE49C87C55B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814EE5C-A7B9-475B-9781-AB03E7133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F00D9E0-5DE2-4A16-9F7F-8604CD47F589}"/>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5" name="Tijdelijke aanduiding voor voettekst 4">
            <a:extLst>
              <a:ext uri="{FF2B5EF4-FFF2-40B4-BE49-F238E27FC236}">
                <a16:creationId xmlns:a16="http://schemas.microsoft.com/office/drawing/2014/main" id="{7A33FB8D-DDB4-4CA6-B205-9CC5C90C79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C89061-6A8B-4F7A-A7E5-097FA3FCF4F1}"/>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239195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5365F-77E2-48C3-B6DF-862A492F506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4936BD7-6F1A-400C-BCB3-8B38013BB46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2788AB-0248-47C8-9C2E-00BD3EEDB70E}"/>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5" name="Tijdelijke aanduiding voor voettekst 4">
            <a:extLst>
              <a:ext uri="{FF2B5EF4-FFF2-40B4-BE49-F238E27FC236}">
                <a16:creationId xmlns:a16="http://schemas.microsoft.com/office/drawing/2014/main" id="{04F55618-1078-404B-A249-BFA7AB1588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9352BA-AC55-45CF-8628-6F25B7219CF6}"/>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372255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4A836D6-DEA6-4CFE-B2C9-D641F7339DF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6AC3497-DA50-4783-B932-E712AAC49A2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389CDA-18F6-4FEF-A8F9-27A3FB80FE1E}"/>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5" name="Tijdelijke aanduiding voor voettekst 4">
            <a:extLst>
              <a:ext uri="{FF2B5EF4-FFF2-40B4-BE49-F238E27FC236}">
                <a16:creationId xmlns:a16="http://schemas.microsoft.com/office/drawing/2014/main" id="{25AFAEFF-DC2C-4518-86B1-BC8701D23E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E9C806-FBD1-464E-A5E6-FECD05DACDB9}"/>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25728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77BC6-409A-4F12-B1A8-9CC4EBFDFEE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408263-FE23-4F4F-B7A4-9BC9629B46F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E41298-1C2B-4FF1-A501-56EBB034F51F}"/>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5" name="Tijdelijke aanduiding voor voettekst 4">
            <a:extLst>
              <a:ext uri="{FF2B5EF4-FFF2-40B4-BE49-F238E27FC236}">
                <a16:creationId xmlns:a16="http://schemas.microsoft.com/office/drawing/2014/main" id="{C025B715-F063-40B6-8D29-CF38DBB2E1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0AB331-F437-4F34-8D3A-E6703E8B408D}"/>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21945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37D1C-440D-4995-BB47-3AD2658DFA0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606A704-BD4D-4DAD-A76A-2407D04D3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9C89CB-3452-454F-AF18-26E165131BCF}"/>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5" name="Tijdelijke aanduiding voor voettekst 4">
            <a:extLst>
              <a:ext uri="{FF2B5EF4-FFF2-40B4-BE49-F238E27FC236}">
                <a16:creationId xmlns:a16="http://schemas.microsoft.com/office/drawing/2014/main" id="{BE341648-5D6D-455E-852E-F0C2003921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E24925-BC51-4118-9003-0D20D241A827}"/>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384705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44819-6294-4576-876C-0DA45292233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D72C17-2075-4018-9EF9-245A7C0DB59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07A1708-2D8B-470D-8DF4-4E3BF473D4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5D2D1F6-1C65-415F-A3B0-9E4B27F6F57E}"/>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6" name="Tijdelijke aanduiding voor voettekst 5">
            <a:extLst>
              <a:ext uri="{FF2B5EF4-FFF2-40B4-BE49-F238E27FC236}">
                <a16:creationId xmlns:a16="http://schemas.microsoft.com/office/drawing/2014/main" id="{93F2AA18-010C-4620-A8A7-50D5E60298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448CDB-EE6D-4CAB-ACC8-0D0CE06424DC}"/>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325787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EB6FB-FCBB-47F0-B63D-3586B51A710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88B200F-D832-47BF-93FE-F9354B129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C089E9-02CC-493E-8455-BB95B52B2D7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8B74741-68F6-4473-9870-66738965F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1DDCA1E-F700-4578-8093-53A03DA7652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D7F2C23-18DB-4039-A21C-A2F70439D8CD}"/>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8" name="Tijdelijke aanduiding voor voettekst 7">
            <a:extLst>
              <a:ext uri="{FF2B5EF4-FFF2-40B4-BE49-F238E27FC236}">
                <a16:creationId xmlns:a16="http://schemas.microsoft.com/office/drawing/2014/main" id="{24EA7084-BA15-4F16-8C3E-D105AA6BEE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F591B0-8C58-4C12-AE85-D8E256831EB3}"/>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85040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DD1F2-DDD4-4239-B9E2-DA3CF23A529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66C663-4351-4489-A56E-4731FEA8394B}"/>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4" name="Tijdelijke aanduiding voor voettekst 3">
            <a:extLst>
              <a:ext uri="{FF2B5EF4-FFF2-40B4-BE49-F238E27FC236}">
                <a16:creationId xmlns:a16="http://schemas.microsoft.com/office/drawing/2014/main" id="{AF99A298-86C3-4EC8-A88C-FF8BE0F315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85D3B07-F078-4144-BB87-6AB05321ACA2}"/>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165163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4803A9-55A2-4C39-A945-71F5C38C91CB}"/>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3" name="Tijdelijke aanduiding voor voettekst 2">
            <a:extLst>
              <a:ext uri="{FF2B5EF4-FFF2-40B4-BE49-F238E27FC236}">
                <a16:creationId xmlns:a16="http://schemas.microsoft.com/office/drawing/2014/main" id="{D857D186-65BE-49C4-839F-10EE6132A8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B07B19-81EC-4C80-901B-CD1781308759}"/>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147251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0194-8987-4A16-B67D-784693E1B38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467D48B-5F08-4DCC-BB64-7D2F107AF9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7FF2264-B77E-45B1-B707-ADA569D4F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B45C1A-A910-4637-89C7-E91F1DB904C6}"/>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6" name="Tijdelijke aanduiding voor voettekst 5">
            <a:extLst>
              <a:ext uri="{FF2B5EF4-FFF2-40B4-BE49-F238E27FC236}">
                <a16:creationId xmlns:a16="http://schemas.microsoft.com/office/drawing/2014/main" id="{207E0D59-6DF0-4036-8FD9-41DEFA7A7D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604718-DB82-4D34-BA45-AAC8BF3981AA}"/>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191992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36FFF-5E5E-40C2-981B-89D6B3D597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6F7B3B3-A3CC-4176-8BA2-653018C50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819C2E6-694F-457E-8E49-9A3CD56B0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906DF6-EB59-44FF-B1A3-EA11EA160A23}"/>
              </a:ext>
            </a:extLst>
          </p:cNvPr>
          <p:cNvSpPr>
            <a:spLocks noGrp="1"/>
          </p:cNvSpPr>
          <p:nvPr>
            <p:ph type="dt" sz="half" idx="10"/>
          </p:nvPr>
        </p:nvSpPr>
        <p:spPr/>
        <p:txBody>
          <a:bodyPr/>
          <a:lstStyle/>
          <a:p>
            <a:fld id="{4897603A-D59F-4E63-A90E-1EF67572599F}" type="datetimeFigureOut">
              <a:rPr lang="nl-NL" smtClean="0"/>
              <a:t>6-7-2023</a:t>
            </a:fld>
            <a:endParaRPr lang="nl-NL"/>
          </a:p>
        </p:txBody>
      </p:sp>
      <p:sp>
        <p:nvSpPr>
          <p:cNvPr id="6" name="Tijdelijke aanduiding voor voettekst 5">
            <a:extLst>
              <a:ext uri="{FF2B5EF4-FFF2-40B4-BE49-F238E27FC236}">
                <a16:creationId xmlns:a16="http://schemas.microsoft.com/office/drawing/2014/main" id="{60F5C9C3-EF10-4ABB-AFAD-41B70D6CCA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A21C55-D22F-4258-8F48-B258133B7081}"/>
              </a:ext>
            </a:extLst>
          </p:cNvPr>
          <p:cNvSpPr>
            <a:spLocks noGrp="1"/>
          </p:cNvSpPr>
          <p:nvPr>
            <p:ph type="sldNum" sz="quarter" idx="12"/>
          </p:nvPr>
        </p:nvSpPr>
        <p:spPr/>
        <p:txBody>
          <a:bodyPr/>
          <a:lstStyle/>
          <a:p>
            <a:fld id="{738DBDCD-F0A2-4B32-8629-7AFEBAAAAAB0}" type="slidenum">
              <a:rPr lang="nl-NL" smtClean="0"/>
              <a:t>‹nr.›</a:t>
            </a:fld>
            <a:endParaRPr lang="nl-NL"/>
          </a:p>
        </p:txBody>
      </p:sp>
    </p:spTree>
    <p:extLst>
      <p:ext uri="{BB962C8B-B14F-4D97-AF65-F5344CB8AC3E}">
        <p14:creationId xmlns:p14="http://schemas.microsoft.com/office/powerpoint/2010/main" val="75647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F1107A4-58FE-4871-8DBA-2D63DC3C8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1A6836-9EAF-481C-AAA4-68FC9E71C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D19B1A-ABE7-40E2-A829-6D5505451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7603A-D59F-4E63-A90E-1EF67572599F}" type="datetimeFigureOut">
              <a:rPr lang="nl-NL" smtClean="0"/>
              <a:t>6-7-2023</a:t>
            </a:fld>
            <a:endParaRPr lang="nl-NL"/>
          </a:p>
        </p:txBody>
      </p:sp>
      <p:sp>
        <p:nvSpPr>
          <p:cNvPr id="5" name="Tijdelijke aanduiding voor voettekst 4">
            <a:extLst>
              <a:ext uri="{FF2B5EF4-FFF2-40B4-BE49-F238E27FC236}">
                <a16:creationId xmlns:a16="http://schemas.microsoft.com/office/drawing/2014/main" id="{E2F1C2F6-9345-4946-8990-5C127A529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D920D5-2CC5-4666-8DD1-8321CC854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DBDCD-F0A2-4B32-8629-7AFEBAAAAAB0}" type="slidenum">
              <a:rPr lang="nl-NL" smtClean="0"/>
              <a:t>‹nr.›</a:t>
            </a:fld>
            <a:endParaRPr lang="nl-NL"/>
          </a:p>
        </p:txBody>
      </p:sp>
    </p:spTree>
    <p:extLst>
      <p:ext uri="{BB962C8B-B14F-4D97-AF65-F5344CB8AC3E}">
        <p14:creationId xmlns:p14="http://schemas.microsoft.com/office/powerpoint/2010/main" val="411341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A28934-85CC-4B65-AD77-74EBC0080C80}"/>
              </a:ext>
            </a:extLst>
          </p:cNvPr>
          <p:cNvSpPr>
            <a:spLocks noGrp="1"/>
          </p:cNvSpPr>
          <p:nvPr>
            <p:ph type="ctrTitle"/>
          </p:nvPr>
        </p:nvSpPr>
        <p:spPr>
          <a:xfrm>
            <a:off x="795342" y="637953"/>
            <a:ext cx="8272458" cy="3189507"/>
          </a:xfrm>
        </p:spPr>
        <p:txBody>
          <a:bodyPr>
            <a:normAutofit/>
          </a:bodyPr>
          <a:lstStyle/>
          <a:p>
            <a:pPr algn="l"/>
            <a:r>
              <a:rPr lang="nl-NL" sz="7400">
                <a:solidFill>
                  <a:srgbClr val="FFFFFF"/>
                </a:solidFill>
              </a:rPr>
              <a:t>Jagers in de Middensteentijd op het Noordzeebekken</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Ondertitel 2">
            <a:extLst>
              <a:ext uri="{FF2B5EF4-FFF2-40B4-BE49-F238E27FC236}">
                <a16:creationId xmlns:a16="http://schemas.microsoft.com/office/drawing/2014/main" id="{56F2EC2A-2B4F-4A44-89EB-A56214380F02}"/>
              </a:ext>
            </a:extLst>
          </p:cNvPr>
          <p:cNvSpPr>
            <a:spLocks noGrp="1"/>
          </p:cNvSpPr>
          <p:nvPr>
            <p:ph type="subTitle" idx="1"/>
          </p:nvPr>
        </p:nvSpPr>
        <p:spPr>
          <a:xfrm>
            <a:off x="795342" y="4377268"/>
            <a:ext cx="7970903" cy="1280582"/>
          </a:xfrm>
        </p:spPr>
        <p:txBody>
          <a:bodyPr anchor="t">
            <a:normAutofit/>
          </a:bodyPr>
          <a:lstStyle/>
          <a:p>
            <a:pPr algn="l"/>
            <a:r>
              <a:rPr lang="nl-NL" sz="3200">
                <a:solidFill>
                  <a:srgbClr val="FEFFFF"/>
                </a:solidFill>
              </a:rPr>
              <a:t>Wat zeggen gebruikssporen over een werktuig? </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419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Tijdelijke aanduiding voor inhoud 4">
            <a:extLst>
              <a:ext uri="{FF2B5EF4-FFF2-40B4-BE49-F238E27FC236}">
                <a16:creationId xmlns:a16="http://schemas.microsoft.com/office/drawing/2014/main" id="{61523D46-24FB-4448-BE2F-A448BB32938F}"/>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r="-1"/>
          <a:stretch/>
        </p:blipFill>
        <p:spPr>
          <a:xfrm>
            <a:off x="4476307" y="595421"/>
            <a:ext cx="7715693" cy="5658438"/>
          </a:xfrm>
          <a:prstGeom prst="rect">
            <a:avLst/>
          </a:prstGeom>
        </p:spPr>
      </p:pic>
      <p:sp>
        <p:nvSpPr>
          <p:cNvPr id="2" name="Titel 1">
            <a:extLst>
              <a:ext uri="{FF2B5EF4-FFF2-40B4-BE49-F238E27FC236}">
                <a16:creationId xmlns:a16="http://schemas.microsoft.com/office/drawing/2014/main" id="{93A7ECC1-3C13-4FB0-8953-B4ACAD7CE035}"/>
              </a:ext>
            </a:extLst>
          </p:cNvPr>
          <p:cNvSpPr>
            <a:spLocks noGrp="1"/>
          </p:cNvSpPr>
          <p:nvPr>
            <p:ph type="title"/>
          </p:nvPr>
        </p:nvSpPr>
        <p:spPr>
          <a:xfrm>
            <a:off x="528038" y="1543646"/>
            <a:ext cx="3948269" cy="2383844"/>
          </a:xfrm>
        </p:spPr>
        <p:txBody>
          <a:bodyPr vert="horz" lIns="91440" tIns="45720" rIns="91440" bIns="45720" rtlCol="0" anchor="t">
            <a:normAutofit fontScale="90000"/>
          </a:bodyPr>
          <a:lstStyle/>
          <a:p>
            <a:r>
              <a:rPr lang="en-US" dirty="0" err="1">
                <a:solidFill>
                  <a:srgbClr val="000000"/>
                </a:solidFill>
              </a:rPr>
              <a:t>Een</a:t>
            </a:r>
            <a:r>
              <a:rPr lang="en-US" dirty="0">
                <a:solidFill>
                  <a:srgbClr val="000000"/>
                </a:solidFill>
              </a:rPr>
              <a:t> spits met twee </a:t>
            </a:r>
            <a:r>
              <a:rPr lang="en-US" dirty="0" err="1">
                <a:solidFill>
                  <a:srgbClr val="000000"/>
                </a:solidFill>
              </a:rPr>
              <a:t>bijgewerkte</a:t>
            </a:r>
            <a:r>
              <a:rPr lang="en-US" dirty="0">
                <a:solidFill>
                  <a:srgbClr val="000000"/>
                </a:solidFill>
              </a:rPr>
              <a:t> </a:t>
            </a:r>
            <a:r>
              <a:rPr lang="en-US" dirty="0" err="1">
                <a:solidFill>
                  <a:srgbClr val="000000"/>
                </a:solidFill>
              </a:rPr>
              <a:t>weerhaakjes</a:t>
            </a:r>
            <a:r>
              <a:rPr lang="en-US" dirty="0">
                <a:solidFill>
                  <a:srgbClr val="000000"/>
                </a:solidFill>
              </a:rPr>
              <a:t> die </a:t>
            </a:r>
            <a:r>
              <a:rPr lang="en-US" dirty="0" err="1">
                <a:solidFill>
                  <a:srgbClr val="000000"/>
                </a:solidFill>
              </a:rPr>
              <a:t>worden</a:t>
            </a:r>
            <a:r>
              <a:rPr lang="en-US" dirty="0">
                <a:solidFill>
                  <a:srgbClr val="000000"/>
                </a:solidFill>
              </a:rPr>
              <a:t> </a:t>
            </a:r>
            <a:r>
              <a:rPr lang="en-US" dirty="0" err="1">
                <a:solidFill>
                  <a:srgbClr val="000000"/>
                </a:solidFill>
              </a:rPr>
              <a:t>aangegeven</a:t>
            </a:r>
            <a:r>
              <a:rPr lang="en-US" dirty="0">
                <a:solidFill>
                  <a:srgbClr val="000000"/>
                </a:solidFill>
              </a:rPr>
              <a:t> met </a:t>
            </a:r>
            <a:r>
              <a:rPr lang="en-US" dirty="0" err="1">
                <a:solidFill>
                  <a:srgbClr val="000000"/>
                </a:solidFill>
              </a:rPr>
              <a:t>pijlen</a:t>
            </a:r>
            <a:endParaRPr lang="en-US" dirty="0">
              <a:solidFill>
                <a:srgbClr val="000000"/>
              </a:solidFill>
            </a:endParaRPr>
          </a:p>
        </p:txBody>
      </p:sp>
    </p:spTree>
    <p:extLst>
      <p:ext uri="{BB962C8B-B14F-4D97-AF65-F5344CB8AC3E}">
        <p14:creationId xmlns:p14="http://schemas.microsoft.com/office/powerpoint/2010/main" val="376053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C2446-D29F-40E9-BB2D-A82A400F54C9}"/>
              </a:ext>
            </a:extLst>
          </p:cNvPr>
          <p:cNvSpPr>
            <a:spLocks noGrp="1"/>
          </p:cNvSpPr>
          <p:nvPr>
            <p:ph type="title"/>
          </p:nvPr>
        </p:nvSpPr>
        <p:spPr/>
        <p:txBody>
          <a:bodyPr/>
          <a:lstStyle/>
          <a:p>
            <a:r>
              <a:rPr lang="nl-NL" dirty="0"/>
              <a:t>Lesdoelen</a:t>
            </a:r>
          </a:p>
        </p:txBody>
      </p:sp>
      <p:graphicFrame>
        <p:nvGraphicFramePr>
          <p:cNvPr id="5" name="Tijdelijke aanduiding voor inhoud 2">
            <a:extLst>
              <a:ext uri="{FF2B5EF4-FFF2-40B4-BE49-F238E27FC236}">
                <a16:creationId xmlns:a16="http://schemas.microsoft.com/office/drawing/2014/main" id="{B8530F1B-74C7-40AC-9E91-FE26C15CCCB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33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CD621-5956-49DC-B66B-431CF436CBF3}"/>
              </a:ext>
            </a:extLst>
          </p:cNvPr>
          <p:cNvSpPr>
            <a:spLocks noGrp="1"/>
          </p:cNvSpPr>
          <p:nvPr>
            <p:ph type="title"/>
          </p:nvPr>
        </p:nvSpPr>
        <p:spPr/>
        <p:txBody>
          <a:bodyPr/>
          <a:lstStyle/>
          <a:p>
            <a:r>
              <a:rPr lang="nl-NL" dirty="0"/>
              <a:t>Wat weten jullie al over…</a:t>
            </a:r>
          </a:p>
        </p:txBody>
      </p:sp>
      <p:graphicFrame>
        <p:nvGraphicFramePr>
          <p:cNvPr id="5" name="Tijdelijke aanduiding voor inhoud 2">
            <a:extLst>
              <a:ext uri="{FF2B5EF4-FFF2-40B4-BE49-F238E27FC236}">
                <a16:creationId xmlns:a16="http://schemas.microsoft.com/office/drawing/2014/main" id="{B0532355-7AB5-48A4-8B6F-351839D70880}"/>
              </a:ext>
            </a:extLst>
          </p:cNvPr>
          <p:cNvGraphicFramePr>
            <a:graphicFrameLocks noGrp="1"/>
          </p:cNvGraphicFramePr>
          <p:nvPr>
            <p:ph idx="1"/>
            <p:extLst>
              <p:ext uri="{D42A27DB-BD31-4B8C-83A1-F6EECF244321}">
                <p14:modId xmlns:p14="http://schemas.microsoft.com/office/powerpoint/2010/main" val="4731074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68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CD621-5956-49DC-B66B-431CF436CBF3}"/>
              </a:ext>
            </a:extLst>
          </p:cNvPr>
          <p:cNvSpPr>
            <a:spLocks noGrp="1"/>
          </p:cNvSpPr>
          <p:nvPr>
            <p:ph type="title"/>
          </p:nvPr>
        </p:nvSpPr>
        <p:spPr/>
        <p:txBody>
          <a:bodyPr/>
          <a:lstStyle/>
          <a:p>
            <a:r>
              <a:rPr lang="nl-NL" dirty="0"/>
              <a:t>Opdracht 1</a:t>
            </a:r>
          </a:p>
        </p:txBody>
      </p:sp>
      <p:graphicFrame>
        <p:nvGraphicFramePr>
          <p:cNvPr id="5" name="Tijdelijke aanduiding voor inhoud 2">
            <a:extLst>
              <a:ext uri="{FF2B5EF4-FFF2-40B4-BE49-F238E27FC236}">
                <a16:creationId xmlns:a16="http://schemas.microsoft.com/office/drawing/2014/main" id="{B0532355-7AB5-48A4-8B6F-351839D70880}"/>
              </a:ext>
            </a:extLst>
          </p:cNvPr>
          <p:cNvGraphicFramePr>
            <a:graphicFrameLocks noGrp="1"/>
          </p:cNvGraphicFramePr>
          <p:nvPr>
            <p:ph idx="1"/>
            <p:extLst>
              <p:ext uri="{D42A27DB-BD31-4B8C-83A1-F6EECF244321}">
                <p14:modId xmlns:p14="http://schemas.microsoft.com/office/powerpoint/2010/main" val="11318071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65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CD621-5956-49DC-B66B-431CF436CBF3}"/>
              </a:ext>
            </a:extLst>
          </p:cNvPr>
          <p:cNvSpPr>
            <a:spLocks noGrp="1"/>
          </p:cNvSpPr>
          <p:nvPr>
            <p:ph type="title"/>
          </p:nvPr>
        </p:nvSpPr>
        <p:spPr/>
        <p:txBody>
          <a:bodyPr/>
          <a:lstStyle/>
          <a:p>
            <a:r>
              <a:rPr lang="nl-NL" dirty="0"/>
              <a:t>Opdracht 2: Levensverloop van een spits</a:t>
            </a:r>
          </a:p>
        </p:txBody>
      </p:sp>
      <p:graphicFrame>
        <p:nvGraphicFramePr>
          <p:cNvPr id="5" name="Tijdelijke aanduiding voor inhoud 2">
            <a:extLst>
              <a:ext uri="{FF2B5EF4-FFF2-40B4-BE49-F238E27FC236}">
                <a16:creationId xmlns:a16="http://schemas.microsoft.com/office/drawing/2014/main" id="{B0532355-7AB5-48A4-8B6F-351839D70880}"/>
              </a:ext>
            </a:extLst>
          </p:cNvPr>
          <p:cNvGraphicFramePr>
            <a:graphicFrameLocks noGrp="1"/>
          </p:cNvGraphicFramePr>
          <p:nvPr>
            <p:ph idx="1"/>
            <p:extLst>
              <p:ext uri="{D42A27DB-BD31-4B8C-83A1-F6EECF244321}">
                <p14:modId xmlns:p14="http://schemas.microsoft.com/office/powerpoint/2010/main" val="814739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05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22E9D61-523C-4C99-88CC-C089BB482463}"/>
              </a:ext>
            </a:extLst>
          </p:cNvPr>
          <p:cNvSpPr>
            <a:spLocks noGrp="1"/>
          </p:cNvSpPr>
          <p:nvPr>
            <p:ph type="title"/>
          </p:nvPr>
        </p:nvSpPr>
        <p:spPr>
          <a:xfrm>
            <a:off x="6624252" y="1894747"/>
            <a:ext cx="4566230" cy="2129531"/>
          </a:xfrm>
        </p:spPr>
        <p:txBody>
          <a:bodyPr vert="horz" lIns="91440" tIns="45720" rIns="91440" bIns="45720" rtlCol="0" anchor="b">
            <a:normAutofit/>
          </a:bodyPr>
          <a:lstStyle/>
          <a:p>
            <a:pPr algn="ctr"/>
            <a:r>
              <a:rPr lang="en-US" sz="4800" dirty="0" err="1">
                <a:solidFill>
                  <a:srgbClr val="FFFFFF"/>
                </a:solidFill>
              </a:rPr>
              <a:t>Opdracht</a:t>
            </a:r>
            <a:r>
              <a:rPr lang="en-US" sz="4800" dirty="0">
                <a:solidFill>
                  <a:srgbClr val="FFFFFF"/>
                </a:solidFill>
              </a:rPr>
              <a:t> 2: </a:t>
            </a:r>
            <a:r>
              <a:rPr lang="en-US" sz="4800" dirty="0" err="1">
                <a:solidFill>
                  <a:srgbClr val="FFFFFF"/>
                </a:solidFill>
              </a:rPr>
              <a:t>Levensverloop</a:t>
            </a:r>
            <a:r>
              <a:rPr lang="en-US" sz="4800" dirty="0">
                <a:solidFill>
                  <a:srgbClr val="FFFFFF"/>
                </a:solidFill>
              </a:rPr>
              <a:t> van </a:t>
            </a:r>
            <a:r>
              <a:rPr lang="en-US" sz="4800" dirty="0" err="1">
                <a:solidFill>
                  <a:srgbClr val="FFFFFF"/>
                </a:solidFill>
              </a:rPr>
              <a:t>een</a:t>
            </a:r>
            <a:r>
              <a:rPr lang="en-US" sz="4800" dirty="0">
                <a:solidFill>
                  <a:srgbClr val="FFFFFF"/>
                </a:solidFill>
              </a:rPr>
              <a:t> spits</a:t>
            </a:r>
          </a:p>
        </p:txBody>
      </p:sp>
      <p:sp>
        <p:nvSpPr>
          <p:cNvPr id="6" name="Rechthoek 5">
            <a:extLst>
              <a:ext uri="{FF2B5EF4-FFF2-40B4-BE49-F238E27FC236}">
                <a16:creationId xmlns:a16="http://schemas.microsoft.com/office/drawing/2014/main" id="{9478F02B-E8EC-4F06-8BBA-54694A3A46B5}"/>
              </a:ext>
            </a:extLst>
          </p:cNvPr>
          <p:cNvSpPr/>
          <p:nvPr/>
        </p:nvSpPr>
        <p:spPr>
          <a:xfrm>
            <a:off x="2259661" y="1164181"/>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Verzamelen van grondstoffen</a:t>
            </a:r>
          </a:p>
        </p:txBody>
      </p:sp>
      <p:sp>
        <p:nvSpPr>
          <p:cNvPr id="7" name="Rechthoek 6">
            <a:extLst>
              <a:ext uri="{FF2B5EF4-FFF2-40B4-BE49-F238E27FC236}">
                <a16:creationId xmlns:a16="http://schemas.microsoft.com/office/drawing/2014/main" id="{29CFEC09-EC33-40DC-8FBD-D9DC139D2102}"/>
              </a:ext>
            </a:extLst>
          </p:cNvPr>
          <p:cNvSpPr/>
          <p:nvPr/>
        </p:nvSpPr>
        <p:spPr>
          <a:xfrm>
            <a:off x="2259661" y="2145954"/>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Productie</a:t>
            </a:r>
          </a:p>
        </p:txBody>
      </p:sp>
      <p:sp>
        <p:nvSpPr>
          <p:cNvPr id="8" name="Rechthoek 7">
            <a:extLst>
              <a:ext uri="{FF2B5EF4-FFF2-40B4-BE49-F238E27FC236}">
                <a16:creationId xmlns:a16="http://schemas.microsoft.com/office/drawing/2014/main" id="{4555E44D-536B-41F1-8137-2C492847B491}"/>
              </a:ext>
            </a:extLst>
          </p:cNvPr>
          <p:cNvSpPr/>
          <p:nvPr/>
        </p:nvSpPr>
        <p:spPr>
          <a:xfrm>
            <a:off x="2277036" y="3127727"/>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Gebruik</a:t>
            </a:r>
          </a:p>
        </p:txBody>
      </p:sp>
      <p:sp>
        <p:nvSpPr>
          <p:cNvPr id="9" name="Rechthoek 8">
            <a:extLst>
              <a:ext uri="{FF2B5EF4-FFF2-40B4-BE49-F238E27FC236}">
                <a16:creationId xmlns:a16="http://schemas.microsoft.com/office/drawing/2014/main" id="{8EA9CDE0-9A6E-4938-9F7C-863BEF5E1707}"/>
              </a:ext>
            </a:extLst>
          </p:cNvPr>
          <p:cNvSpPr/>
          <p:nvPr/>
        </p:nvSpPr>
        <p:spPr>
          <a:xfrm>
            <a:off x="4194841" y="3127727"/>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Aanscherpen</a:t>
            </a:r>
          </a:p>
        </p:txBody>
      </p:sp>
      <p:sp>
        <p:nvSpPr>
          <p:cNvPr id="10" name="Rechthoek 9">
            <a:extLst>
              <a:ext uri="{FF2B5EF4-FFF2-40B4-BE49-F238E27FC236}">
                <a16:creationId xmlns:a16="http://schemas.microsoft.com/office/drawing/2014/main" id="{6A33A1AB-9AA9-469B-ADDC-DB1A1532FBEE}"/>
              </a:ext>
            </a:extLst>
          </p:cNvPr>
          <p:cNvSpPr/>
          <p:nvPr/>
        </p:nvSpPr>
        <p:spPr>
          <a:xfrm>
            <a:off x="312897" y="3127727"/>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Vernieuwen</a:t>
            </a:r>
          </a:p>
        </p:txBody>
      </p:sp>
      <p:sp>
        <p:nvSpPr>
          <p:cNvPr id="11" name="Rechthoek 10">
            <a:extLst>
              <a:ext uri="{FF2B5EF4-FFF2-40B4-BE49-F238E27FC236}">
                <a16:creationId xmlns:a16="http://schemas.microsoft.com/office/drawing/2014/main" id="{510425C3-5F3F-424D-B365-9F200D7CCF01}"/>
              </a:ext>
            </a:extLst>
          </p:cNvPr>
          <p:cNvSpPr/>
          <p:nvPr/>
        </p:nvSpPr>
        <p:spPr>
          <a:xfrm>
            <a:off x="4194841" y="4063224"/>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Kwijtraken</a:t>
            </a:r>
          </a:p>
        </p:txBody>
      </p:sp>
      <p:sp>
        <p:nvSpPr>
          <p:cNvPr id="13" name="Rechthoek 12">
            <a:extLst>
              <a:ext uri="{FF2B5EF4-FFF2-40B4-BE49-F238E27FC236}">
                <a16:creationId xmlns:a16="http://schemas.microsoft.com/office/drawing/2014/main" id="{94BF004B-DEC6-49BD-9A72-E8F8FF4B19DB}"/>
              </a:ext>
            </a:extLst>
          </p:cNvPr>
          <p:cNvSpPr/>
          <p:nvPr/>
        </p:nvSpPr>
        <p:spPr>
          <a:xfrm>
            <a:off x="308666" y="4063224"/>
            <a:ext cx="1798655" cy="683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Weggooien</a:t>
            </a:r>
          </a:p>
        </p:txBody>
      </p:sp>
      <p:sp>
        <p:nvSpPr>
          <p:cNvPr id="15" name="Pijl: omlaag 14">
            <a:extLst>
              <a:ext uri="{FF2B5EF4-FFF2-40B4-BE49-F238E27FC236}">
                <a16:creationId xmlns:a16="http://schemas.microsoft.com/office/drawing/2014/main" id="{B0C0AD5A-F2B8-4897-80CB-80F0A119B165}"/>
              </a:ext>
            </a:extLst>
          </p:cNvPr>
          <p:cNvSpPr/>
          <p:nvPr/>
        </p:nvSpPr>
        <p:spPr>
          <a:xfrm>
            <a:off x="3012149" y="1844421"/>
            <a:ext cx="328428" cy="3274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Pijl: omlaag 16">
            <a:extLst>
              <a:ext uri="{FF2B5EF4-FFF2-40B4-BE49-F238E27FC236}">
                <a16:creationId xmlns:a16="http://schemas.microsoft.com/office/drawing/2014/main" id="{B3361C60-B62E-4C61-9967-8525DE73AA66}"/>
              </a:ext>
            </a:extLst>
          </p:cNvPr>
          <p:cNvSpPr/>
          <p:nvPr/>
        </p:nvSpPr>
        <p:spPr>
          <a:xfrm>
            <a:off x="3012149" y="2840538"/>
            <a:ext cx="328428" cy="3274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1" name="Pijl: links/rechts 30">
            <a:extLst>
              <a:ext uri="{FF2B5EF4-FFF2-40B4-BE49-F238E27FC236}">
                <a16:creationId xmlns:a16="http://schemas.microsoft.com/office/drawing/2014/main" id="{68B1C8FF-3A4A-4FCD-BAD9-A2EA6D240EF0}"/>
              </a:ext>
            </a:extLst>
          </p:cNvPr>
          <p:cNvSpPr/>
          <p:nvPr/>
        </p:nvSpPr>
        <p:spPr>
          <a:xfrm>
            <a:off x="3851596" y="3333469"/>
            <a:ext cx="567341" cy="27180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2" name="Pijl: links 31">
            <a:extLst>
              <a:ext uri="{FF2B5EF4-FFF2-40B4-BE49-F238E27FC236}">
                <a16:creationId xmlns:a16="http://schemas.microsoft.com/office/drawing/2014/main" id="{64E6E35D-BD83-48FC-A070-83B2B8D98CC9}"/>
              </a:ext>
            </a:extLst>
          </p:cNvPr>
          <p:cNvSpPr/>
          <p:nvPr/>
        </p:nvSpPr>
        <p:spPr>
          <a:xfrm>
            <a:off x="1988080" y="3327848"/>
            <a:ext cx="342826" cy="28304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F05D0981-3415-44F2-A9A7-CE5556BC86B4}"/>
              </a:ext>
            </a:extLst>
          </p:cNvPr>
          <p:cNvSpPr/>
          <p:nvPr/>
        </p:nvSpPr>
        <p:spPr>
          <a:xfrm>
            <a:off x="3075164" y="3819886"/>
            <a:ext cx="150358" cy="5410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44" name="Pijl: links/rechts 43">
            <a:extLst>
              <a:ext uri="{FF2B5EF4-FFF2-40B4-BE49-F238E27FC236}">
                <a16:creationId xmlns:a16="http://schemas.microsoft.com/office/drawing/2014/main" id="{2AC54AC9-42F0-4599-AC49-DF7C70734BCA}"/>
              </a:ext>
            </a:extLst>
          </p:cNvPr>
          <p:cNvSpPr/>
          <p:nvPr/>
        </p:nvSpPr>
        <p:spPr>
          <a:xfrm>
            <a:off x="1988080" y="4225083"/>
            <a:ext cx="2282469" cy="283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47" name="Pijl: rechts 46">
            <a:extLst>
              <a:ext uri="{FF2B5EF4-FFF2-40B4-BE49-F238E27FC236}">
                <a16:creationId xmlns:a16="http://schemas.microsoft.com/office/drawing/2014/main" id="{1E6FF5F5-D443-434E-AB2D-E14ADA4FF6FA}"/>
              </a:ext>
            </a:extLst>
          </p:cNvPr>
          <p:cNvSpPr/>
          <p:nvPr/>
        </p:nvSpPr>
        <p:spPr>
          <a:xfrm>
            <a:off x="1905247" y="2261538"/>
            <a:ext cx="425659" cy="3261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7EACC547-885E-4920-B1F9-F06DE1FCED24}"/>
              </a:ext>
            </a:extLst>
          </p:cNvPr>
          <p:cNvSpPr/>
          <p:nvPr/>
        </p:nvSpPr>
        <p:spPr>
          <a:xfrm>
            <a:off x="1093772" y="2513538"/>
            <a:ext cx="163930" cy="612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2C7F3E0A-B97A-4DF1-9F7C-FB8843AA1545}"/>
              </a:ext>
            </a:extLst>
          </p:cNvPr>
          <p:cNvSpPr/>
          <p:nvPr/>
        </p:nvSpPr>
        <p:spPr>
          <a:xfrm rot="5400000">
            <a:off x="1455283" y="1980741"/>
            <a:ext cx="170014" cy="8955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290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C2446-D29F-40E9-BB2D-A82A400F54C9}"/>
              </a:ext>
            </a:extLst>
          </p:cNvPr>
          <p:cNvSpPr>
            <a:spLocks noGrp="1"/>
          </p:cNvSpPr>
          <p:nvPr>
            <p:ph type="title"/>
          </p:nvPr>
        </p:nvSpPr>
        <p:spPr/>
        <p:txBody>
          <a:bodyPr/>
          <a:lstStyle/>
          <a:p>
            <a:r>
              <a:rPr lang="nl-NL" dirty="0"/>
              <a:t>Lesdoelen</a:t>
            </a:r>
          </a:p>
        </p:txBody>
      </p:sp>
      <p:graphicFrame>
        <p:nvGraphicFramePr>
          <p:cNvPr id="5" name="Tijdelijke aanduiding voor inhoud 2">
            <a:extLst>
              <a:ext uri="{FF2B5EF4-FFF2-40B4-BE49-F238E27FC236}">
                <a16:creationId xmlns:a16="http://schemas.microsoft.com/office/drawing/2014/main" id="{B8530F1B-74C7-40AC-9E91-FE26C15CCCB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14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74BAE-4F53-468C-AF6C-0D1A9F38F7DD}"/>
              </a:ext>
            </a:extLst>
          </p:cNvPr>
          <p:cNvSpPr>
            <a:spLocks noGrp="1"/>
          </p:cNvSpPr>
          <p:nvPr>
            <p:ph type="title"/>
          </p:nvPr>
        </p:nvSpPr>
        <p:spPr/>
        <p:txBody>
          <a:bodyPr/>
          <a:lstStyle/>
          <a:p>
            <a:r>
              <a:rPr lang="nl-NL" dirty="0"/>
              <a:t>Inhoud</a:t>
            </a:r>
          </a:p>
        </p:txBody>
      </p:sp>
      <p:graphicFrame>
        <p:nvGraphicFramePr>
          <p:cNvPr id="5" name="Tijdelijke aanduiding voor inhoud 2">
            <a:extLst>
              <a:ext uri="{FF2B5EF4-FFF2-40B4-BE49-F238E27FC236}">
                <a16:creationId xmlns:a16="http://schemas.microsoft.com/office/drawing/2014/main" id="{E340B5FD-67B3-444C-A0C3-CA7A032932C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76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5F738CB-28A2-4AA6-BFBA-C701C9CF38D1}"/>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err="1"/>
              <a:t>Doggerland</a:t>
            </a:r>
            <a:r>
              <a:rPr lang="en-US" sz="5200" dirty="0"/>
              <a:t>, het </a:t>
            </a:r>
            <a:r>
              <a:rPr lang="en-US" sz="5200" dirty="0" err="1"/>
              <a:t>verzonken</a:t>
            </a:r>
            <a:r>
              <a:rPr lang="en-US" sz="5200" dirty="0"/>
              <a:t> </a:t>
            </a:r>
            <a:r>
              <a:rPr lang="en-US" sz="5200" dirty="0" err="1"/>
              <a:t>landschap</a:t>
            </a:r>
            <a:r>
              <a:rPr lang="en-US" sz="5200" dirty="0"/>
              <a:t> op de </a:t>
            </a:r>
            <a:r>
              <a:rPr lang="en-US" sz="5200" dirty="0" err="1"/>
              <a:t>bodem</a:t>
            </a:r>
            <a:r>
              <a:rPr lang="en-US" sz="5200" dirty="0"/>
              <a:t> van de </a:t>
            </a:r>
            <a:r>
              <a:rPr lang="en-US" sz="5200" dirty="0" err="1"/>
              <a:t>Noordzee</a:t>
            </a:r>
            <a:endParaRPr lang="en-US" sz="5200" dirty="0"/>
          </a:p>
        </p:txBody>
      </p:sp>
      <p:pic>
        <p:nvPicPr>
          <p:cNvPr id="1026" name="Picture 2" descr="Doggerland - The Europe That Was | National Geographic Society">
            <a:extLst>
              <a:ext uri="{FF2B5EF4-FFF2-40B4-BE49-F238E27FC236}">
                <a16:creationId xmlns:a16="http://schemas.microsoft.com/office/drawing/2014/main" id="{9B2F622F-EA9F-4224-BC45-68B6A6A5B4B8}"/>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r="-2"/>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173EDA4-E5F7-4580-9FB7-804EF6F86A44}"/>
              </a:ext>
            </a:extLst>
          </p:cNvPr>
          <p:cNvSpPr txBox="1"/>
          <p:nvPr/>
        </p:nvSpPr>
        <p:spPr>
          <a:xfrm>
            <a:off x="9302691" y="6554393"/>
            <a:ext cx="5778618" cy="215444"/>
          </a:xfrm>
          <a:prstGeom prst="rect">
            <a:avLst/>
          </a:prstGeom>
          <a:noFill/>
        </p:spPr>
        <p:txBody>
          <a:bodyPr wrap="square" rtlCol="0">
            <a:spAutoFit/>
          </a:bodyPr>
          <a:lstStyle/>
          <a:p>
            <a:r>
              <a:rPr lang="nl-NL" sz="800" dirty="0"/>
              <a:t>Bron: https://www.nationalgeographic.org/maps/doggerland/</a:t>
            </a:r>
          </a:p>
        </p:txBody>
      </p:sp>
    </p:spTree>
    <p:extLst>
      <p:ext uri="{BB962C8B-B14F-4D97-AF65-F5344CB8AC3E}">
        <p14:creationId xmlns:p14="http://schemas.microsoft.com/office/powerpoint/2010/main" val="338327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gebouw, hek, bank, zitten&#10;&#10;Automatisch gegenereerde beschrijving">
            <a:extLst>
              <a:ext uri="{FF2B5EF4-FFF2-40B4-BE49-F238E27FC236}">
                <a16:creationId xmlns:a16="http://schemas.microsoft.com/office/drawing/2014/main" id="{61523D46-24FB-4448-BE2F-A448BB32938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7ECC1-3C13-4FB0-8953-B4ACAD7CE03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Een</a:t>
            </a:r>
            <a:r>
              <a:rPr lang="en-US" sz="3600" dirty="0">
                <a:solidFill>
                  <a:schemeClr val="tx1">
                    <a:lumMod val="85000"/>
                    <a:lumOff val="15000"/>
                  </a:schemeClr>
                </a:solidFill>
              </a:rPr>
              <a:t> </a:t>
            </a:r>
            <a:r>
              <a:rPr lang="en-US" sz="3600" dirty="0" err="1">
                <a:solidFill>
                  <a:schemeClr val="tx1">
                    <a:lumMod val="85000"/>
                    <a:lumOff val="15000"/>
                  </a:schemeClr>
                </a:solidFill>
              </a:rPr>
              <a:t>pijl</a:t>
            </a:r>
            <a:r>
              <a:rPr lang="en-US" sz="3600" dirty="0">
                <a:solidFill>
                  <a:schemeClr val="tx1">
                    <a:lumMod val="85000"/>
                    <a:lumOff val="15000"/>
                  </a:schemeClr>
                </a:solidFill>
              </a:rPr>
              <a:t> met </a:t>
            </a:r>
            <a:r>
              <a:rPr lang="en-US" sz="3600" dirty="0" err="1">
                <a:solidFill>
                  <a:schemeClr val="tx1">
                    <a:lumMod val="85000"/>
                    <a:lumOff val="15000"/>
                  </a:schemeClr>
                </a:solidFill>
              </a:rPr>
              <a:t>een</a:t>
            </a:r>
            <a:r>
              <a:rPr lang="en-US" sz="3600" dirty="0">
                <a:solidFill>
                  <a:schemeClr val="tx1">
                    <a:lumMod val="85000"/>
                    <a:lumOff val="15000"/>
                  </a:schemeClr>
                </a:solidFill>
              </a:rPr>
              <a:t> </a:t>
            </a:r>
            <a:r>
              <a:rPr lang="en-US" sz="3600" dirty="0" err="1">
                <a:solidFill>
                  <a:schemeClr val="tx1">
                    <a:lumMod val="85000"/>
                    <a:lumOff val="15000"/>
                  </a:schemeClr>
                </a:solidFill>
              </a:rPr>
              <a:t>benen</a:t>
            </a:r>
            <a:r>
              <a:rPr lang="en-US" sz="3600" dirty="0">
                <a:solidFill>
                  <a:schemeClr val="tx1">
                    <a:lumMod val="85000"/>
                    <a:lumOff val="15000"/>
                  </a:schemeClr>
                </a:solidFill>
              </a:rPr>
              <a:t> spits </a:t>
            </a:r>
            <a:r>
              <a:rPr lang="en-US" sz="3600" dirty="0" err="1">
                <a:solidFill>
                  <a:schemeClr val="tx1">
                    <a:lumMod val="85000"/>
                    <a:lumOff val="15000"/>
                  </a:schemeClr>
                </a:solidFill>
              </a:rPr>
              <a:t>als</a:t>
            </a:r>
            <a:r>
              <a:rPr lang="en-US" sz="3600" dirty="0">
                <a:solidFill>
                  <a:schemeClr val="tx1">
                    <a:lumMod val="85000"/>
                    <a:lumOff val="15000"/>
                  </a:schemeClr>
                </a:solidFill>
              </a:rPr>
              <a:t> punt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9" name="Tijdelijke aanduiding voor inhoud 4" descr="Afbeelding met buiten, houten, bank, zitten&#10;&#10;Automatisch gegenereerde beschrijving">
            <a:extLst>
              <a:ext uri="{FF2B5EF4-FFF2-40B4-BE49-F238E27FC236}">
                <a16:creationId xmlns:a16="http://schemas.microsoft.com/office/drawing/2014/main" id="{B4001D74-7131-460D-99AD-D0C2746835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5761" y="0"/>
            <a:ext cx="3996239" cy="2247885"/>
          </a:xfrm>
          <a:prstGeom prst="rect">
            <a:avLst/>
          </a:prstGeom>
          <a:ln w="38100">
            <a:solidFill>
              <a:schemeClr val="tx1"/>
            </a:solidFill>
          </a:ln>
        </p:spPr>
      </p:pic>
    </p:spTree>
    <p:extLst>
      <p:ext uri="{BB962C8B-B14F-4D97-AF65-F5344CB8AC3E}">
        <p14:creationId xmlns:p14="http://schemas.microsoft.com/office/powerpoint/2010/main" val="356599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fbeelding 6" descr="Afbeelding met voedsel, toonbank, bedekt, zitten&#10;&#10;Automatisch gegenereerde beschrijving">
            <a:extLst>
              <a:ext uri="{FF2B5EF4-FFF2-40B4-BE49-F238E27FC236}">
                <a16:creationId xmlns:a16="http://schemas.microsoft.com/office/drawing/2014/main" id="{87C5ACCA-0514-4439-BEED-3FDC08503A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00" y="0"/>
            <a:ext cx="6692900" cy="5003800"/>
          </a:xfrm>
          <a:prstGeom prst="rect">
            <a:avLst/>
          </a:prstGeom>
        </p:spPr>
      </p:pic>
      <p:pic>
        <p:nvPicPr>
          <p:cNvPr id="1026" name="Picture 2">
            <a:extLst>
              <a:ext uri="{FF2B5EF4-FFF2-40B4-BE49-F238E27FC236}">
                <a16:creationId xmlns:a16="http://schemas.microsoft.com/office/drawing/2014/main" id="{9B2F622F-EA9F-4224-BC45-68B6A6A5B4B8}"/>
              </a:ext>
            </a:extLst>
          </p:cNvPr>
          <p:cNvPicPr>
            <a:picLocks noGrp="1" noChangeAspect="1" noChangeArrowheads="1"/>
          </p:cNvPicPr>
          <p:nvPr>
            <p:ph idx="1"/>
          </p:nvPr>
        </p:nvPicPr>
        <p:blipFill rotWithShape="1">
          <a:blip r:embed="rId4" cstate="email">
            <a:alphaModFix/>
            <a:extLst>
              <a:ext uri="{28A0092B-C50C-407E-A947-70E740481C1C}">
                <a14:useLocalDpi xmlns:a14="http://schemas.microsoft.com/office/drawing/2010/main"/>
              </a:ext>
            </a:extLst>
          </a:blip>
          <a:srcRect/>
          <a:stretch/>
        </p:blipFill>
        <p:spPr bwMode="auto">
          <a:xfrm>
            <a:off x="7150100" y="0"/>
            <a:ext cx="4648200" cy="5003800"/>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5F738CB-28A2-4AA6-BFBA-C701C9CF38D1}"/>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gn="ctr"/>
            <a:r>
              <a:rPr lang="en-US" sz="5200" dirty="0" err="1"/>
              <a:t>Spitsen</a:t>
            </a:r>
            <a:r>
              <a:rPr lang="en-US" sz="5200" dirty="0"/>
              <a:t> </a:t>
            </a:r>
            <a:r>
              <a:rPr lang="en-US" sz="5200" dirty="0" err="1"/>
              <a:t>gevonden</a:t>
            </a:r>
            <a:r>
              <a:rPr lang="en-US" sz="5200" dirty="0"/>
              <a:t> op het strand</a:t>
            </a:r>
          </a:p>
        </p:txBody>
      </p:sp>
    </p:spTree>
    <p:extLst>
      <p:ext uri="{BB962C8B-B14F-4D97-AF65-F5344CB8AC3E}">
        <p14:creationId xmlns:p14="http://schemas.microsoft.com/office/powerpoint/2010/main" val="78605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7ECC1-3C13-4FB0-8953-B4ACAD7CE03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kern="1200" dirty="0">
                <a:solidFill>
                  <a:schemeClr val="tx1"/>
                </a:solidFill>
                <a:latin typeface="+mj-lt"/>
                <a:ea typeface="+mj-ea"/>
                <a:cs typeface="+mj-cs"/>
              </a:rPr>
              <a:t>Spits met </a:t>
            </a:r>
            <a:r>
              <a:rPr lang="en-US" kern="1200" dirty="0" err="1">
                <a:solidFill>
                  <a:schemeClr val="tx1"/>
                </a:solidFill>
                <a:latin typeface="+mj-lt"/>
                <a:ea typeface="+mj-ea"/>
                <a:cs typeface="+mj-cs"/>
              </a:rPr>
              <a:t>duidelijke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groeven</a:t>
            </a:r>
            <a:r>
              <a:rPr lang="en-US" kern="1200" dirty="0">
                <a:solidFill>
                  <a:schemeClr val="tx1"/>
                </a:solidFill>
                <a:latin typeface="+mj-lt"/>
                <a:ea typeface="+mj-ea"/>
                <a:cs typeface="+mj-cs"/>
              </a:rPr>
              <a:t> van </a:t>
            </a:r>
            <a:r>
              <a:rPr lang="en-US" kern="1200" dirty="0" err="1">
                <a:solidFill>
                  <a:schemeClr val="tx1"/>
                </a:solidFill>
                <a:latin typeface="+mj-lt"/>
                <a:ea typeface="+mj-ea"/>
                <a:cs typeface="+mj-cs"/>
              </a:rPr>
              <a:t>productie</a:t>
            </a:r>
            <a:r>
              <a:rPr lang="en-US" kern="1200" dirty="0">
                <a:solidFill>
                  <a:schemeClr val="tx1"/>
                </a:solidFill>
                <a:latin typeface="+mj-lt"/>
                <a:ea typeface="+mj-ea"/>
                <a:cs typeface="+mj-cs"/>
              </a:rPr>
              <a:t> op de basis</a:t>
            </a:r>
          </a:p>
        </p:txBody>
      </p:sp>
      <p:pic>
        <p:nvPicPr>
          <p:cNvPr id="5" name="Tijdelijke aanduiding voor inhoud 4" descr="Afbeelding met fruit&#10;&#10;Automatisch gegenereerde beschrijving">
            <a:extLst>
              <a:ext uri="{FF2B5EF4-FFF2-40B4-BE49-F238E27FC236}">
                <a16:creationId xmlns:a16="http://schemas.microsoft.com/office/drawing/2014/main" id="{61523D46-24FB-4448-BE2F-A448BB32938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2"/>
          <a:stretch/>
        </p:blipFill>
        <p:spPr>
          <a:xfrm>
            <a:off x="198741" y="2410448"/>
            <a:ext cx="5803323" cy="3890357"/>
          </a:xfrm>
          <a:prstGeom prst="rect">
            <a:avLst/>
          </a:prstGeom>
        </p:spPr>
      </p:pic>
      <p:pic>
        <p:nvPicPr>
          <p:cNvPr id="7" name="Afbeelding 6" descr="Afbeelding met binnen, stuk, zitten, tafel&#10;&#10;Automatisch gegenereerde beschrijving">
            <a:extLst>
              <a:ext uri="{FF2B5EF4-FFF2-40B4-BE49-F238E27FC236}">
                <a16:creationId xmlns:a16="http://schemas.microsoft.com/office/drawing/2014/main" id="{EC462DF3-96C2-408C-B0BF-055F940510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89934" y="2410448"/>
            <a:ext cx="5803323" cy="3890357"/>
          </a:xfrm>
          <a:prstGeom prst="rect">
            <a:avLst/>
          </a:prstGeom>
        </p:spPr>
      </p:pic>
    </p:spTree>
    <p:extLst>
      <p:ext uri="{BB962C8B-B14F-4D97-AF65-F5344CB8AC3E}">
        <p14:creationId xmlns:p14="http://schemas.microsoft.com/office/powerpoint/2010/main" val="66638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7ECC1-3C13-4FB0-8953-B4ACAD7CE03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kern="1200" dirty="0">
                <a:solidFill>
                  <a:schemeClr val="tx1"/>
                </a:solidFill>
                <a:latin typeface="+mj-lt"/>
                <a:ea typeface="+mj-ea"/>
                <a:cs typeface="+mj-cs"/>
              </a:rPr>
              <a:t>Spits met </a:t>
            </a:r>
            <a:r>
              <a:rPr lang="en-US" dirty="0" err="1"/>
              <a:t>a</a:t>
            </a:r>
            <a:r>
              <a:rPr lang="en-US" kern="1200" dirty="0" err="1">
                <a:solidFill>
                  <a:schemeClr val="tx1"/>
                </a:solidFill>
                <a:latin typeface="+mj-lt"/>
                <a:ea typeface="+mj-ea"/>
                <a:cs typeface="+mj-cs"/>
              </a:rPr>
              <a:t>fgeronde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glimmende</a:t>
            </a:r>
            <a:r>
              <a:rPr lang="en-US" kern="1200" dirty="0">
                <a:solidFill>
                  <a:schemeClr val="tx1"/>
                </a:solidFill>
                <a:latin typeface="+mj-lt"/>
                <a:ea typeface="+mj-ea"/>
                <a:cs typeface="+mj-cs"/>
              </a:rPr>
              <a:t> punt</a:t>
            </a:r>
          </a:p>
        </p:txBody>
      </p:sp>
      <p:pic>
        <p:nvPicPr>
          <p:cNvPr id="5" name="Tijdelijke aanduiding voor inhoud 4">
            <a:extLst>
              <a:ext uri="{FF2B5EF4-FFF2-40B4-BE49-F238E27FC236}">
                <a16:creationId xmlns:a16="http://schemas.microsoft.com/office/drawing/2014/main" id="{61523D46-24FB-4448-BE2F-A448BB32938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506831" y="2410448"/>
            <a:ext cx="5187142" cy="3890357"/>
          </a:xfrm>
          <a:prstGeom prst="rect">
            <a:avLst/>
          </a:prstGeom>
        </p:spPr>
      </p:pic>
      <p:pic>
        <p:nvPicPr>
          <p:cNvPr id="7" name="Afbeelding 6">
            <a:extLst>
              <a:ext uri="{FF2B5EF4-FFF2-40B4-BE49-F238E27FC236}">
                <a16:creationId xmlns:a16="http://schemas.microsoft.com/office/drawing/2014/main" id="{EC462DF3-96C2-408C-B0BF-055F9405105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89934" y="2433747"/>
            <a:ext cx="5803323" cy="3843759"/>
          </a:xfrm>
          <a:prstGeom prst="rect">
            <a:avLst/>
          </a:prstGeom>
        </p:spPr>
      </p:pic>
    </p:spTree>
    <p:extLst>
      <p:ext uri="{BB962C8B-B14F-4D97-AF65-F5344CB8AC3E}">
        <p14:creationId xmlns:p14="http://schemas.microsoft.com/office/powerpoint/2010/main" val="404144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7ECC1-3C13-4FB0-8953-B4ACAD7CE03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kern="1200" dirty="0">
                <a:solidFill>
                  <a:schemeClr val="tx1"/>
                </a:solidFill>
                <a:latin typeface="+mj-lt"/>
                <a:ea typeface="+mj-ea"/>
                <a:cs typeface="+mj-cs"/>
              </a:rPr>
              <a:t>Spits met </a:t>
            </a:r>
            <a:r>
              <a:rPr lang="en-US" kern="1200" dirty="0" err="1">
                <a:solidFill>
                  <a:schemeClr val="tx1"/>
                </a:solidFill>
                <a:latin typeface="+mj-lt"/>
                <a:ea typeface="+mj-ea"/>
                <a:cs typeface="+mj-cs"/>
              </a:rPr>
              <a:t>een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gebroken</a:t>
            </a:r>
            <a:r>
              <a:rPr lang="en-US" kern="1200" dirty="0">
                <a:solidFill>
                  <a:schemeClr val="tx1"/>
                </a:solidFill>
                <a:latin typeface="+mj-lt"/>
                <a:ea typeface="+mj-ea"/>
                <a:cs typeface="+mj-cs"/>
              </a:rPr>
              <a:t> punt</a:t>
            </a:r>
          </a:p>
        </p:txBody>
      </p:sp>
      <p:pic>
        <p:nvPicPr>
          <p:cNvPr id="5" name="Tijdelijke aanduiding voor inhoud 4">
            <a:extLst>
              <a:ext uri="{FF2B5EF4-FFF2-40B4-BE49-F238E27FC236}">
                <a16:creationId xmlns:a16="http://schemas.microsoft.com/office/drawing/2014/main" id="{61523D46-24FB-4448-BE2F-A448BB32938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2"/>
          <a:stretch/>
        </p:blipFill>
        <p:spPr>
          <a:xfrm>
            <a:off x="198741" y="2410448"/>
            <a:ext cx="5803323" cy="3890357"/>
          </a:xfrm>
          <a:prstGeom prst="rect">
            <a:avLst/>
          </a:prstGeom>
        </p:spPr>
      </p:pic>
      <p:pic>
        <p:nvPicPr>
          <p:cNvPr id="7" name="Afbeelding 6">
            <a:extLst>
              <a:ext uri="{FF2B5EF4-FFF2-40B4-BE49-F238E27FC236}">
                <a16:creationId xmlns:a16="http://schemas.microsoft.com/office/drawing/2014/main" id="{EC462DF3-96C2-408C-B0BF-055F940510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89934" y="2410448"/>
            <a:ext cx="5803323" cy="3890357"/>
          </a:xfrm>
          <a:prstGeom prst="rect">
            <a:avLst/>
          </a:prstGeom>
        </p:spPr>
      </p:pic>
    </p:spTree>
    <p:extLst>
      <p:ext uri="{BB962C8B-B14F-4D97-AF65-F5344CB8AC3E}">
        <p14:creationId xmlns:p14="http://schemas.microsoft.com/office/powerpoint/2010/main" val="295765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Tijdelijke aanduiding voor inhoud 4">
            <a:extLst>
              <a:ext uri="{FF2B5EF4-FFF2-40B4-BE49-F238E27FC236}">
                <a16:creationId xmlns:a16="http://schemas.microsoft.com/office/drawing/2014/main" id="{61523D46-24FB-4448-BE2F-A448BB32938F}"/>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rcRect/>
          <a:stretch/>
        </p:blipFill>
        <p:spPr>
          <a:xfrm>
            <a:off x="4561861" y="595421"/>
            <a:ext cx="7544584" cy="5658438"/>
          </a:xfrm>
          <a:prstGeom prst="rect">
            <a:avLst/>
          </a:prstGeom>
        </p:spPr>
      </p:pic>
      <p:sp>
        <p:nvSpPr>
          <p:cNvPr id="2" name="Titel 1">
            <a:extLst>
              <a:ext uri="{FF2B5EF4-FFF2-40B4-BE49-F238E27FC236}">
                <a16:creationId xmlns:a16="http://schemas.microsoft.com/office/drawing/2014/main" id="{93A7ECC1-3C13-4FB0-8953-B4ACAD7CE035}"/>
              </a:ext>
            </a:extLst>
          </p:cNvPr>
          <p:cNvSpPr>
            <a:spLocks noGrp="1"/>
          </p:cNvSpPr>
          <p:nvPr>
            <p:ph type="title"/>
          </p:nvPr>
        </p:nvSpPr>
        <p:spPr>
          <a:xfrm>
            <a:off x="804484" y="2546823"/>
            <a:ext cx="3948269" cy="2383844"/>
          </a:xfrm>
        </p:spPr>
        <p:txBody>
          <a:bodyPr vert="horz" lIns="91440" tIns="45720" rIns="91440" bIns="45720" rtlCol="0" anchor="t">
            <a:normAutofit fontScale="90000"/>
          </a:bodyPr>
          <a:lstStyle/>
          <a:p>
            <a:r>
              <a:rPr lang="en-US" sz="4400" dirty="0" err="1">
                <a:solidFill>
                  <a:schemeClr val="tx1">
                    <a:lumMod val="85000"/>
                    <a:lumOff val="15000"/>
                  </a:schemeClr>
                </a:solidFill>
              </a:rPr>
              <a:t>Vanaf</a:t>
            </a:r>
            <a:r>
              <a:rPr lang="en-US" sz="4400" dirty="0">
                <a:solidFill>
                  <a:schemeClr val="tx1">
                    <a:lumMod val="85000"/>
                    <a:lumOff val="15000"/>
                  </a:schemeClr>
                </a:solidFill>
              </a:rPr>
              <a:t> </a:t>
            </a:r>
            <a:r>
              <a:rPr lang="en-US" sz="4400" dirty="0" err="1">
                <a:solidFill>
                  <a:schemeClr val="tx1">
                    <a:lumMod val="85000"/>
                    <a:lumOff val="15000"/>
                  </a:schemeClr>
                </a:solidFill>
              </a:rPr>
              <a:t>pijl</a:t>
            </a:r>
            <a:r>
              <a:rPr lang="en-US" sz="4400" dirty="0">
                <a:solidFill>
                  <a:schemeClr val="tx1">
                    <a:lumMod val="85000"/>
                    <a:lumOff val="15000"/>
                  </a:schemeClr>
                </a:solidFill>
              </a:rPr>
              <a:t> </a:t>
            </a:r>
            <a:r>
              <a:rPr lang="en-US" sz="4400" dirty="0" err="1">
                <a:solidFill>
                  <a:schemeClr val="tx1">
                    <a:lumMod val="85000"/>
                    <a:lumOff val="15000"/>
                  </a:schemeClr>
                </a:solidFill>
              </a:rPr>
              <a:t>rechts</a:t>
            </a:r>
            <a:r>
              <a:rPr lang="en-US" sz="4400" dirty="0">
                <a:solidFill>
                  <a:schemeClr val="tx1">
                    <a:lumMod val="85000"/>
                    <a:lumOff val="15000"/>
                  </a:schemeClr>
                </a:solidFill>
              </a:rPr>
              <a:t> </a:t>
            </a:r>
            <a:r>
              <a:rPr lang="en-US" sz="4400" dirty="0" err="1">
                <a:solidFill>
                  <a:schemeClr val="tx1">
                    <a:lumMod val="85000"/>
                    <a:lumOff val="15000"/>
                  </a:schemeClr>
                </a:solidFill>
              </a:rPr>
              <a:t>naar</a:t>
            </a:r>
            <a:r>
              <a:rPr lang="en-US" sz="4400" dirty="0">
                <a:solidFill>
                  <a:schemeClr val="tx1">
                    <a:lumMod val="85000"/>
                    <a:lumOff val="15000"/>
                  </a:schemeClr>
                </a:solidFill>
              </a:rPr>
              <a:t> </a:t>
            </a:r>
            <a:r>
              <a:rPr lang="en-US" sz="4400" dirty="0" err="1">
                <a:solidFill>
                  <a:schemeClr val="tx1">
                    <a:lumMod val="85000"/>
                    <a:lumOff val="15000"/>
                  </a:schemeClr>
                </a:solidFill>
              </a:rPr>
              <a:t>pijl</a:t>
            </a:r>
            <a:r>
              <a:rPr lang="en-US" sz="4400" dirty="0">
                <a:solidFill>
                  <a:schemeClr val="tx1">
                    <a:lumMod val="85000"/>
                    <a:lumOff val="15000"/>
                  </a:schemeClr>
                </a:solidFill>
              </a:rPr>
              <a:t> links </a:t>
            </a:r>
            <a:r>
              <a:rPr lang="en-US" sz="4400" dirty="0" err="1">
                <a:solidFill>
                  <a:schemeClr val="tx1">
                    <a:lumMod val="85000"/>
                    <a:lumOff val="15000"/>
                  </a:schemeClr>
                </a:solidFill>
              </a:rPr>
              <a:t>loopt</a:t>
            </a:r>
            <a:r>
              <a:rPr lang="en-US" sz="4400" dirty="0">
                <a:solidFill>
                  <a:schemeClr val="tx1">
                    <a:lumMod val="85000"/>
                    <a:lumOff val="15000"/>
                  </a:schemeClr>
                </a:solidFill>
              </a:rPr>
              <a:t> </a:t>
            </a:r>
            <a:r>
              <a:rPr lang="en-US" sz="4400" dirty="0" err="1">
                <a:solidFill>
                  <a:schemeClr val="tx1">
                    <a:lumMod val="85000"/>
                    <a:lumOff val="15000"/>
                  </a:schemeClr>
                </a:solidFill>
              </a:rPr>
              <a:t>een</a:t>
            </a:r>
            <a:r>
              <a:rPr lang="en-US" sz="4400" dirty="0">
                <a:solidFill>
                  <a:schemeClr val="tx1">
                    <a:lumMod val="85000"/>
                    <a:lumOff val="15000"/>
                  </a:schemeClr>
                </a:solidFill>
              </a:rPr>
              <a:t> </a:t>
            </a:r>
            <a:r>
              <a:rPr lang="en-US" sz="4400" dirty="0" err="1">
                <a:solidFill>
                  <a:schemeClr val="tx1">
                    <a:lumMod val="85000"/>
                    <a:lumOff val="15000"/>
                  </a:schemeClr>
                </a:solidFill>
              </a:rPr>
              <a:t>scheur</a:t>
            </a:r>
            <a:r>
              <a:rPr lang="en-US" sz="4400" dirty="0">
                <a:solidFill>
                  <a:schemeClr val="tx1">
                    <a:lumMod val="85000"/>
                    <a:lumOff val="15000"/>
                  </a:schemeClr>
                </a:solidFill>
              </a:rPr>
              <a:t> door de spits.</a:t>
            </a:r>
            <a:endParaRPr lang="en-US" dirty="0">
              <a:solidFill>
                <a:srgbClr val="000000"/>
              </a:solidFill>
            </a:endParaRPr>
          </a:p>
        </p:txBody>
      </p:sp>
    </p:spTree>
    <p:extLst>
      <p:ext uri="{BB962C8B-B14F-4D97-AF65-F5344CB8AC3E}">
        <p14:creationId xmlns:p14="http://schemas.microsoft.com/office/powerpoint/2010/main" val="7610181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1496</Words>
  <Application>Microsoft Office PowerPoint</Application>
  <PresentationFormat>Breedbeeld</PresentationFormat>
  <Paragraphs>80</Paragraphs>
  <Slides>16</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Jagers in de Middensteentijd op het Noordzeebekken</vt:lpstr>
      <vt:lpstr>Inhoud</vt:lpstr>
      <vt:lpstr>Doggerland, het verzonken landschap op de bodem van de Noordzee</vt:lpstr>
      <vt:lpstr>Een pijl met een benen spits als punt</vt:lpstr>
      <vt:lpstr>Spitsen gevonden op het strand</vt:lpstr>
      <vt:lpstr>Spits met duidelijke groeven van productie op de basis</vt:lpstr>
      <vt:lpstr>Spits met afgeronde en glimmende punt</vt:lpstr>
      <vt:lpstr>Spits met een gebroken punt</vt:lpstr>
      <vt:lpstr>Vanaf pijl rechts naar pijl links loopt een scheur door de spits.</vt:lpstr>
      <vt:lpstr>Een spits met twee bijgewerkte weerhaakjes die worden aangegeven met pijlen</vt:lpstr>
      <vt:lpstr>Lesdoelen</vt:lpstr>
      <vt:lpstr>Wat weten jullie al over…</vt:lpstr>
      <vt:lpstr>Opdracht 1</vt:lpstr>
      <vt:lpstr>Opdracht 2: Levensverloop van een spits</vt:lpstr>
      <vt:lpstr>Opdracht 2: Levensverloop van een spits</vt:lpstr>
      <vt:lpstr>Lesdoelen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Jagers in de Middensteentijd op het Noordzeebekken</dc:title>
  <dc:creator>Merel Spithoven</dc:creator>
  <cp:lastModifiedBy>Jankees den Otter</cp:lastModifiedBy>
  <cp:revision>11</cp:revision>
  <dcterms:created xsi:type="dcterms:W3CDTF">2020-08-31T10:24:20Z</dcterms:created>
  <dcterms:modified xsi:type="dcterms:W3CDTF">2023-07-06T07:06:44Z</dcterms:modified>
</cp:coreProperties>
</file>