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1" r:id="rId6"/>
    <p:sldId id="266" r:id="rId7"/>
    <p:sldId id="262" r:id="rId8"/>
    <p:sldId id="263" r:id="rId9"/>
    <p:sldId id="264" r:id="rId10"/>
    <p:sldId id="265" r:id="rId11"/>
    <p:sldId id="267" r:id="rId12"/>
    <p:sldId id="268" r:id="rId13"/>
    <p:sldId id="26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4A1A9-5D80-49AE-9283-BA12AAEEB788}"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9989D626-6A62-4CF4-BC18-85B8025D2E50}">
      <dgm:prSet/>
      <dgm:spPr/>
      <dgm:t>
        <a:bodyPr/>
        <a:lstStyle/>
        <a:p>
          <a:r>
            <a:rPr lang="nl-NL"/>
            <a:t>Terugblik blok 4</a:t>
          </a:r>
          <a:endParaRPr lang="en-US"/>
        </a:p>
      </dgm:t>
    </dgm:pt>
    <dgm:pt modelId="{DBFC1028-07D3-4588-8590-B7DA159EA42B}" type="parTrans" cxnId="{D6D3CAC6-8960-4D66-B264-D34F485A1C52}">
      <dgm:prSet/>
      <dgm:spPr/>
      <dgm:t>
        <a:bodyPr/>
        <a:lstStyle/>
        <a:p>
          <a:endParaRPr lang="en-US"/>
        </a:p>
      </dgm:t>
    </dgm:pt>
    <dgm:pt modelId="{61B698C2-3226-4C01-A792-A5454DE28100}" type="sibTrans" cxnId="{D6D3CAC6-8960-4D66-B264-D34F485A1C52}">
      <dgm:prSet/>
      <dgm:spPr/>
      <dgm:t>
        <a:bodyPr/>
        <a:lstStyle/>
        <a:p>
          <a:endParaRPr lang="en-US"/>
        </a:p>
      </dgm:t>
    </dgm:pt>
    <dgm:pt modelId="{A993316D-A937-4E8F-9210-8F3D3B788A50}">
      <dgm:prSet/>
      <dgm:spPr/>
      <dgm:t>
        <a:bodyPr/>
        <a:lstStyle/>
        <a:p>
          <a:r>
            <a:rPr lang="nl-NL"/>
            <a:t>Posterpresentaties</a:t>
          </a:r>
          <a:endParaRPr lang="en-US"/>
        </a:p>
      </dgm:t>
    </dgm:pt>
    <dgm:pt modelId="{8A29FCF6-350A-4BCA-B316-F44260DA61C1}" type="parTrans" cxnId="{CD49163E-E146-4D6C-9CA1-9B33D8B7C1DA}">
      <dgm:prSet/>
      <dgm:spPr/>
      <dgm:t>
        <a:bodyPr/>
        <a:lstStyle/>
        <a:p>
          <a:endParaRPr lang="en-US"/>
        </a:p>
      </dgm:t>
    </dgm:pt>
    <dgm:pt modelId="{77AD805C-E627-47F5-8945-6105B7FFF879}" type="sibTrans" cxnId="{CD49163E-E146-4D6C-9CA1-9B33D8B7C1DA}">
      <dgm:prSet/>
      <dgm:spPr/>
      <dgm:t>
        <a:bodyPr/>
        <a:lstStyle/>
        <a:p>
          <a:endParaRPr lang="en-US"/>
        </a:p>
      </dgm:t>
    </dgm:pt>
    <dgm:pt modelId="{2E13ED22-0C05-4998-8153-B91066EBFB68}">
      <dgm:prSet/>
      <dgm:spPr/>
      <dgm:t>
        <a:bodyPr/>
        <a:lstStyle/>
        <a:p>
          <a:r>
            <a:rPr lang="nl-NL"/>
            <a:t>Theorie blok 5</a:t>
          </a:r>
          <a:endParaRPr lang="en-US"/>
        </a:p>
      </dgm:t>
    </dgm:pt>
    <dgm:pt modelId="{908FFECE-4547-4C53-A95F-156359C3EFAF}" type="parTrans" cxnId="{BAD9BF14-8C8B-403C-A1A0-BBEAB10CA6E9}">
      <dgm:prSet/>
      <dgm:spPr/>
      <dgm:t>
        <a:bodyPr/>
        <a:lstStyle/>
        <a:p>
          <a:endParaRPr lang="en-US"/>
        </a:p>
      </dgm:t>
    </dgm:pt>
    <dgm:pt modelId="{6E3CDFED-A65F-439D-86AE-B8D5232C4CD0}" type="sibTrans" cxnId="{BAD9BF14-8C8B-403C-A1A0-BBEAB10CA6E9}">
      <dgm:prSet/>
      <dgm:spPr/>
      <dgm:t>
        <a:bodyPr/>
        <a:lstStyle/>
        <a:p>
          <a:endParaRPr lang="en-US"/>
        </a:p>
      </dgm:t>
    </dgm:pt>
    <dgm:pt modelId="{EFB1B0E9-E8E2-48D5-BD11-2F7F9065B1C5}">
      <dgm:prSet/>
      <dgm:spPr/>
      <dgm:t>
        <a:bodyPr/>
        <a:lstStyle/>
        <a:p>
          <a:r>
            <a:rPr lang="nl-NL"/>
            <a:t>Uitleg eindopdracht blok 5</a:t>
          </a:r>
          <a:endParaRPr lang="en-US"/>
        </a:p>
      </dgm:t>
    </dgm:pt>
    <dgm:pt modelId="{C59738B6-C7E0-4A50-8D17-D065FA3FD828}" type="parTrans" cxnId="{4EF1C30A-64C3-43B8-8320-2D6A65A61B82}">
      <dgm:prSet/>
      <dgm:spPr/>
      <dgm:t>
        <a:bodyPr/>
        <a:lstStyle/>
        <a:p>
          <a:endParaRPr lang="en-US"/>
        </a:p>
      </dgm:t>
    </dgm:pt>
    <dgm:pt modelId="{BEECF0EE-2411-4F2F-9914-25D8BA88D639}" type="sibTrans" cxnId="{4EF1C30A-64C3-43B8-8320-2D6A65A61B82}">
      <dgm:prSet/>
      <dgm:spPr/>
      <dgm:t>
        <a:bodyPr/>
        <a:lstStyle/>
        <a:p>
          <a:endParaRPr lang="en-US"/>
        </a:p>
      </dgm:t>
    </dgm:pt>
    <dgm:pt modelId="{6910571C-8AC9-4A32-8848-2970693D9701}" type="pres">
      <dgm:prSet presAssocID="{B204A1A9-5D80-49AE-9283-BA12AAEEB788}" presName="outerComposite" presStyleCnt="0">
        <dgm:presLayoutVars>
          <dgm:chMax val="5"/>
          <dgm:dir/>
          <dgm:resizeHandles val="exact"/>
        </dgm:presLayoutVars>
      </dgm:prSet>
      <dgm:spPr/>
    </dgm:pt>
    <dgm:pt modelId="{E4849AC6-0F42-4F8E-B28B-27CF2880A194}" type="pres">
      <dgm:prSet presAssocID="{B204A1A9-5D80-49AE-9283-BA12AAEEB788}" presName="dummyMaxCanvas" presStyleCnt="0">
        <dgm:presLayoutVars/>
      </dgm:prSet>
      <dgm:spPr/>
    </dgm:pt>
    <dgm:pt modelId="{1AE4EFC3-2AB8-4CCD-9103-D94C1EDF76D9}" type="pres">
      <dgm:prSet presAssocID="{B204A1A9-5D80-49AE-9283-BA12AAEEB788}" presName="FourNodes_1" presStyleLbl="node1" presStyleIdx="0" presStyleCnt="4">
        <dgm:presLayoutVars>
          <dgm:bulletEnabled val="1"/>
        </dgm:presLayoutVars>
      </dgm:prSet>
      <dgm:spPr/>
    </dgm:pt>
    <dgm:pt modelId="{8EE59776-EDAF-4081-AA2B-1F0B6E511D22}" type="pres">
      <dgm:prSet presAssocID="{B204A1A9-5D80-49AE-9283-BA12AAEEB788}" presName="FourNodes_2" presStyleLbl="node1" presStyleIdx="1" presStyleCnt="4">
        <dgm:presLayoutVars>
          <dgm:bulletEnabled val="1"/>
        </dgm:presLayoutVars>
      </dgm:prSet>
      <dgm:spPr/>
    </dgm:pt>
    <dgm:pt modelId="{5CBA4845-3D29-4742-ACF8-E49414A06748}" type="pres">
      <dgm:prSet presAssocID="{B204A1A9-5D80-49AE-9283-BA12AAEEB788}" presName="FourNodes_3" presStyleLbl="node1" presStyleIdx="2" presStyleCnt="4">
        <dgm:presLayoutVars>
          <dgm:bulletEnabled val="1"/>
        </dgm:presLayoutVars>
      </dgm:prSet>
      <dgm:spPr/>
    </dgm:pt>
    <dgm:pt modelId="{45D882FA-C3E7-47BC-86DC-5F08D6E72757}" type="pres">
      <dgm:prSet presAssocID="{B204A1A9-5D80-49AE-9283-BA12AAEEB788}" presName="FourNodes_4" presStyleLbl="node1" presStyleIdx="3" presStyleCnt="4">
        <dgm:presLayoutVars>
          <dgm:bulletEnabled val="1"/>
        </dgm:presLayoutVars>
      </dgm:prSet>
      <dgm:spPr/>
    </dgm:pt>
    <dgm:pt modelId="{B47DA3AF-9F52-49A7-95D9-8A224A1B00EA}" type="pres">
      <dgm:prSet presAssocID="{B204A1A9-5D80-49AE-9283-BA12AAEEB788}" presName="FourConn_1-2" presStyleLbl="fgAccFollowNode1" presStyleIdx="0" presStyleCnt="3">
        <dgm:presLayoutVars>
          <dgm:bulletEnabled val="1"/>
        </dgm:presLayoutVars>
      </dgm:prSet>
      <dgm:spPr/>
    </dgm:pt>
    <dgm:pt modelId="{3E3C64DB-A6D2-48BF-984A-EBB6B4DBB86B}" type="pres">
      <dgm:prSet presAssocID="{B204A1A9-5D80-49AE-9283-BA12AAEEB788}" presName="FourConn_2-3" presStyleLbl="fgAccFollowNode1" presStyleIdx="1" presStyleCnt="3">
        <dgm:presLayoutVars>
          <dgm:bulletEnabled val="1"/>
        </dgm:presLayoutVars>
      </dgm:prSet>
      <dgm:spPr/>
    </dgm:pt>
    <dgm:pt modelId="{7273B379-7748-4D5B-9EE4-0CD6DEF77A03}" type="pres">
      <dgm:prSet presAssocID="{B204A1A9-5D80-49AE-9283-BA12AAEEB788}" presName="FourConn_3-4" presStyleLbl="fgAccFollowNode1" presStyleIdx="2" presStyleCnt="3">
        <dgm:presLayoutVars>
          <dgm:bulletEnabled val="1"/>
        </dgm:presLayoutVars>
      </dgm:prSet>
      <dgm:spPr/>
    </dgm:pt>
    <dgm:pt modelId="{646A39D1-CA00-4BCD-B301-E41D2589A4BA}" type="pres">
      <dgm:prSet presAssocID="{B204A1A9-5D80-49AE-9283-BA12AAEEB788}" presName="FourNodes_1_text" presStyleLbl="node1" presStyleIdx="3" presStyleCnt="4">
        <dgm:presLayoutVars>
          <dgm:bulletEnabled val="1"/>
        </dgm:presLayoutVars>
      </dgm:prSet>
      <dgm:spPr/>
    </dgm:pt>
    <dgm:pt modelId="{5515856B-06C9-48D3-A451-ED639D804C8C}" type="pres">
      <dgm:prSet presAssocID="{B204A1A9-5D80-49AE-9283-BA12AAEEB788}" presName="FourNodes_2_text" presStyleLbl="node1" presStyleIdx="3" presStyleCnt="4">
        <dgm:presLayoutVars>
          <dgm:bulletEnabled val="1"/>
        </dgm:presLayoutVars>
      </dgm:prSet>
      <dgm:spPr/>
    </dgm:pt>
    <dgm:pt modelId="{93405DE9-9935-4970-AA47-013132262250}" type="pres">
      <dgm:prSet presAssocID="{B204A1A9-5D80-49AE-9283-BA12AAEEB788}" presName="FourNodes_3_text" presStyleLbl="node1" presStyleIdx="3" presStyleCnt="4">
        <dgm:presLayoutVars>
          <dgm:bulletEnabled val="1"/>
        </dgm:presLayoutVars>
      </dgm:prSet>
      <dgm:spPr/>
    </dgm:pt>
    <dgm:pt modelId="{1CF7BC01-A853-4EFE-8D9C-CB8F2BEC7B06}" type="pres">
      <dgm:prSet presAssocID="{B204A1A9-5D80-49AE-9283-BA12AAEEB788}" presName="FourNodes_4_text" presStyleLbl="node1" presStyleIdx="3" presStyleCnt="4">
        <dgm:presLayoutVars>
          <dgm:bulletEnabled val="1"/>
        </dgm:presLayoutVars>
      </dgm:prSet>
      <dgm:spPr/>
    </dgm:pt>
  </dgm:ptLst>
  <dgm:cxnLst>
    <dgm:cxn modelId="{4EF1C30A-64C3-43B8-8320-2D6A65A61B82}" srcId="{B204A1A9-5D80-49AE-9283-BA12AAEEB788}" destId="{EFB1B0E9-E8E2-48D5-BD11-2F7F9065B1C5}" srcOrd="3" destOrd="0" parTransId="{C59738B6-C7E0-4A50-8D17-D065FA3FD828}" sibTransId="{BEECF0EE-2411-4F2F-9914-25D8BA88D639}"/>
    <dgm:cxn modelId="{BAD9BF14-8C8B-403C-A1A0-BBEAB10CA6E9}" srcId="{B204A1A9-5D80-49AE-9283-BA12AAEEB788}" destId="{2E13ED22-0C05-4998-8153-B91066EBFB68}" srcOrd="2" destOrd="0" parTransId="{908FFECE-4547-4C53-A95F-156359C3EFAF}" sibTransId="{6E3CDFED-A65F-439D-86AE-B8D5232C4CD0}"/>
    <dgm:cxn modelId="{CD49163E-E146-4D6C-9CA1-9B33D8B7C1DA}" srcId="{B204A1A9-5D80-49AE-9283-BA12AAEEB788}" destId="{A993316D-A937-4E8F-9210-8F3D3B788A50}" srcOrd="1" destOrd="0" parTransId="{8A29FCF6-350A-4BCA-B316-F44260DA61C1}" sibTransId="{77AD805C-E627-47F5-8945-6105B7FFF879}"/>
    <dgm:cxn modelId="{7074465D-6C26-4C57-AC51-3F5A5017578C}" type="presOf" srcId="{6E3CDFED-A65F-439D-86AE-B8D5232C4CD0}" destId="{7273B379-7748-4D5B-9EE4-0CD6DEF77A03}" srcOrd="0" destOrd="0" presId="urn:microsoft.com/office/officeart/2005/8/layout/vProcess5"/>
    <dgm:cxn modelId="{253C9A7E-1256-4D9E-B020-025DA97F6DCB}" type="presOf" srcId="{61B698C2-3226-4C01-A792-A5454DE28100}" destId="{B47DA3AF-9F52-49A7-95D9-8A224A1B00EA}" srcOrd="0" destOrd="0" presId="urn:microsoft.com/office/officeart/2005/8/layout/vProcess5"/>
    <dgm:cxn modelId="{AA3C7089-FC93-4AFD-855C-5A78D7466190}" type="presOf" srcId="{B204A1A9-5D80-49AE-9283-BA12AAEEB788}" destId="{6910571C-8AC9-4A32-8848-2970693D9701}" srcOrd="0" destOrd="0" presId="urn:microsoft.com/office/officeart/2005/8/layout/vProcess5"/>
    <dgm:cxn modelId="{C0A42093-4E3B-4083-BA9B-32AA0492A79F}" type="presOf" srcId="{9989D626-6A62-4CF4-BC18-85B8025D2E50}" destId="{646A39D1-CA00-4BCD-B301-E41D2589A4BA}" srcOrd="1" destOrd="0" presId="urn:microsoft.com/office/officeart/2005/8/layout/vProcess5"/>
    <dgm:cxn modelId="{28D1839A-5221-4750-989A-12761F351D38}" type="presOf" srcId="{A993316D-A937-4E8F-9210-8F3D3B788A50}" destId="{5515856B-06C9-48D3-A451-ED639D804C8C}" srcOrd="1" destOrd="0" presId="urn:microsoft.com/office/officeart/2005/8/layout/vProcess5"/>
    <dgm:cxn modelId="{B8886CA4-D4A3-4DC5-B41E-D3DAD98D4BAB}" type="presOf" srcId="{77AD805C-E627-47F5-8945-6105B7FFF879}" destId="{3E3C64DB-A6D2-48BF-984A-EBB6B4DBB86B}" srcOrd="0" destOrd="0" presId="urn:microsoft.com/office/officeart/2005/8/layout/vProcess5"/>
    <dgm:cxn modelId="{74ED06A9-3E57-4D49-9B00-F06401A2F2DD}" type="presOf" srcId="{A993316D-A937-4E8F-9210-8F3D3B788A50}" destId="{8EE59776-EDAF-4081-AA2B-1F0B6E511D22}" srcOrd="0" destOrd="0" presId="urn:microsoft.com/office/officeart/2005/8/layout/vProcess5"/>
    <dgm:cxn modelId="{441212AE-16AE-4AC1-99A1-DCF05E80E222}" type="presOf" srcId="{2E13ED22-0C05-4998-8153-B91066EBFB68}" destId="{5CBA4845-3D29-4742-ACF8-E49414A06748}" srcOrd="0" destOrd="0" presId="urn:microsoft.com/office/officeart/2005/8/layout/vProcess5"/>
    <dgm:cxn modelId="{D6D3CAC6-8960-4D66-B264-D34F485A1C52}" srcId="{B204A1A9-5D80-49AE-9283-BA12AAEEB788}" destId="{9989D626-6A62-4CF4-BC18-85B8025D2E50}" srcOrd="0" destOrd="0" parTransId="{DBFC1028-07D3-4588-8590-B7DA159EA42B}" sibTransId="{61B698C2-3226-4C01-A792-A5454DE28100}"/>
    <dgm:cxn modelId="{5FB062DA-706D-4E40-A75B-B28B80665C63}" type="presOf" srcId="{EFB1B0E9-E8E2-48D5-BD11-2F7F9065B1C5}" destId="{1CF7BC01-A853-4EFE-8D9C-CB8F2BEC7B06}" srcOrd="1" destOrd="0" presId="urn:microsoft.com/office/officeart/2005/8/layout/vProcess5"/>
    <dgm:cxn modelId="{C4091CEB-C20D-4E9C-8A3F-C0CB7A53C46A}" type="presOf" srcId="{EFB1B0E9-E8E2-48D5-BD11-2F7F9065B1C5}" destId="{45D882FA-C3E7-47BC-86DC-5F08D6E72757}" srcOrd="0" destOrd="0" presId="urn:microsoft.com/office/officeart/2005/8/layout/vProcess5"/>
    <dgm:cxn modelId="{9CB0B9ED-775A-485D-8B63-FE5661592FE2}" type="presOf" srcId="{2E13ED22-0C05-4998-8153-B91066EBFB68}" destId="{93405DE9-9935-4970-AA47-013132262250}" srcOrd="1" destOrd="0" presId="urn:microsoft.com/office/officeart/2005/8/layout/vProcess5"/>
    <dgm:cxn modelId="{0ABF13EE-8C56-47CC-A76C-07F86447C81D}" type="presOf" srcId="{9989D626-6A62-4CF4-BC18-85B8025D2E50}" destId="{1AE4EFC3-2AB8-4CCD-9103-D94C1EDF76D9}" srcOrd="0" destOrd="0" presId="urn:microsoft.com/office/officeart/2005/8/layout/vProcess5"/>
    <dgm:cxn modelId="{3B087AAE-DBF0-4107-A52E-C493E58431FD}" type="presParOf" srcId="{6910571C-8AC9-4A32-8848-2970693D9701}" destId="{E4849AC6-0F42-4F8E-B28B-27CF2880A194}" srcOrd="0" destOrd="0" presId="urn:microsoft.com/office/officeart/2005/8/layout/vProcess5"/>
    <dgm:cxn modelId="{94251F04-8482-41A2-96AC-35EC1E2CF198}" type="presParOf" srcId="{6910571C-8AC9-4A32-8848-2970693D9701}" destId="{1AE4EFC3-2AB8-4CCD-9103-D94C1EDF76D9}" srcOrd="1" destOrd="0" presId="urn:microsoft.com/office/officeart/2005/8/layout/vProcess5"/>
    <dgm:cxn modelId="{980850C6-077A-4DD3-BC09-7424EF6D9C6C}" type="presParOf" srcId="{6910571C-8AC9-4A32-8848-2970693D9701}" destId="{8EE59776-EDAF-4081-AA2B-1F0B6E511D22}" srcOrd="2" destOrd="0" presId="urn:microsoft.com/office/officeart/2005/8/layout/vProcess5"/>
    <dgm:cxn modelId="{BAC88503-9E02-45F0-976D-665720490C85}" type="presParOf" srcId="{6910571C-8AC9-4A32-8848-2970693D9701}" destId="{5CBA4845-3D29-4742-ACF8-E49414A06748}" srcOrd="3" destOrd="0" presId="urn:microsoft.com/office/officeart/2005/8/layout/vProcess5"/>
    <dgm:cxn modelId="{61AA58F4-F67A-4883-9F73-9D26DB7AB8C1}" type="presParOf" srcId="{6910571C-8AC9-4A32-8848-2970693D9701}" destId="{45D882FA-C3E7-47BC-86DC-5F08D6E72757}" srcOrd="4" destOrd="0" presId="urn:microsoft.com/office/officeart/2005/8/layout/vProcess5"/>
    <dgm:cxn modelId="{C5BC84BC-BFC6-40F8-9733-5FEB3F997F9A}" type="presParOf" srcId="{6910571C-8AC9-4A32-8848-2970693D9701}" destId="{B47DA3AF-9F52-49A7-95D9-8A224A1B00EA}" srcOrd="5" destOrd="0" presId="urn:microsoft.com/office/officeart/2005/8/layout/vProcess5"/>
    <dgm:cxn modelId="{31151A2B-F40D-48D6-BADA-C9043ECA74E1}" type="presParOf" srcId="{6910571C-8AC9-4A32-8848-2970693D9701}" destId="{3E3C64DB-A6D2-48BF-984A-EBB6B4DBB86B}" srcOrd="6" destOrd="0" presId="urn:microsoft.com/office/officeart/2005/8/layout/vProcess5"/>
    <dgm:cxn modelId="{0934000A-3F5D-432D-A551-8F7D3D5F8439}" type="presParOf" srcId="{6910571C-8AC9-4A32-8848-2970693D9701}" destId="{7273B379-7748-4D5B-9EE4-0CD6DEF77A03}" srcOrd="7" destOrd="0" presId="urn:microsoft.com/office/officeart/2005/8/layout/vProcess5"/>
    <dgm:cxn modelId="{D54D3F11-433B-4E6C-A67A-DB560817F308}" type="presParOf" srcId="{6910571C-8AC9-4A32-8848-2970693D9701}" destId="{646A39D1-CA00-4BCD-B301-E41D2589A4BA}" srcOrd="8" destOrd="0" presId="urn:microsoft.com/office/officeart/2005/8/layout/vProcess5"/>
    <dgm:cxn modelId="{75215D68-A428-403B-A6CA-9E2B011D8D29}" type="presParOf" srcId="{6910571C-8AC9-4A32-8848-2970693D9701}" destId="{5515856B-06C9-48D3-A451-ED639D804C8C}" srcOrd="9" destOrd="0" presId="urn:microsoft.com/office/officeart/2005/8/layout/vProcess5"/>
    <dgm:cxn modelId="{AA471E83-D83A-4EA7-8A98-F731C82B014B}" type="presParOf" srcId="{6910571C-8AC9-4A32-8848-2970693D9701}" destId="{93405DE9-9935-4970-AA47-013132262250}" srcOrd="10" destOrd="0" presId="urn:microsoft.com/office/officeart/2005/8/layout/vProcess5"/>
    <dgm:cxn modelId="{C6774339-072C-42A1-BACA-D775FDEC5894}" type="presParOf" srcId="{6910571C-8AC9-4A32-8848-2970693D9701}" destId="{1CF7BC01-A853-4EFE-8D9C-CB8F2BEC7B0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372A82-3B32-4D11-8F0B-838A2AF67C7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2767828-8A27-4343-8BA1-3B505F969D42}">
      <dgm:prSet/>
      <dgm:spPr/>
      <dgm:t>
        <a:bodyPr/>
        <a:lstStyle/>
        <a:p>
          <a:pPr>
            <a:defRPr cap="all"/>
          </a:pPr>
          <a:r>
            <a:rPr lang="nl-NL"/>
            <a:t>Cijfers</a:t>
          </a:r>
          <a:endParaRPr lang="en-US"/>
        </a:p>
      </dgm:t>
    </dgm:pt>
    <dgm:pt modelId="{CB1B811D-F9E8-4641-90CC-EB8C0B43FA71}" type="parTrans" cxnId="{E170F1B1-2FB9-447F-BE8B-81E22A3E953F}">
      <dgm:prSet/>
      <dgm:spPr/>
      <dgm:t>
        <a:bodyPr/>
        <a:lstStyle/>
        <a:p>
          <a:endParaRPr lang="en-US"/>
        </a:p>
      </dgm:t>
    </dgm:pt>
    <dgm:pt modelId="{B27C626A-8FEE-423B-BAC0-D58976DEA91A}" type="sibTrans" cxnId="{E170F1B1-2FB9-447F-BE8B-81E22A3E953F}">
      <dgm:prSet/>
      <dgm:spPr/>
      <dgm:t>
        <a:bodyPr/>
        <a:lstStyle/>
        <a:p>
          <a:endParaRPr lang="en-US"/>
        </a:p>
      </dgm:t>
    </dgm:pt>
    <dgm:pt modelId="{3E051965-A643-4C15-9AB3-901B1FF0E381}">
      <dgm:prSet/>
      <dgm:spPr/>
      <dgm:t>
        <a:bodyPr/>
        <a:lstStyle/>
        <a:p>
          <a:pPr>
            <a:defRPr cap="all"/>
          </a:pPr>
          <a:r>
            <a:rPr lang="nl-NL"/>
            <a:t>Posterpresentaties voorbereiden</a:t>
          </a:r>
          <a:endParaRPr lang="en-US"/>
        </a:p>
      </dgm:t>
    </dgm:pt>
    <dgm:pt modelId="{F5DD553B-37BD-4A7E-99AA-AD9442763207}" type="parTrans" cxnId="{4056DABC-2E29-45AB-9CA4-ACF612E2DC50}">
      <dgm:prSet/>
      <dgm:spPr/>
      <dgm:t>
        <a:bodyPr/>
        <a:lstStyle/>
        <a:p>
          <a:endParaRPr lang="en-US"/>
        </a:p>
      </dgm:t>
    </dgm:pt>
    <dgm:pt modelId="{D86349A5-7854-4E5F-B910-8269AB40F000}" type="sibTrans" cxnId="{4056DABC-2E29-45AB-9CA4-ACF612E2DC50}">
      <dgm:prSet/>
      <dgm:spPr/>
      <dgm:t>
        <a:bodyPr/>
        <a:lstStyle/>
        <a:p>
          <a:endParaRPr lang="en-US"/>
        </a:p>
      </dgm:t>
    </dgm:pt>
    <dgm:pt modelId="{9FBF56B9-4758-48F7-846E-F64D1A825E59}" type="pres">
      <dgm:prSet presAssocID="{71372A82-3B32-4D11-8F0B-838A2AF67C79}" presName="root" presStyleCnt="0">
        <dgm:presLayoutVars>
          <dgm:dir/>
          <dgm:resizeHandles val="exact"/>
        </dgm:presLayoutVars>
      </dgm:prSet>
      <dgm:spPr/>
    </dgm:pt>
    <dgm:pt modelId="{868CB30F-4468-467B-AAEB-FD52051B5010}" type="pres">
      <dgm:prSet presAssocID="{12767828-8A27-4343-8BA1-3B505F969D42}" presName="compNode" presStyleCnt="0"/>
      <dgm:spPr/>
    </dgm:pt>
    <dgm:pt modelId="{FA60E268-F8FD-44F7-81DE-7AC95364AE82}" type="pres">
      <dgm:prSet presAssocID="{12767828-8A27-4343-8BA1-3B505F969D42}" presName="iconBgRect" presStyleLbl="bgShp" presStyleIdx="0" presStyleCnt="2"/>
      <dgm:spPr>
        <a:prstGeom prst="round2DiagRect">
          <a:avLst>
            <a:gd name="adj1" fmla="val 29727"/>
            <a:gd name="adj2" fmla="val 0"/>
          </a:avLst>
        </a:prstGeom>
      </dgm:spPr>
    </dgm:pt>
    <dgm:pt modelId="{A59484FD-6759-46A6-9E41-98706C7BC15A}" type="pres">
      <dgm:prSet presAssocID="{12767828-8A27-4343-8BA1-3B505F969D4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nkje"/>
        </a:ext>
      </dgm:extLst>
    </dgm:pt>
    <dgm:pt modelId="{F6E485E4-CCB3-40ED-ACF9-2ADDFBA7DA63}" type="pres">
      <dgm:prSet presAssocID="{12767828-8A27-4343-8BA1-3B505F969D42}" presName="spaceRect" presStyleCnt="0"/>
      <dgm:spPr/>
    </dgm:pt>
    <dgm:pt modelId="{596347C7-BEC4-41B4-A270-01605A0CC8CB}" type="pres">
      <dgm:prSet presAssocID="{12767828-8A27-4343-8BA1-3B505F969D42}" presName="textRect" presStyleLbl="revTx" presStyleIdx="0" presStyleCnt="2">
        <dgm:presLayoutVars>
          <dgm:chMax val="1"/>
          <dgm:chPref val="1"/>
        </dgm:presLayoutVars>
      </dgm:prSet>
      <dgm:spPr/>
    </dgm:pt>
    <dgm:pt modelId="{014F417C-4ED8-41BE-BE7C-55C35F70B5C9}" type="pres">
      <dgm:prSet presAssocID="{B27C626A-8FEE-423B-BAC0-D58976DEA91A}" presName="sibTrans" presStyleCnt="0"/>
      <dgm:spPr/>
    </dgm:pt>
    <dgm:pt modelId="{CBFA6A96-A78B-45FB-B58C-90F8ECCF948F}" type="pres">
      <dgm:prSet presAssocID="{3E051965-A643-4C15-9AB3-901B1FF0E381}" presName="compNode" presStyleCnt="0"/>
      <dgm:spPr/>
    </dgm:pt>
    <dgm:pt modelId="{DF93E960-794A-49AC-AA07-24D9D3ECBE80}" type="pres">
      <dgm:prSet presAssocID="{3E051965-A643-4C15-9AB3-901B1FF0E381}" presName="iconBgRect" presStyleLbl="bgShp" presStyleIdx="1" presStyleCnt="2"/>
      <dgm:spPr>
        <a:prstGeom prst="round2DiagRect">
          <a:avLst>
            <a:gd name="adj1" fmla="val 29727"/>
            <a:gd name="adj2" fmla="val 0"/>
          </a:avLst>
        </a:prstGeom>
      </dgm:spPr>
    </dgm:pt>
    <dgm:pt modelId="{EECAD128-1EFF-462D-A6AE-2CAD394FA805}" type="pres">
      <dgm:prSet presAssocID="{3E051965-A643-4C15-9AB3-901B1FF0E38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olelijst"/>
        </a:ext>
      </dgm:extLst>
    </dgm:pt>
    <dgm:pt modelId="{B79FAA52-1FC8-4222-9CB9-E82FDC2E1F35}" type="pres">
      <dgm:prSet presAssocID="{3E051965-A643-4C15-9AB3-901B1FF0E381}" presName="spaceRect" presStyleCnt="0"/>
      <dgm:spPr/>
    </dgm:pt>
    <dgm:pt modelId="{97C38E07-9065-4D79-9A5A-5DA067DD0DA5}" type="pres">
      <dgm:prSet presAssocID="{3E051965-A643-4C15-9AB3-901B1FF0E381}" presName="textRect" presStyleLbl="revTx" presStyleIdx="1" presStyleCnt="2">
        <dgm:presLayoutVars>
          <dgm:chMax val="1"/>
          <dgm:chPref val="1"/>
        </dgm:presLayoutVars>
      </dgm:prSet>
      <dgm:spPr/>
    </dgm:pt>
  </dgm:ptLst>
  <dgm:cxnLst>
    <dgm:cxn modelId="{377F556A-A9DB-4CB1-9050-E8D44EC309E4}" type="presOf" srcId="{3E051965-A643-4C15-9AB3-901B1FF0E381}" destId="{97C38E07-9065-4D79-9A5A-5DA067DD0DA5}" srcOrd="0" destOrd="0" presId="urn:microsoft.com/office/officeart/2018/5/layout/IconLeafLabelList"/>
    <dgm:cxn modelId="{7AC84B8F-7772-4839-B592-8A4BDC5E927E}" type="presOf" srcId="{12767828-8A27-4343-8BA1-3B505F969D42}" destId="{596347C7-BEC4-41B4-A270-01605A0CC8CB}" srcOrd="0" destOrd="0" presId="urn:microsoft.com/office/officeart/2018/5/layout/IconLeafLabelList"/>
    <dgm:cxn modelId="{E170F1B1-2FB9-447F-BE8B-81E22A3E953F}" srcId="{71372A82-3B32-4D11-8F0B-838A2AF67C79}" destId="{12767828-8A27-4343-8BA1-3B505F969D42}" srcOrd="0" destOrd="0" parTransId="{CB1B811D-F9E8-4641-90CC-EB8C0B43FA71}" sibTransId="{B27C626A-8FEE-423B-BAC0-D58976DEA91A}"/>
    <dgm:cxn modelId="{85FCE5BB-0642-49D1-8CD5-44764BB5686A}" type="presOf" srcId="{71372A82-3B32-4D11-8F0B-838A2AF67C79}" destId="{9FBF56B9-4758-48F7-846E-F64D1A825E59}" srcOrd="0" destOrd="0" presId="urn:microsoft.com/office/officeart/2018/5/layout/IconLeafLabelList"/>
    <dgm:cxn modelId="{4056DABC-2E29-45AB-9CA4-ACF612E2DC50}" srcId="{71372A82-3B32-4D11-8F0B-838A2AF67C79}" destId="{3E051965-A643-4C15-9AB3-901B1FF0E381}" srcOrd="1" destOrd="0" parTransId="{F5DD553B-37BD-4A7E-99AA-AD9442763207}" sibTransId="{D86349A5-7854-4E5F-B910-8269AB40F000}"/>
    <dgm:cxn modelId="{0DC5BF85-6AB6-4F19-8FB7-56516D77E4BA}" type="presParOf" srcId="{9FBF56B9-4758-48F7-846E-F64D1A825E59}" destId="{868CB30F-4468-467B-AAEB-FD52051B5010}" srcOrd="0" destOrd="0" presId="urn:microsoft.com/office/officeart/2018/5/layout/IconLeafLabelList"/>
    <dgm:cxn modelId="{67EB0DAB-EBCB-401B-972E-EDE9B4EABCE6}" type="presParOf" srcId="{868CB30F-4468-467B-AAEB-FD52051B5010}" destId="{FA60E268-F8FD-44F7-81DE-7AC95364AE82}" srcOrd="0" destOrd="0" presId="urn:microsoft.com/office/officeart/2018/5/layout/IconLeafLabelList"/>
    <dgm:cxn modelId="{8E2AAC0E-39F1-4275-B2BF-E307B39F639F}" type="presParOf" srcId="{868CB30F-4468-467B-AAEB-FD52051B5010}" destId="{A59484FD-6759-46A6-9E41-98706C7BC15A}" srcOrd="1" destOrd="0" presId="urn:microsoft.com/office/officeart/2018/5/layout/IconLeafLabelList"/>
    <dgm:cxn modelId="{E02D6C45-B569-44FE-AF7D-55ABE9C3CEAD}" type="presParOf" srcId="{868CB30F-4468-467B-AAEB-FD52051B5010}" destId="{F6E485E4-CCB3-40ED-ACF9-2ADDFBA7DA63}" srcOrd="2" destOrd="0" presId="urn:microsoft.com/office/officeart/2018/5/layout/IconLeafLabelList"/>
    <dgm:cxn modelId="{EFDA94E3-A069-4878-9DC9-82FA02D8402E}" type="presParOf" srcId="{868CB30F-4468-467B-AAEB-FD52051B5010}" destId="{596347C7-BEC4-41B4-A270-01605A0CC8CB}" srcOrd="3" destOrd="0" presId="urn:microsoft.com/office/officeart/2018/5/layout/IconLeafLabelList"/>
    <dgm:cxn modelId="{7644F54C-5D81-46AD-89A4-BF51B2A5BD6B}" type="presParOf" srcId="{9FBF56B9-4758-48F7-846E-F64D1A825E59}" destId="{014F417C-4ED8-41BE-BE7C-55C35F70B5C9}" srcOrd="1" destOrd="0" presId="urn:microsoft.com/office/officeart/2018/5/layout/IconLeafLabelList"/>
    <dgm:cxn modelId="{B09D9D27-3685-4210-AA51-11050FCEB3E6}" type="presParOf" srcId="{9FBF56B9-4758-48F7-846E-F64D1A825E59}" destId="{CBFA6A96-A78B-45FB-B58C-90F8ECCF948F}" srcOrd="2" destOrd="0" presId="urn:microsoft.com/office/officeart/2018/5/layout/IconLeafLabelList"/>
    <dgm:cxn modelId="{7E29387B-8F97-4004-B3C6-15E2F532C78A}" type="presParOf" srcId="{CBFA6A96-A78B-45FB-B58C-90F8ECCF948F}" destId="{DF93E960-794A-49AC-AA07-24D9D3ECBE80}" srcOrd="0" destOrd="0" presId="urn:microsoft.com/office/officeart/2018/5/layout/IconLeafLabelList"/>
    <dgm:cxn modelId="{1B545752-7268-4882-8913-7ADD3F4BA498}" type="presParOf" srcId="{CBFA6A96-A78B-45FB-B58C-90F8ECCF948F}" destId="{EECAD128-1EFF-462D-A6AE-2CAD394FA805}" srcOrd="1" destOrd="0" presId="urn:microsoft.com/office/officeart/2018/5/layout/IconLeafLabelList"/>
    <dgm:cxn modelId="{AF4229D2-5644-4AA7-A2E6-D9CDE8BB533E}" type="presParOf" srcId="{CBFA6A96-A78B-45FB-B58C-90F8ECCF948F}" destId="{B79FAA52-1FC8-4222-9CB9-E82FDC2E1F35}" srcOrd="2" destOrd="0" presId="urn:microsoft.com/office/officeart/2018/5/layout/IconLeafLabelList"/>
    <dgm:cxn modelId="{4296BD70-6F39-4EEC-AD93-189308D15F16}" type="presParOf" srcId="{CBFA6A96-A78B-45FB-B58C-90F8ECCF948F}" destId="{97C38E07-9065-4D79-9A5A-5DA067DD0DA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22C0C2-044B-426A-AE62-986CD121630A}"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13040000-0EFE-4FC5-90BE-1DA2B7A290D2}">
      <dgm:prSet/>
      <dgm:spPr/>
      <dgm:t>
        <a:bodyPr/>
        <a:lstStyle/>
        <a:p>
          <a:r>
            <a:rPr lang="nl-NL"/>
            <a:t>Afgelopen blok bezig geweest met het maken van een poster</a:t>
          </a:r>
          <a:endParaRPr lang="en-US"/>
        </a:p>
      </dgm:t>
    </dgm:pt>
    <dgm:pt modelId="{AD0CBB6E-BEA3-4605-BCD1-0563B20F926E}" type="parTrans" cxnId="{50CF53E8-64E6-47B3-9EEF-A525DE9D44D8}">
      <dgm:prSet/>
      <dgm:spPr/>
      <dgm:t>
        <a:bodyPr/>
        <a:lstStyle/>
        <a:p>
          <a:endParaRPr lang="en-US"/>
        </a:p>
      </dgm:t>
    </dgm:pt>
    <dgm:pt modelId="{21D83E9B-0E49-4D66-AC82-41A8F3960986}" type="sibTrans" cxnId="{50CF53E8-64E6-47B3-9EEF-A525DE9D44D8}">
      <dgm:prSet/>
      <dgm:spPr/>
      <dgm:t>
        <a:bodyPr/>
        <a:lstStyle/>
        <a:p>
          <a:endParaRPr lang="en-US"/>
        </a:p>
      </dgm:t>
    </dgm:pt>
    <dgm:pt modelId="{1A615DF1-47FA-44BE-A628-26BC0E9A8B0D}">
      <dgm:prSet/>
      <dgm:spPr/>
      <dgm:t>
        <a:bodyPr/>
        <a:lstStyle/>
        <a:p>
          <a:r>
            <a:rPr lang="nl-NL"/>
            <a:t>Hierin hebben jullie iets weten te ‘’promoten’’</a:t>
          </a:r>
          <a:endParaRPr lang="en-US"/>
        </a:p>
      </dgm:t>
    </dgm:pt>
    <dgm:pt modelId="{BF5F3A0C-BEA0-4EDC-98FD-223F7041DAD3}" type="parTrans" cxnId="{0045C27D-D6B2-4CAC-A7A9-D50DD982536A}">
      <dgm:prSet/>
      <dgm:spPr/>
      <dgm:t>
        <a:bodyPr/>
        <a:lstStyle/>
        <a:p>
          <a:endParaRPr lang="en-US"/>
        </a:p>
      </dgm:t>
    </dgm:pt>
    <dgm:pt modelId="{519A340D-5DFA-44BE-8EF9-79A43C7B8A41}" type="sibTrans" cxnId="{0045C27D-D6B2-4CAC-A7A9-D50DD982536A}">
      <dgm:prSet/>
      <dgm:spPr/>
      <dgm:t>
        <a:bodyPr/>
        <a:lstStyle/>
        <a:p>
          <a:endParaRPr lang="en-US"/>
        </a:p>
      </dgm:t>
    </dgm:pt>
    <dgm:pt modelId="{34FA0A88-9BC8-4D02-9995-D34076724CFC}">
      <dgm:prSet/>
      <dgm:spPr/>
      <dgm:t>
        <a:bodyPr/>
        <a:lstStyle/>
        <a:p>
          <a:r>
            <a:rPr lang="nl-NL" dirty="0" err="1"/>
            <a:t>Zometeen</a:t>
          </a:r>
          <a:r>
            <a:rPr lang="nl-NL" dirty="0"/>
            <a:t> presenteren let hierbij op:</a:t>
          </a:r>
          <a:endParaRPr lang="en-US" dirty="0"/>
        </a:p>
      </dgm:t>
    </dgm:pt>
    <dgm:pt modelId="{AD6119C0-50B1-40E2-BF63-F42204C318D5}" type="parTrans" cxnId="{37F83A02-02F5-4603-879A-6DCAE542AE66}">
      <dgm:prSet/>
      <dgm:spPr/>
      <dgm:t>
        <a:bodyPr/>
        <a:lstStyle/>
        <a:p>
          <a:endParaRPr lang="en-US"/>
        </a:p>
      </dgm:t>
    </dgm:pt>
    <dgm:pt modelId="{19EEE287-7B9C-402A-8092-527EF6D3FAD0}" type="sibTrans" cxnId="{37F83A02-02F5-4603-879A-6DCAE542AE66}">
      <dgm:prSet/>
      <dgm:spPr/>
      <dgm:t>
        <a:bodyPr/>
        <a:lstStyle/>
        <a:p>
          <a:endParaRPr lang="en-US"/>
        </a:p>
      </dgm:t>
    </dgm:pt>
    <dgm:pt modelId="{BC31C816-94F5-4DD5-842B-893C66AEB0B2}">
      <dgm:prSet/>
      <dgm:spPr/>
      <dgm:t>
        <a:bodyPr/>
        <a:lstStyle/>
        <a:p>
          <a:r>
            <a:rPr lang="nl-NL"/>
            <a:t>Verkoop je artikel</a:t>
          </a:r>
          <a:endParaRPr lang="en-US"/>
        </a:p>
      </dgm:t>
    </dgm:pt>
    <dgm:pt modelId="{8E1D750F-9A82-41F1-AB88-779D4279F1AB}" type="parTrans" cxnId="{89E70119-FC0F-44AB-853C-34E1A190018C}">
      <dgm:prSet/>
      <dgm:spPr/>
      <dgm:t>
        <a:bodyPr/>
        <a:lstStyle/>
        <a:p>
          <a:endParaRPr lang="en-US"/>
        </a:p>
      </dgm:t>
    </dgm:pt>
    <dgm:pt modelId="{37E83E46-8A42-41B0-BBBE-7BB75A371D85}" type="sibTrans" cxnId="{89E70119-FC0F-44AB-853C-34E1A190018C}">
      <dgm:prSet/>
      <dgm:spPr/>
      <dgm:t>
        <a:bodyPr/>
        <a:lstStyle/>
        <a:p>
          <a:endParaRPr lang="en-US"/>
        </a:p>
      </dgm:t>
    </dgm:pt>
    <dgm:pt modelId="{FF2EFD6A-9563-4318-A837-CB9EC5C10806}">
      <dgm:prSet/>
      <dgm:spPr/>
      <dgm:t>
        <a:bodyPr/>
        <a:lstStyle/>
        <a:p>
          <a:r>
            <a:rPr lang="nl-NL"/>
            <a:t>Let op presenteerstijl</a:t>
          </a:r>
          <a:endParaRPr lang="en-US"/>
        </a:p>
      </dgm:t>
    </dgm:pt>
    <dgm:pt modelId="{1DACD51E-ACE8-4908-811A-8253375C4825}" type="parTrans" cxnId="{D9950344-EB03-4F4E-8A3D-09B799E214C8}">
      <dgm:prSet/>
      <dgm:spPr/>
      <dgm:t>
        <a:bodyPr/>
        <a:lstStyle/>
        <a:p>
          <a:endParaRPr lang="en-US"/>
        </a:p>
      </dgm:t>
    </dgm:pt>
    <dgm:pt modelId="{29703413-94E6-4E1C-AB84-9EC2D77BCF57}" type="sibTrans" cxnId="{D9950344-EB03-4F4E-8A3D-09B799E214C8}">
      <dgm:prSet/>
      <dgm:spPr/>
      <dgm:t>
        <a:bodyPr/>
        <a:lstStyle/>
        <a:p>
          <a:endParaRPr lang="en-US"/>
        </a:p>
      </dgm:t>
    </dgm:pt>
    <dgm:pt modelId="{FE9E3704-A6E2-450D-A3BA-F50FF2EA3E52}">
      <dgm:prSet/>
      <dgm:spPr/>
      <dgm:t>
        <a:bodyPr/>
        <a:lstStyle/>
        <a:p>
          <a:r>
            <a:rPr lang="nl-NL"/>
            <a:t>Communiceer helder en duidelijk</a:t>
          </a:r>
          <a:endParaRPr lang="en-US"/>
        </a:p>
      </dgm:t>
    </dgm:pt>
    <dgm:pt modelId="{36DAD3D3-9981-436B-9F98-E3D47BFA067C}" type="parTrans" cxnId="{D1499839-EEEF-4A91-9A90-27DAFE20E6D7}">
      <dgm:prSet/>
      <dgm:spPr/>
      <dgm:t>
        <a:bodyPr/>
        <a:lstStyle/>
        <a:p>
          <a:endParaRPr lang="en-US"/>
        </a:p>
      </dgm:t>
    </dgm:pt>
    <dgm:pt modelId="{E4F4BBF0-C4B7-4464-8138-F452A18189B3}" type="sibTrans" cxnId="{D1499839-EEEF-4A91-9A90-27DAFE20E6D7}">
      <dgm:prSet/>
      <dgm:spPr/>
      <dgm:t>
        <a:bodyPr/>
        <a:lstStyle/>
        <a:p>
          <a:endParaRPr lang="en-US"/>
        </a:p>
      </dgm:t>
    </dgm:pt>
    <dgm:pt modelId="{A2D2863A-D438-4C03-9E56-5D574ECF67AA}" type="pres">
      <dgm:prSet presAssocID="{DE22C0C2-044B-426A-AE62-986CD121630A}" presName="hierChild1" presStyleCnt="0">
        <dgm:presLayoutVars>
          <dgm:orgChart val="1"/>
          <dgm:chPref val="1"/>
          <dgm:dir/>
          <dgm:animOne val="branch"/>
          <dgm:animLvl val="lvl"/>
          <dgm:resizeHandles/>
        </dgm:presLayoutVars>
      </dgm:prSet>
      <dgm:spPr/>
    </dgm:pt>
    <dgm:pt modelId="{406A90F0-FBE2-4BF2-AE6D-A4086D6D5C84}" type="pres">
      <dgm:prSet presAssocID="{13040000-0EFE-4FC5-90BE-1DA2B7A290D2}" presName="hierRoot1" presStyleCnt="0">
        <dgm:presLayoutVars>
          <dgm:hierBranch val="init"/>
        </dgm:presLayoutVars>
      </dgm:prSet>
      <dgm:spPr/>
    </dgm:pt>
    <dgm:pt modelId="{0F726A4F-DEA8-4985-B164-C627973AE1A3}" type="pres">
      <dgm:prSet presAssocID="{13040000-0EFE-4FC5-90BE-1DA2B7A290D2}" presName="rootComposite1" presStyleCnt="0"/>
      <dgm:spPr/>
    </dgm:pt>
    <dgm:pt modelId="{7479AC0D-E884-4C63-92FB-53E5AA66357E}" type="pres">
      <dgm:prSet presAssocID="{13040000-0EFE-4FC5-90BE-1DA2B7A290D2}" presName="rootText1" presStyleLbl="node0" presStyleIdx="0" presStyleCnt="3">
        <dgm:presLayoutVars>
          <dgm:chPref val="3"/>
        </dgm:presLayoutVars>
      </dgm:prSet>
      <dgm:spPr/>
    </dgm:pt>
    <dgm:pt modelId="{74314323-AD81-45B8-830C-814A1E555A9C}" type="pres">
      <dgm:prSet presAssocID="{13040000-0EFE-4FC5-90BE-1DA2B7A290D2}" presName="rootConnector1" presStyleLbl="node1" presStyleIdx="0" presStyleCnt="0"/>
      <dgm:spPr/>
    </dgm:pt>
    <dgm:pt modelId="{38424DCB-A8B0-4376-8552-44D4D20B99E3}" type="pres">
      <dgm:prSet presAssocID="{13040000-0EFE-4FC5-90BE-1DA2B7A290D2}" presName="hierChild2" presStyleCnt="0"/>
      <dgm:spPr/>
    </dgm:pt>
    <dgm:pt modelId="{C3122117-24F1-4805-9BED-D3FA29B53D2D}" type="pres">
      <dgm:prSet presAssocID="{13040000-0EFE-4FC5-90BE-1DA2B7A290D2}" presName="hierChild3" presStyleCnt="0"/>
      <dgm:spPr/>
    </dgm:pt>
    <dgm:pt modelId="{BF6CDF5A-1EF3-46F3-8B6C-380A25CE98C7}" type="pres">
      <dgm:prSet presAssocID="{1A615DF1-47FA-44BE-A628-26BC0E9A8B0D}" presName="hierRoot1" presStyleCnt="0">
        <dgm:presLayoutVars>
          <dgm:hierBranch val="init"/>
        </dgm:presLayoutVars>
      </dgm:prSet>
      <dgm:spPr/>
    </dgm:pt>
    <dgm:pt modelId="{000B6134-28CB-45B8-A5F6-72C520E26814}" type="pres">
      <dgm:prSet presAssocID="{1A615DF1-47FA-44BE-A628-26BC0E9A8B0D}" presName="rootComposite1" presStyleCnt="0"/>
      <dgm:spPr/>
    </dgm:pt>
    <dgm:pt modelId="{8D1C8D28-532E-4399-BC4C-5C15D1FDE746}" type="pres">
      <dgm:prSet presAssocID="{1A615DF1-47FA-44BE-A628-26BC0E9A8B0D}" presName="rootText1" presStyleLbl="node0" presStyleIdx="1" presStyleCnt="3">
        <dgm:presLayoutVars>
          <dgm:chPref val="3"/>
        </dgm:presLayoutVars>
      </dgm:prSet>
      <dgm:spPr/>
    </dgm:pt>
    <dgm:pt modelId="{378A80D7-122C-4FB6-BC90-B507746C0124}" type="pres">
      <dgm:prSet presAssocID="{1A615DF1-47FA-44BE-A628-26BC0E9A8B0D}" presName="rootConnector1" presStyleLbl="node1" presStyleIdx="0" presStyleCnt="0"/>
      <dgm:spPr/>
    </dgm:pt>
    <dgm:pt modelId="{264FC28D-7918-4460-A6A9-98A1466FBBFC}" type="pres">
      <dgm:prSet presAssocID="{1A615DF1-47FA-44BE-A628-26BC0E9A8B0D}" presName="hierChild2" presStyleCnt="0"/>
      <dgm:spPr/>
    </dgm:pt>
    <dgm:pt modelId="{93E7E237-54CF-496C-9460-1BAD09E00DA6}" type="pres">
      <dgm:prSet presAssocID="{1A615DF1-47FA-44BE-A628-26BC0E9A8B0D}" presName="hierChild3" presStyleCnt="0"/>
      <dgm:spPr/>
    </dgm:pt>
    <dgm:pt modelId="{E1B9CFCE-D2B6-400E-95B7-21E051D992E8}" type="pres">
      <dgm:prSet presAssocID="{34FA0A88-9BC8-4D02-9995-D34076724CFC}" presName="hierRoot1" presStyleCnt="0">
        <dgm:presLayoutVars>
          <dgm:hierBranch val="init"/>
        </dgm:presLayoutVars>
      </dgm:prSet>
      <dgm:spPr/>
    </dgm:pt>
    <dgm:pt modelId="{9FFD11A2-4B0E-472F-955E-BA09B0F596D8}" type="pres">
      <dgm:prSet presAssocID="{34FA0A88-9BC8-4D02-9995-D34076724CFC}" presName="rootComposite1" presStyleCnt="0"/>
      <dgm:spPr/>
    </dgm:pt>
    <dgm:pt modelId="{29C6A46D-6C0B-4F79-B8A6-AC15E608BB21}" type="pres">
      <dgm:prSet presAssocID="{34FA0A88-9BC8-4D02-9995-D34076724CFC}" presName="rootText1" presStyleLbl="node0" presStyleIdx="2" presStyleCnt="3">
        <dgm:presLayoutVars>
          <dgm:chPref val="3"/>
        </dgm:presLayoutVars>
      </dgm:prSet>
      <dgm:spPr/>
    </dgm:pt>
    <dgm:pt modelId="{B17A9EB1-DE8E-4B63-91EA-FEE97FEBE3DE}" type="pres">
      <dgm:prSet presAssocID="{34FA0A88-9BC8-4D02-9995-D34076724CFC}" presName="rootConnector1" presStyleLbl="node1" presStyleIdx="0" presStyleCnt="0"/>
      <dgm:spPr/>
    </dgm:pt>
    <dgm:pt modelId="{96B61187-A08D-443E-BD13-E8F85C7B6B76}" type="pres">
      <dgm:prSet presAssocID="{34FA0A88-9BC8-4D02-9995-D34076724CFC}" presName="hierChild2" presStyleCnt="0"/>
      <dgm:spPr/>
    </dgm:pt>
    <dgm:pt modelId="{DBB594D2-4A18-4D3F-80FE-91529204C1C4}" type="pres">
      <dgm:prSet presAssocID="{8E1D750F-9A82-41F1-AB88-779D4279F1AB}" presName="Name64" presStyleLbl="parChTrans1D2" presStyleIdx="0" presStyleCnt="3"/>
      <dgm:spPr/>
    </dgm:pt>
    <dgm:pt modelId="{AC78E07C-DA7A-4D72-A90F-461C4BDBD598}" type="pres">
      <dgm:prSet presAssocID="{BC31C816-94F5-4DD5-842B-893C66AEB0B2}" presName="hierRoot2" presStyleCnt="0">
        <dgm:presLayoutVars>
          <dgm:hierBranch val="init"/>
        </dgm:presLayoutVars>
      </dgm:prSet>
      <dgm:spPr/>
    </dgm:pt>
    <dgm:pt modelId="{010E5303-B9C6-4A5C-A9E8-24C4CA4AB38B}" type="pres">
      <dgm:prSet presAssocID="{BC31C816-94F5-4DD5-842B-893C66AEB0B2}" presName="rootComposite" presStyleCnt="0"/>
      <dgm:spPr/>
    </dgm:pt>
    <dgm:pt modelId="{43833454-1FB3-4E7E-AC02-ED562A93CB7D}" type="pres">
      <dgm:prSet presAssocID="{BC31C816-94F5-4DD5-842B-893C66AEB0B2}" presName="rootText" presStyleLbl="node2" presStyleIdx="0" presStyleCnt="3">
        <dgm:presLayoutVars>
          <dgm:chPref val="3"/>
        </dgm:presLayoutVars>
      </dgm:prSet>
      <dgm:spPr/>
    </dgm:pt>
    <dgm:pt modelId="{29CB9E50-3C88-46C9-AE08-921FF53C34FB}" type="pres">
      <dgm:prSet presAssocID="{BC31C816-94F5-4DD5-842B-893C66AEB0B2}" presName="rootConnector" presStyleLbl="node2" presStyleIdx="0" presStyleCnt="3"/>
      <dgm:spPr/>
    </dgm:pt>
    <dgm:pt modelId="{8D15367A-9835-43DC-AE90-31071BAB280D}" type="pres">
      <dgm:prSet presAssocID="{BC31C816-94F5-4DD5-842B-893C66AEB0B2}" presName="hierChild4" presStyleCnt="0"/>
      <dgm:spPr/>
    </dgm:pt>
    <dgm:pt modelId="{2C6BA90B-B0F3-4C9E-83F4-4057AC1AE052}" type="pres">
      <dgm:prSet presAssocID="{BC31C816-94F5-4DD5-842B-893C66AEB0B2}" presName="hierChild5" presStyleCnt="0"/>
      <dgm:spPr/>
    </dgm:pt>
    <dgm:pt modelId="{742830DE-74A5-40F3-9FF3-74D7BCA8CF5F}" type="pres">
      <dgm:prSet presAssocID="{1DACD51E-ACE8-4908-811A-8253375C4825}" presName="Name64" presStyleLbl="parChTrans1D2" presStyleIdx="1" presStyleCnt="3"/>
      <dgm:spPr/>
    </dgm:pt>
    <dgm:pt modelId="{61DCD83E-AEFE-401F-9837-CC70CA719A9B}" type="pres">
      <dgm:prSet presAssocID="{FF2EFD6A-9563-4318-A837-CB9EC5C10806}" presName="hierRoot2" presStyleCnt="0">
        <dgm:presLayoutVars>
          <dgm:hierBranch val="init"/>
        </dgm:presLayoutVars>
      </dgm:prSet>
      <dgm:spPr/>
    </dgm:pt>
    <dgm:pt modelId="{6F7BD6C4-1D67-4336-86D8-4D895566B092}" type="pres">
      <dgm:prSet presAssocID="{FF2EFD6A-9563-4318-A837-CB9EC5C10806}" presName="rootComposite" presStyleCnt="0"/>
      <dgm:spPr/>
    </dgm:pt>
    <dgm:pt modelId="{27F12AC2-F140-4AD7-BC78-A7E03D08E8D8}" type="pres">
      <dgm:prSet presAssocID="{FF2EFD6A-9563-4318-A837-CB9EC5C10806}" presName="rootText" presStyleLbl="node2" presStyleIdx="1" presStyleCnt="3">
        <dgm:presLayoutVars>
          <dgm:chPref val="3"/>
        </dgm:presLayoutVars>
      </dgm:prSet>
      <dgm:spPr/>
    </dgm:pt>
    <dgm:pt modelId="{D6CF15CE-8397-4102-8EF7-CAD7DCC7F6ED}" type="pres">
      <dgm:prSet presAssocID="{FF2EFD6A-9563-4318-A837-CB9EC5C10806}" presName="rootConnector" presStyleLbl="node2" presStyleIdx="1" presStyleCnt="3"/>
      <dgm:spPr/>
    </dgm:pt>
    <dgm:pt modelId="{AED0C680-A8A6-4CB3-89A2-CB7D7D2D5977}" type="pres">
      <dgm:prSet presAssocID="{FF2EFD6A-9563-4318-A837-CB9EC5C10806}" presName="hierChild4" presStyleCnt="0"/>
      <dgm:spPr/>
    </dgm:pt>
    <dgm:pt modelId="{B60A46CE-0888-45D7-81A3-1D38AC37D78D}" type="pres">
      <dgm:prSet presAssocID="{FF2EFD6A-9563-4318-A837-CB9EC5C10806}" presName="hierChild5" presStyleCnt="0"/>
      <dgm:spPr/>
    </dgm:pt>
    <dgm:pt modelId="{5972BBF4-3CC9-4184-A6B1-41FA13FBEA34}" type="pres">
      <dgm:prSet presAssocID="{36DAD3D3-9981-436B-9F98-E3D47BFA067C}" presName="Name64" presStyleLbl="parChTrans1D2" presStyleIdx="2" presStyleCnt="3"/>
      <dgm:spPr/>
    </dgm:pt>
    <dgm:pt modelId="{703B4A55-4F6D-4129-AD89-D0ABE3E24E62}" type="pres">
      <dgm:prSet presAssocID="{FE9E3704-A6E2-450D-A3BA-F50FF2EA3E52}" presName="hierRoot2" presStyleCnt="0">
        <dgm:presLayoutVars>
          <dgm:hierBranch val="init"/>
        </dgm:presLayoutVars>
      </dgm:prSet>
      <dgm:spPr/>
    </dgm:pt>
    <dgm:pt modelId="{B006ABF2-AD5F-4D89-B662-206576AE2752}" type="pres">
      <dgm:prSet presAssocID="{FE9E3704-A6E2-450D-A3BA-F50FF2EA3E52}" presName="rootComposite" presStyleCnt="0"/>
      <dgm:spPr/>
    </dgm:pt>
    <dgm:pt modelId="{B0E92692-C8A5-43AB-A423-BEB6F96018B4}" type="pres">
      <dgm:prSet presAssocID="{FE9E3704-A6E2-450D-A3BA-F50FF2EA3E52}" presName="rootText" presStyleLbl="node2" presStyleIdx="2" presStyleCnt="3">
        <dgm:presLayoutVars>
          <dgm:chPref val="3"/>
        </dgm:presLayoutVars>
      </dgm:prSet>
      <dgm:spPr/>
    </dgm:pt>
    <dgm:pt modelId="{2F975049-BD29-4857-BE12-8CC2721D9DCA}" type="pres">
      <dgm:prSet presAssocID="{FE9E3704-A6E2-450D-A3BA-F50FF2EA3E52}" presName="rootConnector" presStyleLbl="node2" presStyleIdx="2" presStyleCnt="3"/>
      <dgm:spPr/>
    </dgm:pt>
    <dgm:pt modelId="{18E212DA-7AC3-4B52-AC9B-04C114BDA6EF}" type="pres">
      <dgm:prSet presAssocID="{FE9E3704-A6E2-450D-A3BA-F50FF2EA3E52}" presName="hierChild4" presStyleCnt="0"/>
      <dgm:spPr/>
    </dgm:pt>
    <dgm:pt modelId="{41FE9655-AA79-4084-9CC3-0BFCCE38EC8D}" type="pres">
      <dgm:prSet presAssocID="{FE9E3704-A6E2-450D-A3BA-F50FF2EA3E52}" presName="hierChild5" presStyleCnt="0"/>
      <dgm:spPr/>
    </dgm:pt>
    <dgm:pt modelId="{CD5D5F0A-7361-41A5-B928-816E89F76534}" type="pres">
      <dgm:prSet presAssocID="{34FA0A88-9BC8-4D02-9995-D34076724CFC}" presName="hierChild3" presStyleCnt="0"/>
      <dgm:spPr/>
    </dgm:pt>
  </dgm:ptLst>
  <dgm:cxnLst>
    <dgm:cxn modelId="{BABC6601-810A-4DE1-B2C4-55BD6C5C5A7A}" type="presOf" srcId="{1A615DF1-47FA-44BE-A628-26BC0E9A8B0D}" destId="{378A80D7-122C-4FB6-BC90-B507746C0124}" srcOrd="1" destOrd="0" presId="urn:microsoft.com/office/officeart/2009/3/layout/HorizontalOrganizationChart"/>
    <dgm:cxn modelId="{37F83A02-02F5-4603-879A-6DCAE542AE66}" srcId="{DE22C0C2-044B-426A-AE62-986CD121630A}" destId="{34FA0A88-9BC8-4D02-9995-D34076724CFC}" srcOrd="2" destOrd="0" parTransId="{AD6119C0-50B1-40E2-BF63-F42204C318D5}" sibTransId="{19EEE287-7B9C-402A-8092-527EF6D3FAD0}"/>
    <dgm:cxn modelId="{89E70119-FC0F-44AB-853C-34E1A190018C}" srcId="{34FA0A88-9BC8-4D02-9995-D34076724CFC}" destId="{BC31C816-94F5-4DD5-842B-893C66AEB0B2}" srcOrd="0" destOrd="0" parTransId="{8E1D750F-9A82-41F1-AB88-779D4279F1AB}" sibTransId="{37E83E46-8A42-41B0-BBBE-7BB75A371D85}"/>
    <dgm:cxn modelId="{8CD2F537-34BC-4586-B14F-90483E93B8D3}" type="presOf" srcId="{FF2EFD6A-9563-4318-A837-CB9EC5C10806}" destId="{D6CF15CE-8397-4102-8EF7-CAD7DCC7F6ED}" srcOrd="1" destOrd="0" presId="urn:microsoft.com/office/officeart/2009/3/layout/HorizontalOrganizationChart"/>
    <dgm:cxn modelId="{D1499839-EEEF-4A91-9A90-27DAFE20E6D7}" srcId="{34FA0A88-9BC8-4D02-9995-D34076724CFC}" destId="{FE9E3704-A6E2-450D-A3BA-F50FF2EA3E52}" srcOrd="2" destOrd="0" parTransId="{36DAD3D3-9981-436B-9F98-E3D47BFA067C}" sibTransId="{E4F4BBF0-C4B7-4464-8138-F452A18189B3}"/>
    <dgm:cxn modelId="{D9950344-EB03-4F4E-8A3D-09B799E214C8}" srcId="{34FA0A88-9BC8-4D02-9995-D34076724CFC}" destId="{FF2EFD6A-9563-4318-A837-CB9EC5C10806}" srcOrd="1" destOrd="0" parTransId="{1DACD51E-ACE8-4908-811A-8253375C4825}" sibTransId="{29703413-94E6-4E1C-AB84-9EC2D77BCF57}"/>
    <dgm:cxn modelId="{F06F0265-F230-4EB6-99C0-368344C45473}" type="presOf" srcId="{34FA0A88-9BC8-4D02-9995-D34076724CFC}" destId="{29C6A46D-6C0B-4F79-B8A6-AC15E608BB21}" srcOrd="0" destOrd="0" presId="urn:microsoft.com/office/officeart/2009/3/layout/HorizontalOrganizationChart"/>
    <dgm:cxn modelId="{3DCF6167-338F-4CC5-8929-978186F3E4D6}" type="presOf" srcId="{FE9E3704-A6E2-450D-A3BA-F50FF2EA3E52}" destId="{B0E92692-C8A5-43AB-A423-BEB6F96018B4}" srcOrd="0" destOrd="0" presId="urn:microsoft.com/office/officeart/2009/3/layout/HorizontalOrganizationChart"/>
    <dgm:cxn modelId="{07D97571-EA87-4C18-9673-D1CC855D9038}" type="presOf" srcId="{36DAD3D3-9981-436B-9F98-E3D47BFA067C}" destId="{5972BBF4-3CC9-4184-A6B1-41FA13FBEA34}" srcOrd="0" destOrd="0" presId="urn:microsoft.com/office/officeart/2009/3/layout/HorizontalOrganizationChart"/>
    <dgm:cxn modelId="{6CDBE071-96E2-4AD9-91F4-09FE2F951C45}" type="presOf" srcId="{FE9E3704-A6E2-450D-A3BA-F50FF2EA3E52}" destId="{2F975049-BD29-4857-BE12-8CC2721D9DCA}" srcOrd="1" destOrd="0" presId="urn:microsoft.com/office/officeart/2009/3/layout/HorizontalOrganizationChart"/>
    <dgm:cxn modelId="{0C10DE58-518A-4B72-A4ED-3BE9DD46E8A4}" type="presOf" srcId="{FF2EFD6A-9563-4318-A837-CB9EC5C10806}" destId="{27F12AC2-F140-4AD7-BC78-A7E03D08E8D8}" srcOrd="0" destOrd="0" presId="urn:microsoft.com/office/officeart/2009/3/layout/HorizontalOrganizationChart"/>
    <dgm:cxn modelId="{0A56147C-691A-4408-A187-C2D715F45E87}" type="presOf" srcId="{13040000-0EFE-4FC5-90BE-1DA2B7A290D2}" destId="{74314323-AD81-45B8-830C-814A1E555A9C}" srcOrd="1" destOrd="0" presId="urn:microsoft.com/office/officeart/2009/3/layout/HorizontalOrganizationChart"/>
    <dgm:cxn modelId="{0045C27D-D6B2-4CAC-A7A9-D50DD982536A}" srcId="{DE22C0C2-044B-426A-AE62-986CD121630A}" destId="{1A615DF1-47FA-44BE-A628-26BC0E9A8B0D}" srcOrd="1" destOrd="0" parTransId="{BF5F3A0C-BEA0-4EDC-98FD-223F7041DAD3}" sibTransId="{519A340D-5DFA-44BE-8EF9-79A43C7B8A41}"/>
    <dgm:cxn modelId="{A1B35C86-37F3-4E45-94DE-12348A65107C}" type="presOf" srcId="{BC31C816-94F5-4DD5-842B-893C66AEB0B2}" destId="{43833454-1FB3-4E7E-AC02-ED562A93CB7D}" srcOrd="0" destOrd="0" presId="urn:microsoft.com/office/officeart/2009/3/layout/HorizontalOrganizationChart"/>
    <dgm:cxn modelId="{191C6289-F6CD-4A31-A45E-893E08DC3E72}" type="presOf" srcId="{1A615DF1-47FA-44BE-A628-26BC0E9A8B0D}" destId="{8D1C8D28-532E-4399-BC4C-5C15D1FDE746}" srcOrd="0" destOrd="0" presId="urn:microsoft.com/office/officeart/2009/3/layout/HorizontalOrganizationChart"/>
    <dgm:cxn modelId="{231C1E98-8F92-4DAA-8CAC-75964A010F2C}" type="presOf" srcId="{1DACD51E-ACE8-4908-811A-8253375C4825}" destId="{742830DE-74A5-40F3-9FF3-74D7BCA8CF5F}" srcOrd="0" destOrd="0" presId="urn:microsoft.com/office/officeart/2009/3/layout/HorizontalOrganizationChart"/>
    <dgm:cxn modelId="{CAD380A4-5420-4E54-96F5-F2C4CD79EC6A}" type="presOf" srcId="{13040000-0EFE-4FC5-90BE-1DA2B7A290D2}" destId="{7479AC0D-E884-4C63-92FB-53E5AA66357E}" srcOrd="0" destOrd="0" presId="urn:microsoft.com/office/officeart/2009/3/layout/HorizontalOrganizationChart"/>
    <dgm:cxn modelId="{A5F827E3-9200-4FFA-8E0A-1A34928FB3E6}" type="presOf" srcId="{34FA0A88-9BC8-4D02-9995-D34076724CFC}" destId="{B17A9EB1-DE8E-4B63-91EA-FEE97FEBE3DE}" srcOrd="1" destOrd="0" presId="urn:microsoft.com/office/officeart/2009/3/layout/HorizontalOrganizationChart"/>
    <dgm:cxn modelId="{E3AC0CE4-40D7-4784-9743-3609BE6341AC}" type="presOf" srcId="{8E1D750F-9A82-41F1-AB88-779D4279F1AB}" destId="{DBB594D2-4A18-4D3F-80FE-91529204C1C4}" srcOrd="0" destOrd="0" presId="urn:microsoft.com/office/officeart/2009/3/layout/HorizontalOrganizationChart"/>
    <dgm:cxn modelId="{7A201CE4-574A-4174-B714-83B03F2048A6}" type="presOf" srcId="{DE22C0C2-044B-426A-AE62-986CD121630A}" destId="{A2D2863A-D438-4C03-9E56-5D574ECF67AA}" srcOrd="0" destOrd="0" presId="urn:microsoft.com/office/officeart/2009/3/layout/HorizontalOrganizationChart"/>
    <dgm:cxn modelId="{50CF53E8-64E6-47B3-9EEF-A525DE9D44D8}" srcId="{DE22C0C2-044B-426A-AE62-986CD121630A}" destId="{13040000-0EFE-4FC5-90BE-1DA2B7A290D2}" srcOrd="0" destOrd="0" parTransId="{AD0CBB6E-BEA3-4605-BCD1-0563B20F926E}" sibTransId="{21D83E9B-0E49-4D66-AC82-41A8F3960986}"/>
    <dgm:cxn modelId="{392482ED-7BED-4832-8CC0-0D4228DE9FCF}" type="presOf" srcId="{BC31C816-94F5-4DD5-842B-893C66AEB0B2}" destId="{29CB9E50-3C88-46C9-AE08-921FF53C34FB}" srcOrd="1" destOrd="0" presId="urn:microsoft.com/office/officeart/2009/3/layout/HorizontalOrganizationChart"/>
    <dgm:cxn modelId="{DCD49236-DF36-4CB6-BF81-62347A0ED0AF}" type="presParOf" srcId="{A2D2863A-D438-4C03-9E56-5D574ECF67AA}" destId="{406A90F0-FBE2-4BF2-AE6D-A4086D6D5C84}" srcOrd="0" destOrd="0" presId="urn:microsoft.com/office/officeart/2009/3/layout/HorizontalOrganizationChart"/>
    <dgm:cxn modelId="{F70E1349-CD49-4F31-8971-10F94CDC8DD3}" type="presParOf" srcId="{406A90F0-FBE2-4BF2-AE6D-A4086D6D5C84}" destId="{0F726A4F-DEA8-4985-B164-C627973AE1A3}" srcOrd="0" destOrd="0" presId="urn:microsoft.com/office/officeart/2009/3/layout/HorizontalOrganizationChart"/>
    <dgm:cxn modelId="{95E85FBB-87B3-4922-8010-0B45D09CC4BA}" type="presParOf" srcId="{0F726A4F-DEA8-4985-B164-C627973AE1A3}" destId="{7479AC0D-E884-4C63-92FB-53E5AA66357E}" srcOrd="0" destOrd="0" presId="urn:microsoft.com/office/officeart/2009/3/layout/HorizontalOrganizationChart"/>
    <dgm:cxn modelId="{2C14ACE6-3A74-445C-9D31-9040F8953A74}" type="presParOf" srcId="{0F726A4F-DEA8-4985-B164-C627973AE1A3}" destId="{74314323-AD81-45B8-830C-814A1E555A9C}" srcOrd="1" destOrd="0" presId="urn:microsoft.com/office/officeart/2009/3/layout/HorizontalOrganizationChart"/>
    <dgm:cxn modelId="{BAB936DD-F85C-411F-A23F-714D04D8DB46}" type="presParOf" srcId="{406A90F0-FBE2-4BF2-AE6D-A4086D6D5C84}" destId="{38424DCB-A8B0-4376-8552-44D4D20B99E3}" srcOrd="1" destOrd="0" presId="urn:microsoft.com/office/officeart/2009/3/layout/HorizontalOrganizationChart"/>
    <dgm:cxn modelId="{BAB8FE89-9483-4BE6-8D36-AC89B1EB70DF}" type="presParOf" srcId="{406A90F0-FBE2-4BF2-AE6D-A4086D6D5C84}" destId="{C3122117-24F1-4805-9BED-D3FA29B53D2D}" srcOrd="2" destOrd="0" presId="urn:microsoft.com/office/officeart/2009/3/layout/HorizontalOrganizationChart"/>
    <dgm:cxn modelId="{C14119FA-370A-46AF-8904-3F9EB4679FA0}" type="presParOf" srcId="{A2D2863A-D438-4C03-9E56-5D574ECF67AA}" destId="{BF6CDF5A-1EF3-46F3-8B6C-380A25CE98C7}" srcOrd="1" destOrd="0" presId="urn:microsoft.com/office/officeart/2009/3/layout/HorizontalOrganizationChart"/>
    <dgm:cxn modelId="{07151D88-4564-4847-BA32-DE0DD213CF99}" type="presParOf" srcId="{BF6CDF5A-1EF3-46F3-8B6C-380A25CE98C7}" destId="{000B6134-28CB-45B8-A5F6-72C520E26814}" srcOrd="0" destOrd="0" presId="urn:microsoft.com/office/officeart/2009/3/layout/HorizontalOrganizationChart"/>
    <dgm:cxn modelId="{1714899F-41F8-4512-AECD-8887DD813582}" type="presParOf" srcId="{000B6134-28CB-45B8-A5F6-72C520E26814}" destId="{8D1C8D28-532E-4399-BC4C-5C15D1FDE746}" srcOrd="0" destOrd="0" presId="urn:microsoft.com/office/officeart/2009/3/layout/HorizontalOrganizationChart"/>
    <dgm:cxn modelId="{3F22838B-A37C-4B29-BF25-DA603894EEA2}" type="presParOf" srcId="{000B6134-28CB-45B8-A5F6-72C520E26814}" destId="{378A80D7-122C-4FB6-BC90-B507746C0124}" srcOrd="1" destOrd="0" presId="urn:microsoft.com/office/officeart/2009/3/layout/HorizontalOrganizationChart"/>
    <dgm:cxn modelId="{0AAE508A-956B-4E31-A25D-61821299D688}" type="presParOf" srcId="{BF6CDF5A-1EF3-46F3-8B6C-380A25CE98C7}" destId="{264FC28D-7918-4460-A6A9-98A1466FBBFC}" srcOrd="1" destOrd="0" presId="urn:microsoft.com/office/officeart/2009/3/layout/HorizontalOrganizationChart"/>
    <dgm:cxn modelId="{E04C9814-CCDE-445E-94BB-66A4C3F9A607}" type="presParOf" srcId="{BF6CDF5A-1EF3-46F3-8B6C-380A25CE98C7}" destId="{93E7E237-54CF-496C-9460-1BAD09E00DA6}" srcOrd="2" destOrd="0" presId="urn:microsoft.com/office/officeart/2009/3/layout/HorizontalOrganizationChart"/>
    <dgm:cxn modelId="{B2F6A16D-A0C4-495F-B4A3-07F4F30C7563}" type="presParOf" srcId="{A2D2863A-D438-4C03-9E56-5D574ECF67AA}" destId="{E1B9CFCE-D2B6-400E-95B7-21E051D992E8}" srcOrd="2" destOrd="0" presId="urn:microsoft.com/office/officeart/2009/3/layout/HorizontalOrganizationChart"/>
    <dgm:cxn modelId="{C3B9E9D9-5531-43D3-94F7-3A0198F7A9B6}" type="presParOf" srcId="{E1B9CFCE-D2B6-400E-95B7-21E051D992E8}" destId="{9FFD11A2-4B0E-472F-955E-BA09B0F596D8}" srcOrd="0" destOrd="0" presId="urn:microsoft.com/office/officeart/2009/3/layout/HorizontalOrganizationChart"/>
    <dgm:cxn modelId="{176235F7-BB58-45F6-BD71-1DF466DD361A}" type="presParOf" srcId="{9FFD11A2-4B0E-472F-955E-BA09B0F596D8}" destId="{29C6A46D-6C0B-4F79-B8A6-AC15E608BB21}" srcOrd="0" destOrd="0" presId="urn:microsoft.com/office/officeart/2009/3/layout/HorizontalOrganizationChart"/>
    <dgm:cxn modelId="{6022A576-EF70-41ED-A648-33ECD6B7F5F7}" type="presParOf" srcId="{9FFD11A2-4B0E-472F-955E-BA09B0F596D8}" destId="{B17A9EB1-DE8E-4B63-91EA-FEE97FEBE3DE}" srcOrd="1" destOrd="0" presId="urn:microsoft.com/office/officeart/2009/3/layout/HorizontalOrganizationChart"/>
    <dgm:cxn modelId="{2C99EA1F-05D6-4DD4-A020-61D97EF7398A}" type="presParOf" srcId="{E1B9CFCE-D2B6-400E-95B7-21E051D992E8}" destId="{96B61187-A08D-443E-BD13-E8F85C7B6B76}" srcOrd="1" destOrd="0" presId="urn:microsoft.com/office/officeart/2009/3/layout/HorizontalOrganizationChart"/>
    <dgm:cxn modelId="{91B640C4-AAFB-4B0D-BCCF-4E5139F9F20A}" type="presParOf" srcId="{96B61187-A08D-443E-BD13-E8F85C7B6B76}" destId="{DBB594D2-4A18-4D3F-80FE-91529204C1C4}" srcOrd="0" destOrd="0" presId="urn:microsoft.com/office/officeart/2009/3/layout/HorizontalOrganizationChart"/>
    <dgm:cxn modelId="{40328450-0932-488E-900B-1CC41C5834F0}" type="presParOf" srcId="{96B61187-A08D-443E-BD13-E8F85C7B6B76}" destId="{AC78E07C-DA7A-4D72-A90F-461C4BDBD598}" srcOrd="1" destOrd="0" presId="urn:microsoft.com/office/officeart/2009/3/layout/HorizontalOrganizationChart"/>
    <dgm:cxn modelId="{174A2BE2-C869-4AF9-9498-9A00C1B6C17F}" type="presParOf" srcId="{AC78E07C-DA7A-4D72-A90F-461C4BDBD598}" destId="{010E5303-B9C6-4A5C-A9E8-24C4CA4AB38B}" srcOrd="0" destOrd="0" presId="urn:microsoft.com/office/officeart/2009/3/layout/HorizontalOrganizationChart"/>
    <dgm:cxn modelId="{A84D7CEF-89B2-4424-ADAA-EDC10F8F8C61}" type="presParOf" srcId="{010E5303-B9C6-4A5C-A9E8-24C4CA4AB38B}" destId="{43833454-1FB3-4E7E-AC02-ED562A93CB7D}" srcOrd="0" destOrd="0" presId="urn:microsoft.com/office/officeart/2009/3/layout/HorizontalOrganizationChart"/>
    <dgm:cxn modelId="{B24603A5-39CE-42F4-A8F4-6096C3822BBB}" type="presParOf" srcId="{010E5303-B9C6-4A5C-A9E8-24C4CA4AB38B}" destId="{29CB9E50-3C88-46C9-AE08-921FF53C34FB}" srcOrd="1" destOrd="0" presId="urn:microsoft.com/office/officeart/2009/3/layout/HorizontalOrganizationChart"/>
    <dgm:cxn modelId="{E51BFDD7-B7CB-4224-AF87-433CB167A383}" type="presParOf" srcId="{AC78E07C-DA7A-4D72-A90F-461C4BDBD598}" destId="{8D15367A-9835-43DC-AE90-31071BAB280D}" srcOrd="1" destOrd="0" presId="urn:microsoft.com/office/officeart/2009/3/layout/HorizontalOrganizationChart"/>
    <dgm:cxn modelId="{0A9063D8-60B0-49D9-B0A3-0AAD0FAA26AE}" type="presParOf" srcId="{AC78E07C-DA7A-4D72-A90F-461C4BDBD598}" destId="{2C6BA90B-B0F3-4C9E-83F4-4057AC1AE052}" srcOrd="2" destOrd="0" presId="urn:microsoft.com/office/officeart/2009/3/layout/HorizontalOrganizationChart"/>
    <dgm:cxn modelId="{959454D9-7016-4CE5-B151-CA5AF9147441}" type="presParOf" srcId="{96B61187-A08D-443E-BD13-E8F85C7B6B76}" destId="{742830DE-74A5-40F3-9FF3-74D7BCA8CF5F}" srcOrd="2" destOrd="0" presId="urn:microsoft.com/office/officeart/2009/3/layout/HorizontalOrganizationChart"/>
    <dgm:cxn modelId="{C7A35DC1-C6AA-4D70-AF96-8AB8F0795D84}" type="presParOf" srcId="{96B61187-A08D-443E-BD13-E8F85C7B6B76}" destId="{61DCD83E-AEFE-401F-9837-CC70CA719A9B}" srcOrd="3" destOrd="0" presId="urn:microsoft.com/office/officeart/2009/3/layout/HorizontalOrganizationChart"/>
    <dgm:cxn modelId="{8D940CCF-EB65-4B23-86FD-3DA3D2ECBC17}" type="presParOf" srcId="{61DCD83E-AEFE-401F-9837-CC70CA719A9B}" destId="{6F7BD6C4-1D67-4336-86D8-4D895566B092}" srcOrd="0" destOrd="0" presId="urn:microsoft.com/office/officeart/2009/3/layout/HorizontalOrganizationChart"/>
    <dgm:cxn modelId="{7CFF3473-2243-468D-B47A-7BB2FD780FD7}" type="presParOf" srcId="{6F7BD6C4-1D67-4336-86D8-4D895566B092}" destId="{27F12AC2-F140-4AD7-BC78-A7E03D08E8D8}" srcOrd="0" destOrd="0" presId="urn:microsoft.com/office/officeart/2009/3/layout/HorizontalOrganizationChart"/>
    <dgm:cxn modelId="{EEA3ABCF-9E30-4465-8C12-680B6EF4ACD9}" type="presParOf" srcId="{6F7BD6C4-1D67-4336-86D8-4D895566B092}" destId="{D6CF15CE-8397-4102-8EF7-CAD7DCC7F6ED}" srcOrd="1" destOrd="0" presId="urn:microsoft.com/office/officeart/2009/3/layout/HorizontalOrganizationChart"/>
    <dgm:cxn modelId="{0AF783F7-294A-4762-BF0F-D99967917B32}" type="presParOf" srcId="{61DCD83E-AEFE-401F-9837-CC70CA719A9B}" destId="{AED0C680-A8A6-4CB3-89A2-CB7D7D2D5977}" srcOrd="1" destOrd="0" presId="urn:microsoft.com/office/officeart/2009/3/layout/HorizontalOrganizationChart"/>
    <dgm:cxn modelId="{2F1C7699-9137-4B6F-B12A-DCF5A0C423B1}" type="presParOf" srcId="{61DCD83E-AEFE-401F-9837-CC70CA719A9B}" destId="{B60A46CE-0888-45D7-81A3-1D38AC37D78D}" srcOrd="2" destOrd="0" presId="urn:microsoft.com/office/officeart/2009/3/layout/HorizontalOrganizationChart"/>
    <dgm:cxn modelId="{FB9DA395-DE40-4389-B7E3-B36A93B4F781}" type="presParOf" srcId="{96B61187-A08D-443E-BD13-E8F85C7B6B76}" destId="{5972BBF4-3CC9-4184-A6B1-41FA13FBEA34}" srcOrd="4" destOrd="0" presId="urn:microsoft.com/office/officeart/2009/3/layout/HorizontalOrganizationChart"/>
    <dgm:cxn modelId="{7269A724-F44B-4FBA-BE57-353A411B4718}" type="presParOf" srcId="{96B61187-A08D-443E-BD13-E8F85C7B6B76}" destId="{703B4A55-4F6D-4129-AD89-D0ABE3E24E62}" srcOrd="5" destOrd="0" presId="urn:microsoft.com/office/officeart/2009/3/layout/HorizontalOrganizationChart"/>
    <dgm:cxn modelId="{2FED7587-81DD-4C41-990C-CB443C234255}" type="presParOf" srcId="{703B4A55-4F6D-4129-AD89-D0ABE3E24E62}" destId="{B006ABF2-AD5F-4D89-B662-206576AE2752}" srcOrd="0" destOrd="0" presId="urn:microsoft.com/office/officeart/2009/3/layout/HorizontalOrganizationChart"/>
    <dgm:cxn modelId="{50F33841-2C4A-4CC1-ABC7-495107C7573F}" type="presParOf" srcId="{B006ABF2-AD5F-4D89-B662-206576AE2752}" destId="{B0E92692-C8A5-43AB-A423-BEB6F96018B4}" srcOrd="0" destOrd="0" presId="urn:microsoft.com/office/officeart/2009/3/layout/HorizontalOrganizationChart"/>
    <dgm:cxn modelId="{B8E7CE12-F1D2-4A06-B3B0-6F2E254FD1D5}" type="presParOf" srcId="{B006ABF2-AD5F-4D89-B662-206576AE2752}" destId="{2F975049-BD29-4857-BE12-8CC2721D9DCA}" srcOrd="1" destOrd="0" presId="urn:microsoft.com/office/officeart/2009/3/layout/HorizontalOrganizationChart"/>
    <dgm:cxn modelId="{D41DF794-B6C8-4F37-85ED-B693DE85571C}" type="presParOf" srcId="{703B4A55-4F6D-4129-AD89-D0ABE3E24E62}" destId="{18E212DA-7AC3-4B52-AC9B-04C114BDA6EF}" srcOrd="1" destOrd="0" presId="urn:microsoft.com/office/officeart/2009/3/layout/HorizontalOrganizationChart"/>
    <dgm:cxn modelId="{68B28697-BF0F-4C2A-BC6B-72CC2B41D279}" type="presParOf" srcId="{703B4A55-4F6D-4129-AD89-D0ABE3E24E62}" destId="{41FE9655-AA79-4084-9CC3-0BFCCE38EC8D}" srcOrd="2" destOrd="0" presId="urn:microsoft.com/office/officeart/2009/3/layout/HorizontalOrganizationChart"/>
    <dgm:cxn modelId="{DFDBC0B5-C322-4D02-9589-10304D956A8C}" type="presParOf" srcId="{E1B9CFCE-D2B6-400E-95B7-21E051D992E8}" destId="{CD5D5F0A-7361-41A5-B928-816E89F7653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89E46C-8D16-4E62-9614-2BCD5B78A55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6D13B99-BECF-4550-8DCD-212826026498}">
      <dgm:prSet/>
      <dgm:spPr/>
      <dgm:t>
        <a:bodyPr/>
        <a:lstStyle/>
        <a:p>
          <a:r>
            <a:rPr lang="nl-NL" b="1" i="0"/>
            <a:t>Graven/wroeten</a:t>
          </a:r>
          <a:endParaRPr lang="en-US"/>
        </a:p>
      </dgm:t>
    </dgm:pt>
    <dgm:pt modelId="{04B348AF-84CB-4A33-8A02-6A14746BFBC3}" type="parTrans" cxnId="{0DC3432E-9811-4B23-B1BE-D6EE5E41CA75}">
      <dgm:prSet/>
      <dgm:spPr/>
      <dgm:t>
        <a:bodyPr/>
        <a:lstStyle/>
        <a:p>
          <a:endParaRPr lang="en-US"/>
        </a:p>
      </dgm:t>
    </dgm:pt>
    <dgm:pt modelId="{0C3ABDA5-4F7D-4BD8-B63A-2339FA97566E}" type="sibTrans" cxnId="{0DC3432E-9811-4B23-B1BE-D6EE5E41CA75}">
      <dgm:prSet/>
      <dgm:spPr/>
      <dgm:t>
        <a:bodyPr/>
        <a:lstStyle/>
        <a:p>
          <a:endParaRPr lang="en-US"/>
        </a:p>
      </dgm:t>
    </dgm:pt>
    <dgm:pt modelId="{B9F77BAB-6414-46BD-B461-44245AACCA9B}">
      <dgm:prSet/>
      <dgm:spPr/>
      <dgm:t>
        <a:bodyPr/>
        <a:lstStyle/>
        <a:p>
          <a:r>
            <a:rPr lang="nl-NL" b="0" i="0"/>
            <a:t>Zorg voor schoon bodemgrind waar de vissen in kunnen graven en wroeten.</a:t>
          </a:r>
          <a:endParaRPr lang="en-US"/>
        </a:p>
      </dgm:t>
    </dgm:pt>
    <dgm:pt modelId="{EF17D555-8B46-4253-AC86-BACA76D8FFC2}" type="parTrans" cxnId="{895620A0-F18C-4F0C-BDDC-428827AC9480}">
      <dgm:prSet/>
      <dgm:spPr/>
      <dgm:t>
        <a:bodyPr/>
        <a:lstStyle/>
        <a:p>
          <a:endParaRPr lang="en-US"/>
        </a:p>
      </dgm:t>
    </dgm:pt>
    <dgm:pt modelId="{C111A05D-AF9F-4392-8F29-2385066A9D57}" type="sibTrans" cxnId="{895620A0-F18C-4F0C-BDDC-428827AC9480}">
      <dgm:prSet/>
      <dgm:spPr/>
      <dgm:t>
        <a:bodyPr/>
        <a:lstStyle/>
        <a:p>
          <a:endParaRPr lang="en-US"/>
        </a:p>
      </dgm:t>
    </dgm:pt>
    <dgm:pt modelId="{62E87E1F-76F2-4E7E-8EAF-799A9EFDF8E5}">
      <dgm:prSet/>
      <dgm:spPr/>
      <dgm:t>
        <a:bodyPr/>
        <a:lstStyle/>
        <a:p>
          <a:r>
            <a:rPr lang="nl-NL" b="1" i="0"/>
            <a:t>Waterplanten</a:t>
          </a:r>
          <a:endParaRPr lang="en-US"/>
        </a:p>
      </dgm:t>
    </dgm:pt>
    <dgm:pt modelId="{0C96C4EF-F1A1-45D9-9394-B30F4B50EF21}" type="parTrans" cxnId="{0B08DEA9-06B0-4A8E-8D4E-A5A55042D245}">
      <dgm:prSet/>
      <dgm:spPr/>
      <dgm:t>
        <a:bodyPr/>
        <a:lstStyle/>
        <a:p>
          <a:endParaRPr lang="en-US"/>
        </a:p>
      </dgm:t>
    </dgm:pt>
    <dgm:pt modelId="{40B69E92-ED90-4E5C-806E-D82F95ED1C08}" type="sibTrans" cxnId="{0B08DEA9-06B0-4A8E-8D4E-A5A55042D245}">
      <dgm:prSet/>
      <dgm:spPr/>
      <dgm:t>
        <a:bodyPr/>
        <a:lstStyle/>
        <a:p>
          <a:endParaRPr lang="en-US"/>
        </a:p>
      </dgm:t>
    </dgm:pt>
    <dgm:pt modelId="{46757F6C-F9A8-4DC0-BFD9-6469424CA900}">
      <dgm:prSet/>
      <dgm:spPr/>
      <dgm:t>
        <a:bodyPr/>
        <a:lstStyle/>
        <a:p>
          <a:r>
            <a:rPr lang="nl-NL" b="0" i="0" dirty="0"/>
            <a:t>Waterplanten helpen om het water in het aquarium gezond te houden. Ze breken de afvalstoffen af en zorgen voor zuurstof in het water. Kijk goed naar de natuurlijke omgeving van het soort en kies daar de juiste planten bij.</a:t>
          </a:r>
          <a:endParaRPr lang="en-US" dirty="0"/>
        </a:p>
      </dgm:t>
    </dgm:pt>
    <dgm:pt modelId="{B6268FBB-767C-4E1A-BD69-9F2F83606F74}" type="parTrans" cxnId="{3F2D2643-1E6E-4FA6-BE01-E8CE68FD278D}">
      <dgm:prSet/>
      <dgm:spPr/>
      <dgm:t>
        <a:bodyPr/>
        <a:lstStyle/>
        <a:p>
          <a:endParaRPr lang="en-US"/>
        </a:p>
      </dgm:t>
    </dgm:pt>
    <dgm:pt modelId="{5E704900-261F-42FB-9DD6-F5DE4F0C4E9A}" type="sibTrans" cxnId="{3F2D2643-1E6E-4FA6-BE01-E8CE68FD278D}">
      <dgm:prSet/>
      <dgm:spPr/>
      <dgm:t>
        <a:bodyPr/>
        <a:lstStyle/>
        <a:p>
          <a:endParaRPr lang="en-US"/>
        </a:p>
      </dgm:t>
    </dgm:pt>
    <dgm:pt modelId="{9F7FC694-24D3-404B-BB44-EFA300FA5D22}">
      <dgm:prSet/>
      <dgm:spPr/>
      <dgm:t>
        <a:bodyPr/>
        <a:lstStyle/>
        <a:p>
          <a:r>
            <a:rPr lang="nl-NL" b="1" i="0"/>
            <a:t>Extra hulpmiddelen</a:t>
          </a:r>
          <a:endParaRPr lang="en-US"/>
        </a:p>
      </dgm:t>
    </dgm:pt>
    <dgm:pt modelId="{67CF1F89-3810-4C5C-A636-1B985876B626}" type="parTrans" cxnId="{DAF6437B-3ECF-4090-A201-BD15EE5B56FA}">
      <dgm:prSet/>
      <dgm:spPr/>
      <dgm:t>
        <a:bodyPr/>
        <a:lstStyle/>
        <a:p>
          <a:endParaRPr lang="en-US"/>
        </a:p>
      </dgm:t>
    </dgm:pt>
    <dgm:pt modelId="{32A44720-D54F-4082-8671-FD6D84C0BC03}" type="sibTrans" cxnId="{DAF6437B-3ECF-4090-A201-BD15EE5B56FA}">
      <dgm:prSet/>
      <dgm:spPr/>
      <dgm:t>
        <a:bodyPr/>
        <a:lstStyle/>
        <a:p>
          <a:endParaRPr lang="en-US"/>
        </a:p>
      </dgm:t>
    </dgm:pt>
    <dgm:pt modelId="{C28D774A-26FF-4982-B8B3-4F374740C949}">
      <dgm:prSet/>
      <dgm:spPr/>
      <dgm:t>
        <a:bodyPr/>
        <a:lstStyle/>
        <a:p>
          <a:r>
            <a:rPr lang="nl-NL" b="0" i="0" dirty="0"/>
            <a:t>Gebruik een waterfilter om vuil en afvalstoffen uit het water te filteren. Het filter zorgt ook voor beweging van het water, zodat de planten en vissen voldoende zuurstof krijgen. Houd je vissen die in warm water leven? Dan heb je een verwarmingselement nodig dat je instelt op de juiste temperatuur. Met een lichtkap sluit je het aquarium. In de lichtkap zitten de lampen.</a:t>
          </a:r>
          <a:endParaRPr lang="en-US" dirty="0"/>
        </a:p>
      </dgm:t>
    </dgm:pt>
    <dgm:pt modelId="{B1A0A929-9FEB-425F-BEE5-98FD5F781D04}" type="parTrans" cxnId="{F896DD6C-4EAD-4486-8671-BC4F70E899AD}">
      <dgm:prSet/>
      <dgm:spPr/>
      <dgm:t>
        <a:bodyPr/>
        <a:lstStyle/>
        <a:p>
          <a:endParaRPr lang="en-US"/>
        </a:p>
      </dgm:t>
    </dgm:pt>
    <dgm:pt modelId="{EC3FC5D9-9C95-49D0-994C-89A2C1919FCA}" type="sibTrans" cxnId="{F896DD6C-4EAD-4486-8671-BC4F70E899AD}">
      <dgm:prSet/>
      <dgm:spPr/>
      <dgm:t>
        <a:bodyPr/>
        <a:lstStyle/>
        <a:p>
          <a:endParaRPr lang="en-US"/>
        </a:p>
      </dgm:t>
    </dgm:pt>
    <dgm:pt modelId="{4351D73E-D6BE-4A11-BEC6-BE852C3C8EBB}" type="pres">
      <dgm:prSet presAssocID="{C089E46C-8D16-4E62-9614-2BCD5B78A55C}" presName="linear" presStyleCnt="0">
        <dgm:presLayoutVars>
          <dgm:animLvl val="lvl"/>
          <dgm:resizeHandles val="exact"/>
        </dgm:presLayoutVars>
      </dgm:prSet>
      <dgm:spPr/>
    </dgm:pt>
    <dgm:pt modelId="{512E226A-ED18-4118-9222-AC755E742DB8}" type="pres">
      <dgm:prSet presAssocID="{96D13B99-BECF-4550-8DCD-212826026498}" presName="parentText" presStyleLbl="node1" presStyleIdx="0" presStyleCnt="3">
        <dgm:presLayoutVars>
          <dgm:chMax val="0"/>
          <dgm:bulletEnabled val="1"/>
        </dgm:presLayoutVars>
      </dgm:prSet>
      <dgm:spPr/>
    </dgm:pt>
    <dgm:pt modelId="{B980F3AB-C085-4FF7-8858-D4E44431CEBE}" type="pres">
      <dgm:prSet presAssocID="{96D13B99-BECF-4550-8DCD-212826026498}" presName="childText" presStyleLbl="revTx" presStyleIdx="0" presStyleCnt="3">
        <dgm:presLayoutVars>
          <dgm:bulletEnabled val="1"/>
        </dgm:presLayoutVars>
      </dgm:prSet>
      <dgm:spPr/>
    </dgm:pt>
    <dgm:pt modelId="{D5E0F99E-E158-4002-95D9-D1697F1D4618}" type="pres">
      <dgm:prSet presAssocID="{62E87E1F-76F2-4E7E-8EAF-799A9EFDF8E5}" presName="parentText" presStyleLbl="node1" presStyleIdx="1" presStyleCnt="3">
        <dgm:presLayoutVars>
          <dgm:chMax val="0"/>
          <dgm:bulletEnabled val="1"/>
        </dgm:presLayoutVars>
      </dgm:prSet>
      <dgm:spPr/>
    </dgm:pt>
    <dgm:pt modelId="{639F3573-B3E4-4A40-853F-AFB2B9E4D537}" type="pres">
      <dgm:prSet presAssocID="{62E87E1F-76F2-4E7E-8EAF-799A9EFDF8E5}" presName="childText" presStyleLbl="revTx" presStyleIdx="1" presStyleCnt="3">
        <dgm:presLayoutVars>
          <dgm:bulletEnabled val="1"/>
        </dgm:presLayoutVars>
      </dgm:prSet>
      <dgm:spPr/>
    </dgm:pt>
    <dgm:pt modelId="{5DCFF86E-FC9B-4DA0-A0DE-65F438C0C637}" type="pres">
      <dgm:prSet presAssocID="{9F7FC694-24D3-404B-BB44-EFA300FA5D22}" presName="parentText" presStyleLbl="node1" presStyleIdx="2" presStyleCnt="3">
        <dgm:presLayoutVars>
          <dgm:chMax val="0"/>
          <dgm:bulletEnabled val="1"/>
        </dgm:presLayoutVars>
      </dgm:prSet>
      <dgm:spPr/>
    </dgm:pt>
    <dgm:pt modelId="{B4641CDF-F866-4AC2-AE45-D65EBC143787}" type="pres">
      <dgm:prSet presAssocID="{9F7FC694-24D3-404B-BB44-EFA300FA5D22}" presName="childText" presStyleLbl="revTx" presStyleIdx="2" presStyleCnt="3">
        <dgm:presLayoutVars>
          <dgm:bulletEnabled val="1"/>
        </dgm:presLayoutVars>
      </dgm:prSet>
      <dgm:spPr/>
    </dgm:pt>
  </dgm:ptLst>
  <dgm:cxnLst>
    <dgm:cxn modelId="{DF83BA04-C913-4BAD-9B2B-779AC3D9F4D4}" type="presOf" srcId="{46757F6C-F9A8-4DC0-BFD9-6469424CA900}" destId="{639F3573-B3E4-4A40-853F-AFB2B9E4D537}" srcOrd="0" destOrd="0" presId="urn:microsoft.com/office/officeart/2005/8/layout/vList2"/>
    <dgm:cxn modelId="{45A3020D-FB6D-4D41-84EB-09D6A4981DCF}" type="presOf" srcId="{9F7FC694-24D3-404B-BB44-EFA300FA5D22}" destId="{5DCFF86E-FC9B-4DA0-A0DE-65F438C0C637}" srcOrd="0" destOrd="0" presId="urn:microsoft.com/office/officeart/2005/8/layout/vList2"/>
    <dgm:cxn modelId="{C6B24F12-E383-4FC9-B3DD-D3675E7F8B36}" type="presOf" srcId="{C28D774A-26FF-4982-B8B3-4F374740C949}" destId="{B4641CDF-F866-4AC2-AE45-D65EBC143787}" srcOrd="0" destOrd="0" presId="urn:microsoft.com/office/officeart/2005/8/layout/vList2"/>
    <dgm:cxn modelId="{0DC3432E-9811-4B23-B1BE-D6EE5E41CA75}" srcId="{C089E46C-8D16-4E62-9614-2BCD5B78A55C}" destId="{96D13B99-BECF-4550-8DCD-212826026498}" srcOrd="0" destOrd="0" parTransId="{04B348AF-84CB-4A33-8A02-6A14746BFBC3}" sibTransId="{0C3ABDA5-4F7D-4BD8-B63A-2339FA97566E}"/>
    <dgm:cxn modelId="{05B8F05C-5429-467C-A5CB-94CB0D90FD82}" type="presOf" srcId="{C089E46C-8D16-4E62-9614-2BCD5B78A55C}" destId="{4351D73E-D6BE-4A11-BEC6-BE852C3C8EBB}" srcOrd="0" destOrd="0" presId="urn:microsoft.com/office/officeart/2005/8/layout/vList2"/>
    <dgm:cxn modelId="{3F2D2643-1E6E-4FA6-BE01-E8CE68FD278D}" srcId="{62E87E1F-76F2-4E7E-8EAF-799A9EFDF8E5}" destId="{46757F6C-F9A8-4DC0-BFD9-6469424CA900}" srcOrd="0" destOrd="0" parTransId="{B6268FBB-767C-4E1A-BD69-9F2F83606F74}" sibTransId="{5E704900-261F-42FB-9DD6-F5DE4F0C4E9A}"/>
    <dgm:cxn modelId="{F896DD6C-4EAD-4486-8671-BC4F70E899AD}" srcId="{9F7FC694-24D3-404B-BB44-EFA300FA5D22}" destId="{C28D774A-26FF-4982-B8B3-4F374740C949}" srcOrd="0" destOrd="0" parTransId="{B1A0A929-9FEB-425F-BEE5-98FD5F781D04}" sibTransId="{EC3FC5D9-9C95-49D0-994C-89A2C1919FCA}"/>
    <dgm:cxn modelId="{8ED56856-C373-4C2B-8A5F-670A35BE87F5}" type="presOf" srcId="{96D13B99-BECF-4550-8DCD-212826026498}" destId="{512E226A-ED18-4118-9222-AC755E742DB8}" srcOrd="0" destOrd="0" presId="urn:microsoft.com/office/officeart/2005/8/layout/vList2"/>
    <dgm:cxn modelId="{DAF6437B-3ECF-4090-A201-BD15EE5B56FA}" srcId="{C089E46C-8D16-4E62-9614-2BCD5B78A55C}" destId="{9F7FC694-24D3-404B-BB44-EFA300FA5D22}" srcOrd="2" destOrd="0" parTransId="{67CF1F89-3810-4C5C-A636-1B985876B626}" sibTransId="{32A44720-D54F-4082-8671-FD6D84C0BC03}"/>
    <dgm:cxn modelId="{895620A0-F18C-4F0C-BDDC-428827AC9480}" srcId="{96D13B99-BECF-4550-8DCD-212826026498}" destId="{B9F77BAB-6414-46BD-B461-44245AACCA9B}" srcOrd="0" destOrd="0" parTransId="{EF17D555-8B46-4253-AC86-BACA76D8FFC2}" sibTransId="{C111A05D-AF9F-4392-8F29-2385066A9D57}"/>
    <dgm:cxn modelId="{0B08DEA9-06B0-4A8E-8D4E-A5A55042D245}" srcId="{C089E46C-8D16-4E62-9614-2BCD5B78A55C}" destId="{62E87E1F-76F2-4E7E-8EAF-799A9EFDF8E5}" srcOrd="1" destOrd="0" parTransId="{0C96C4EF-F1A1-45D9-9394-B30F4B50EF21}" sibTransId="{40B69E92-ED90-4E5C-806E-D82F95ED1C08}"/>
    <dgm:cxn modelId="{7E406CD8-0160-4767-9419-865EA1C9FD0D}" type="presOf" srcId="{B9F77BAB-6414-46BD-B461-44245AACCA9B}" destId="{B980F3AB-C085-4FF7-8858-D4E44431CEBE}" srcOrd="0" destOrd="0" presId="urn:microsoft.com/office/officeart/2005/8/layout/vList2"/>
    <dgm:cxn modelId="{083DA7E2-A502-47EB-98D9-657B4F8DFA4D}" type="presOf" srcId="{62E87E1F-76F2-4E7E-8EAF-799A9EFDF8E5}" destId="{D5E0F99E-E158-4002-95D9-D1697F1D4618}" srcOrd="0" destOrd="0" presId="urn:microsoft.com/office/officeart/2005/8/layout/vList2"/>
    <dgm:cxn modelId="{EC94106F-193A-4CCB-9DA9-57541BAD632D}" type="presParOf" srcId="{4351D73E-D6BE-4A11-BEC6-BE852C3C8EBB}" destId="{512E226A-ED18-4118-9222-AC755E742DB8}" srcOrd="0" destOrd="0" presId="urn:microsoft.com/office/officeart/2005/8/layout/vList2"/>
    <dgm:cxn modelId="{9A2F79AD-B1C3-4C94-88D6-469BDEF99796}" type="presParOf" srcId="{4351D73E-D6BE-4A11-BEC6-BE852C3C8EBB}" destId="{B980F3AB-C085-4FF7-8858-D4E44431CEBE}" srcOrd="1" destOrd="0" presId="urn:microsoft.com/office/officeart/2005/8/layout/vList2"/>
    <dgm:cxn modelId="{7476A260-1D91-4393-82CD-DA3B23BC58E8}" type="presParOf" srcId="{4351D73E-D6BE-4A11-BEC6-BE852C3C8EBB}" destId="{D5E0F99E-E158-4002-95D9-D1697F1D4618}" srcOrd="2" destOrd="0" presId="urn:microsoft.com/office/officeart/2005/8/layout/vList2"/>
    <dgm:cxn modelId="{3B0A8D0B-FAD3-4A85-B283-A2E01379B500}" type="presParOf" srcId="{4351D73E-D6BE-4A11-BEC6-BE852C3C8EBB}" destId="{639F3573-B3E4-4A40-853F-AFB2B9E4D537}" srcOrd="3" destOrd="0" presId="urn:microsoft.com/office/officeart/2005/8/layout/vList2"/>
    <dgm:cxn modelId="{0DAD41C3-921F-436B-AEEF-BC02CCAB1898}" type="presParOf" srcId="{4351D73E-D6BE-4A11-BEC6-BE852C3C8EBB}" destId="{5DCFF86E-FC9B-4DA0-A0DE-65F438C0C637}" srcOrd="4" destOrd="0" presId="urn:microsoft.com/office/officeart/2005/8/layout/vList2"/>
    <dgm:cxn modelId="{D87E0D44-0332-42B7-BB96-3D48F0E60CD4}" type="presParOf" srcId="{4351D73E-D6BE-4A11-BEC6-BE852C3C8EBB}" destId="{B4641CDF-F866-4AC2-AE45-D65EBC14378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8845D4-B6CB-4CF4-8AA5-7995DB32E770}"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2074D812-8FAD-4665-9EAD-5896397A7715}">
      <dgm:prSet/>
      <dgm:spPr/>
      <dgm:t>
        <a:bodyPr/>
        <a:lstStyle/>
        <a:p>
          <a:pPr>
            <a:lnSpc>
              <a:spcPct val="100000"/>
            </a:lnSpc>
            <a:defRPr b="1"/>
          </a:pPr>
          <a:r>
            <a:rPr lang="nl-NL" b="1" i="0"/>
            <a:t>Verwarming</a:t>
          </a:r>
          <a:endParaRPr lang="en-US"/>
        </a:p>
      </dgm:t>
    </dgm:pt>
    <dgm:pt modelId="{C26EBE37-FB63-4BDF-BEDF-7C856527B340}" type="parTrans" cxnId="{7EAC4DD9-CE0B-4887-BAD4-383A47ADF919}">
      <dgm:prSet/>
      <dgm:spPr/>
      <dgm:t>
        <a:bodyPr/>
        <a:lstStyle/>
        <a:p>
          <a:endParaRPr lang="en-US"/>
        </a:p>
      </dgm:t>
    </dgm:pt>
    <dgm:pt modelId="{D5FC60B4-F6A6-49C0-AA27-47FA169F0713}" type="sibTrans" cxnId="{7EAC4DD9-CE0B-4887-BAD4-383A47ADF919}">
      <dgm:prSet/>
      <dgm:spPr/>
      <dgm:t>
        <a:bodyPr/>
        <a:lstStyle/>
        <a:p>
          <a:endParaRPr lang="en-US"/>
        </a:p>
      </dgm:t>
    </dgm:pt>
    <dgm:pt modelId="{0BBF247D-ED79-440A-B0C3-CF2BBDC5C697}">
      <dgm:prSet/>
      <dgm:spPr/>
      <dgm:t>
        <a:bodyPr/>
        <a:lstStyle/>
        <a:p>
          <a:pPr>
            <a:lnSpc>
              <a:spcPct val="100000"/>
            </a:lnSpc>
          </a:pPr>
          <a:r>
            <a:rPr lang="nl-NL" b="0" i="0"/>
            <a:t>Zet het aquarium ver van een verwarming af. Het water in het aquarium moet namelijk niet te veel in temperatuur verschillen.</a:t>
          </a:r>
          <a:endParaRPr lang="en-US"/>
        </a:p>
      </dgm:t>
    </dgm:pt>
    <dgm:pt modelId="{7AF07113-4737-4BA9-8B75-ED809BAE0CFC}" type="parTrans" cxnId="{49C65FE6-7357-4BB0-821A-AC418021B0F4}">
      <dgm:prSet/>
      <dgm:spPr/>
      <dgm:t>
        <a:bodyPr/>
        <a:lstStyle/>
        <a:p>
          <a:endParaRPr lang="en-US"/>
        </a:p>
      </dgm:t>
    </dgm:pt>
    <dgm:pt modelId="{2DE1D289-F3C5-4811-9E5E-509C0D72126A}" type="sibTrans" cxnId="{49C65FE6-7357-4BB0-821A-AC418021B0F4}">
      <dgm:prSet/>
      <dgm:spPr/>
      <dgm:t>
        <a:bodyPr/>
        <a:lstStyle/>
        <a:p>
          <a:endParaRPr lang="en-US"/>
        </a:p>
      </dgm:t>
    </dgm:pt>
    <dgm:pt modelId="{7E6BF8F5-BB57-4959-85F6-6226B74481AD}">
      <dgm:prSet/>
      <dgm:spPr/>
      <dgm:t>
        <a:bodyPr/>
        <a:lstStyle/>
        <a:p>
          <a:pPr>
            <a:lnSpc>
              <a:spcPct val="100000"/>
            </a:lnSpc>
            <a:defRPr b="1"/>
          </a:pPr>
          <a:r>
            <a:rPr lang="nl-NL" b="1" i="0"/>
            <a:t>Verwarming</a:t>
          </a:r>
          <a:endParaRPr lang="en-US"/>
        </a:p>
      </dgm:t>
    </dgm:pt>
    <dgm:pt modelId="{73053238-2763-44A2-AA02-3B25718D2530}" type="parTrans" cxnId="{49FB95B7-0694-433B-8747-09C94A2B2FF0}">
      <dgm:prSet/>
      <dgm:spPr/>
      <dgm:t>
        <a:bodyPr/>
        <a:lstStyle/>
        <a:p>
          <a:endParaRPr lang="en-US"/>
        </a:p>
      </dgm:t>
    </dgm:pt>
    <dgm:pt modelId="{A5D27B04-12E8-454D-AEB4-9C3BFC1745EB}" type="sibTrans" cxnId="{49FB95B7-0694-433B-8747-09C94A2B2FF0}">
      <dgm:prSet/>
      <dgm:spPr/>
      <dgm:t>
        <a:bodyPr/>
        <a:lstStyle/>
        <a:p>
          <a:endParaRPr lang="en-US"/>
        </a:p>
      </dgm:t>
    </dgm:pt>
    <dgm:pt modelId="{34EA8EE1-124C-449A-A962-B74B127D172D}">
      <dgm:prSet/>
      <dgm:spPr/>
      <dgm:t>
        <a:bodyPr/>
        <a:lstStyle/>
        <a:p>
          <a:pPr>
            <a:lnSpc>
              <a:spcPct val="100000"/>
            </a:lnSpc>
          </a:pPr>
          <a:r>
            <a:rPr lang="nl-NL" b="0" i="0"/>
            <a:t>Zet het aquarium ver van een verwarming af. Het water in het aquarium moet namelijk niet te veel in temperatuur verschillen.</a:t>
          </a:r>
          <a:endParaRPr lang="en-US"/>
        </a:p>
      </dgm:t>
    </dgm:pt>
    <dgm:pt modelId="{19E44ACF-CC85-4189-A2FE-3351CF51DB9B}" type="parTrans" cxnId="{3DADBBCE-DDA8-499C-849A-809C02385B8C}">
      <dgm:prSet/>
      <dgm:spPr/>
      <dgm:t>
        <a:bodyPr/>
        <a:lstStyle/>
        <a:p>
          <a:endParaRPr lang="en-US"/>
        </a:p>
      </dgm:t>
    </dgm:pt>
    <dgm:pt modelId="{A3B0EC4E-4204-4B02-BF45-6E8FD894FC21}" type="sibTrans" cxnId="{3DADBBCE-DDA8-499C-849A-809C02385B8C}">
      <dgm:prSet/>
      <dgm:spPr/>
      <dgm:t>
        <a:bodyPr/>
        <a:lstStyle/>
        <a:p>
          <a:endParaRPr lang="en-US"/>
        </a:p>
      </dgm:t>
    </dgm:pt>
    <dgm:pt modelId="{86FFA5DC-D8DE-4007-AB9A-FB97E17C4F87}">
      <dgm:prSet/>
      <dgm:spPr/>
      <dgm:t>
        <a:bodyPr/>
        <a:lstStyle/>
        <a:p>
          <a:pPr>
            <a:lnSpc>
              <a:spcPct val="100000"/>
            </a:lnSpc>
            <a:defRPr b="1"/>
          </a:pPr>
          <a:r>
            <a:rPr lang="nl-NL" b="1" i="0"/>
            <a:t>Stevige ondergrond</a:t>
          </a:r>
          <a:endParaRPr lang="en-US"/>
        </a:p>
      </dgm:t>
    </dgm:pt>
    <dgm:pt modelId="{190A8C45-0C5E-4886-85D4-24018030A7F7}" type="parTrans" cxnId="{9BE8F2B1-196C-4878-A542-F1D789B93239}">
      <dgm:prSet/>
      <dgm:spPr/>
      <dgm:t>
        <a:bodyPr/>
        <a:lstStyle/>
        <a:p>
          <a:endParaRPr lang="en-US"/>
        </a:p>
      </dgm:t>
    </dgm:pt>
    <dgm:pt modelId="{F171A528-B0B7-4747-82E2-5F4EFB7EE0AC}" type="sibTrans" cxnId="{9BE8F2B1-196C-4878-A542-F1D789B93239}">
      <dgm:prSet/>
      <dgm:spPr/>
      <dgm:t>
        <a:bodyPr/>
        <a:lstStyle/>
        <a:p>
          <a:endParaRPr lang="en-US"/>
        </a:p>
      </dgm:t>
    </dgm:pt>
    <dgm:pt modelId="{3B7B68DF-2C32-4647-B6B2-9F7FD360A902}">
      <dgm:prSet/>
      <dgm:spPr/>
      <dgm:t>
        <a:bodyPr/>
        <a:lstStyle/>
        <a:p>
          <a:pPr>
            <a:lnSpc>
              <a:spcPct val="100000"/>
            </a:lnSpc>
          </a:pPr>
          <a:r>
            <a:rPr lang="nl-NL" b="0" i="0"/>
            <a:t>Zorg voor een stevige ondergrond. Een ingericht aquarium is erg zwaar. Zet het aquarium bij voorkeur op een laag piepschuim. 	Zo beschadigt de glasplaat niet en wordt de druk goed verdeeld.</a:t>
          </a:r>
          <a:endParaRPr lang="en-US"/>
        </a:p>
      </dgm:t>
    </dgm:pt>
    <dgm:pt modelId="{9E1DBAD9-B228-4A94-97FA-051D40E58A36}" type="parTrans" cxnId="{25072E85-B3C0-447C-98A3-B4D949E5C90E}">
      <dgm:prSet/>
      <dgm:spPr/>
      <dgm:t>
        <a:bodyPr/>
        <a:lstStyle/>
        <a:p>
          <a:endParaRPr lang="en-US"/>
        </a:p>
      </dgm:t>
    </dgm:pt>
    <dgm:pt modelId="{43412055-9AA5-4ED6-BE4A-90B31AE8E149}" type="sibTrans" cxnId="{25072E85-B3C0-447C-98A3-B4D949E5C90E}">
      <dgm:prSet/>
      <dgm:spPr/>
      <dgm:t>
        <a:bodyPr/>
        <a:lstStyle/>
        <a:p>
          <a:endParaRPr lang="en-US"/>
        </a:p>
      </dgm:t>
    </dgm:pt>
    <dgm:pt modelId="{242F396A-DF9B-40FE-A55B-FC6006CC6364}">
      <dgm:prSet/>
      <dgm:spPr/>
      <dgm:t>
        <a:bodyPr/>
        <a:lstStyle/>
        <a:p>
          <a:pPr>
            <a:lnSpc>
              <a:spcPct val="100000"/>
            </a:lnSpc>
            <a:defRPr b="1"/>
          </a:pPr>
          <a:r>
            <a:rPr lang="nl-NL" b="1" i="0"/>
            <a:t>Rust</a:t>
          </a:r>
          <a:endParaRPr lang="en-US"/>
        </a:p>
      </dgm:t>
    </dgm:pt>
    <dgm:pt modelId="{69D8EB78-2A8C-4944-8109-7F9333DE2BEC}" type="parTrans" cxnId="{32BA7A66-C4A5-45E1-92D0-37466F0B1EFE}">
      <dgm:prSet/>
      <dgm:spPr/>
      <dgm:t>
        <a:bodyPr/>
        <a:lstStyle/>
        <a:p>
          <a:endParaRPr lang="en-US"/>
        </a:p>
      </dgm:t>
    </dgm:pt>
    <dgm:pt modelId="{744515F2-7D9D-4485-A548-B63E374856E9}" type="sibTrans" cxnId="{32BA7A66-C4A5-45E1-92D0-37466F0B1EFE}">
      <dgm:prSet/>
      <dgm:spPr/>
      <dgm:t>
        <a:bodyPr/>
        <a:lstStyle/>
        <a:p>
          <a:endParaRPr lang="en-US"/>
        </a:p>
      </dgm:t>
    </dgm:pt>
    <dgm:pt modelId="{66B7B1A4-BD5D-4B0D-81AB-51F16B6B886A}">
      <dgm:prSet/>
      <dgm:spPr/>
      <dgm:t>
        <a:bodyPr/>
        <a:lstStyle/>
        <a:p>
          <a:pPr>
            <a:lnSpc>
              <a:spcPct val="100000"/>
            </a:lnSpc>
          </a:pPr>
          <a:r>
            <a:rPr lang="nl-NL" b="0" i="0"/>
            <a:t>Zet het aquarium op een rustige plek. Vissen hebben snel stress door beweging en trillingen.</a:t>
          </a:r>
          <a:endParaRPr lang="en-US"/>
        </a:p>
      </dgm:t>
    </dgm:pt>
    <dgm:pt modelId="{B1D07B2E-51D8-41B5-9062-018AB6601264}" type="parTrans" cxnId="{C9AFE1ED-6250-4A19-8D84-1B2F2B7C1E57}">
      <dgm:prSet/>
      <dgm:spPr/>
      <dgm:t>
        <a:bodyPr/>
        <a:lstStyle/>
        <a:p>
          <a:endParaRPr lang="en-US"/>
        </a:p>
      </dgm:t>
    </dgm:pt>
    <dgm:pt modelId="{9443A62B-9A36-45DB-A6A5-CE3EE711F014}" type="sibTrans" cxnId="{C9AFE1ED-6250-4A19-8D84-1B2F2B7C1E57}">
      <dgm:prSet/>
      <dgm:spPr/>
      <dgm:t>
        <a:bodyPr/>
        <a:lstStyle/>
        <a:p>
          <a:endParaRPr lang="en-US"/>
        </a:p>
      </dgm:t>
    </dgm:pt>
    <dgm:pt modelId="{8F59FFE9-F5B3-4AEB-8EF3-70F4D88C999D}">
      <dgm:prSet/>
      <dgm:spPr/>
      <dgm:t>
        <a:bodyPr/>
        <a:lstStyle/>
        <a:p>
          <a:pPr>
            <a:lnSpc>
              <a:spcPct val="100000"/>
            </a:lnSpc>
            <a:defRPr b="1"/>
          </a:pPr>
          <a:r>
            <a:rPr lang="nl-NL" b="1" i="0"/>
            <a:t>Grootte</a:t>
          </a:r>
          <a:endParaRPr lang="en-US"/>
        </a:p>
      </dgm:t>
    </dgm:pt>
    <dgm:pt modelId="{26770170-3A77-431E-998B-1D025BBB92DA}" type="parTrans" cxnId="{8613C5AD-CD9A-41F4-A013-5ED481E86E7D}">
      <dgm:prSet/>
      <dgm:spPr/>
      <dgm:t>
        <a:bodyPr/>
        <a:lstStyle/>
        <a:p>
          <a:endParaRPr lang="en-US"/>
        </a:p>
      </dgm:t>
    </dgm:pt>
    <dgm:pt modelId="{E691006F-A6DC-47B7-9B1F-5ECBE8DF32F7}" type="sibTrans" cxnId="{8613C5AD-CD9A-41F4-A013-5ED481E86E7D}">
      <dgm:prSet/>
      <dgm:spPr/>
      <dgm:t>
        <a:bodyPr/>
        <a:lstStyle/>
        <a:p>
          <a:endParaRPr lang="en-US"/>
        </a:p>
      </dgm:t>
    </dgm:pt>
    <dgm:pt modelId="{24B547BD-4690-4A39-8D1E-75003E2D1027}">
      <dgm:prSet/>
      <dgm:spPr/>
      <dgm:t>
        <a:bodyPr/>
        <a:lstStyle/>
        <a:p>
          <a:pPr>
            <a:lnSpc>
              <a:spcPct val="100000"/>
            </a:lnSpc>
          </a:pPr>
          <a:r>
            <a:rPr lang="nl-NL" b="0" i="0" dirty="0"/>
            <a:t>De langste zijde van het aquarium moet minimaal 20 keer de lengte zijn van de langste volwassen vis. Houd verder de volgende vuistregel aan: per centimeter van een vis moet er één liter water in het aquarium zitten. Bij vijf guppen van 5 centimeter heb je 	dus een bak van 25 liter (vijf guppen × 5 liter) nodig.</a:t>
          </a:r>
          <a:endParaRPr lang="en-US" dirty="0"/>
        </a:p>
      </dgm:t>
    </dgm:pt>
    <dgm:pt modelId="{5BC01862-CAB9-4473-98C9-172915DB9342}" type="parTrans" cxnId="{C58A3078-78B4-436D-BD8F-4ABAE5A40983}">
      <dgm:prSet/>
      <dgm:spPr/>
      <dgm:t>
        <a:bodyPr/>
        <a:lstStyle/>
        <a:p>
          <a:endParaRPr lang="en-US"/>
        </a:p>
      </dgm:t>
    </dgm:pt>
    <dgm:pt modelId="{63F8BE99-C9F5-4204-84F7-BF1D7D19CFDC}" type="sibTrans" cxnId="{C58A3078-78B4-436D-BD8F-4ABAE5A40983}">
      <dgm:prSet/>
      <dgm:spPr/>
      <dgm:t>
        <a:bodyPr/>
        <a:lstStyle/>
        <a:p>
          <a:endParaRPr lang="en-US"/>
        </a:p>
      </dgm:t>
    </dgm:pt>
    <dgm:pt modelId="{F4634F0E-D03D-47DD-84EF-C9A9F7F18C34}" type="pres">
      <dgm:prSet presAssocID="{678845D4-B6CB-4CF4-8AA5-7995DB32E770}" presName="root" presStyleCnt="0">
        <dgm:presLayoutVars>
          <dgm:dir/>
          <dgm:resizeHandles val="exact"/>
        </dgm:presLayoutVars>
      </dgm:prSet>
      <dgm:spPr/>
    </dgm:pt>
    <dgm:pt modelId="{7A7D5E1B-F94C-4122-9AF5-23E892E61725}" type="pres">
      <dgm:prSet presAssocID="{2074D812-8FAD-4665-9EAD-5896397A7715}" presName="compNode" presStyleCnt="0"/>
      <dgm:spPr/>
    </dgm:pt>
    <dgm:pt modelId="{B247F125-3FBB-4087-A15D-BBF744B83F12}" type="pres">
      <dgm:prSet presAssocID="{2074D812-8FAD-4665-9EAD-5896397A771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lvis"/>
        </a:ext>
      </dgm:extLst>
    </dgm:pt>
    <dgm:pt modelId="{7A0EE7C8-0DF0-4BEA-B2BA-B6BA21CAB430}" type="pres">
      <dgm:prSet presAssocID="{2074D812-8FAD-4665-9EAD-5896397A7715}" presName="iconSpace" presStyleCnt="0"/>
      <dgm:spPr/>
    </dgm:pt>
    <dgm:pt modelId="{A6418FF0-250D-4EB6-BB74-C1587C618FAE}" type="pres">
      <dgm:prSet presAssocID="{2074D812-8FAD-4665-9EAD-5896397A7715}" presName="parTx" presStyleLbl="revTx" presStyleIdx="0" presStyleCnt="10">
        <dgm:presLayoutVars>
          <dgm:chMax val="0"/>
          <dgm:chPref val="0"/>
        </dgm:presLayoutVars>
      </dgm:prSet>
      <dgm:spPr/>
    </dgm:pt>
    <dgm:pt modelId="{FA2EB016-C9A1-4F85-995D-FEC3BC615B93}" type="pres">
      <dgm:prSet presAssocID="{2074D812-8FAD-4665-9EAD-5896397A7715}" presName="txSpace" presStyleCnt="0"/>
      <dgm:spPr/>
    </dgm:pt>
    <dgm:pt modelId="{EAE4D95F-ED7A-41A6-BC20-3FAD5F20A088}" type="pres">
      <dgm:prSet presAssocID="{2074D812-8FAD-4665-9EAD-5896397A7715}" presName="desTx" presStyleLbl="revTx" presStyleIdx="1" presStyleCnt="10">
        <dgm:presLayoutVars/>
      </dgm:prSet>
      <dgm:spPr/>
    </dgm:pt>
    <dgm:pt modelId="{1B7546A0-B7B2-4704-804A-D90944F3034C}" type="pres">
      <dgm:prSet presAssocID="{D5FC60B4-F6A6-49C0-AA27-47FA169F0713}" presName="sibTrans" presStyleCnt="0"/>
      <dgm:spPr/>
    </dgm:pt>
    <dgm:pt modelId="{6F522723-F75B-46AD-BBA7-F6665F8DFB55}" type="pres">
      <dgm:prSet presAssocID="{7E6BF8F5-BB57-4959-85F6-6226B74481AD}" presName="compNode" presStyleCnt="0"/>
      <dgm:spPr/>
    </dgm:pt>
    <dgm:pt modelId="{04258AE1-9178-4A09-B88E-7F1C5DBE99A2}" type="pres">
      <dgm:prSet presAssocID="{7E6BF8F5-BB57-4959-85F6-6226B74481A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Zeehond"/>
        </a:ext>
      </dgm:extLst>
    </dgm:pt>
    <dgm:pt modelId="{A1936C85-6286-48FF-9B2C-E0D11AC6EAF8}" type="pres">
      <dgm:prSet presAssocID="{7E6BF8F5-BB57-4959-85F6-6226B74481AD}" presName="iconSpace" presStyleCnt="0"/>
      <dgm:spPr/>
    </dgm:pt>
    <dgm:pt modelId="{9F919056-BA98-4640-A2A2-3BCC1BDE7A01}" type="pres">
      <dgm:prSet presAssocID="{7E6BF8F5-BB57-4959-85F6-6226B74481AD}" presName="parTx" presStyleLbl="revTx" presStyleIdx="2" presStyleCnt="10">
        <dgm:presLayoutVars>
          <dgm:chMax val="0"/>
          <dgm:chPref val="0"/>
        </dgm:presLayoutVars>
      </dgm:prSet>
      <dgm:spPr/>
    </dgm:pt>
    <dgm:pt modelId="{AEBC8797-D772-4541-A83E-E0F10FB89A7B}" type="pres">
      <dgm:prSet presAssocID="{7E6BF8F5-BB57-4959-85F6-6226B74481AD}" presName="txSpace" presStyleCnt="0"/>
      <dgm:spPr/>
    </dgm:pt>
    <dgm:pt modelId="{011E3697-CF96-4758-B83A-55DD943D4DA8}" type="pres">
      <dgm:prSet presAssocID="{7E6BF8F5-BB57-4959-85F6-6226B74481AD}" presName="desTx" presStyleLbl="revTx" presStyleIdx="3" presStyleCnt="10">
        <dgm:presLayoutVars/>
      </dgm:prSet>
      <dgm:spPr/>
    </dgm:pt>
    <dgm:pt modelId="{845A9411-6E5F-48D1-9A31-1B0FBBAB6F25}" type="pres">
      <dgm:prSet presAssocID="{A5D27B04-12E8-454D-AEB4-9C3BFC1745EB}" presName="sibTrans" presStyleCnt="0"/>
      <dgm:spPr/>
    </dgm:pt>
    <dgm:pt modelId="{49B4D170-5A6C-4285-A6CE-C19F0E084777}" type="pres">
      <dgm:prSet presAssocID="{86FFA5DC-D8DE-4007-AB9A-FB97E17C4F87}" presName="compNode" presStyleCnt="0"/>
      <dgm:spPr/>
    </dgm:pt>
    <dgm:pt modelId="{FEFAB65E-831E-49FE-9A43-DC7A2107044D}" type="pres">
      <dgm:prSet presAssocID="{86FFA5DC-D8DE-4007-AB9A-FB97E17C4F8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idge scene"/>
        </a:ext>
      </dgm:extLst>
    </dgm:pt>
    <dgm:pt modelId="{842868A4-4F4E-4FC3-BB74-16CF6A941AC6}" type="pres">
      <dgm:prSet presAssocID="{86FFA5DC-D8DE-4007-AB9A-FB97E17C4F87}" presName="iconSpace" presStyleCnt="0"/>
      <dgm:spPr/>
    </dgm:pt>
    <dgm:pt modelId="{1B7C79E1-5F67-4F1C-99B2-E653F2DB557D}" type="pres">
      <dgm:prSet presAssocID="{86FFA5DC-D8DE-4007-AB9A-FB97E17C4F87}" presName="parTx" presStyleLbl="revTx" presStyleIdx="4" presStyleCnt="10">
        <dgm:presLayoutVars>
          <dgm:chMax val="0"/>
          <dgm:chPref val="0"/>
        </dgm:presLayoutVars>
      </dgm:prSet>
      <dgm:spPr/>
    </dgm:pt>
    <dgm:pt modelId="{DE51756D-3436-4EA6-8524-459F824C84C3}" type="pres">
      <dgm:prSet presAssocID="{86FFA5DC-D8DE-4007-AB9A-FB97E17C4F87}" presName="txSpace" presStyleCnt="0"/>
      <dgm:spPr/>
    </dgm:pt>
    <dgm:pt modelId="{1959D2F3-8701-4757-BA11-844B26C66283}" type="pres">
      <dgm:prSet presAssocID="{86FFA5DC-D8DE-4007-AB9A-FB97E17C4F87}" presName="desTx" presStyleLbl="revTx" presStyleIdx="5" presStyleCnt="10">
        <dgm:presLayoutVars/>
      </dgm:prSet>
      <dgm:spPr/>
    </dgm:pt>
    <dgm:pt modelId="{7FDE086B-0F3E-4281-AE58-67DA1676145D}" type="pres">
      <dgm:prSet presAssocID="{F171A528-B0B7-4747-82E2-5F4EFB7EE0AC}" presName="sibTrans" presStyleCnt="0"/>
      <dgm:spPr/>
    </dgm:pt>
    <dgm:pt modelId="{E891A6AD-9757-41E0-B52B-72EC0AB4FCDE}" type="pres">
      <dgm:prSet presAssocID="{242F396A-DF9B-40FE-A55B-FC6006CC6364}" presName="compNode" presStyleCnt="0"/>
      <dgm:spPr/>
    </dgm:pt>
    <dgm:pt modelId="{62151B77-0CB5-4FC6-8642-2AEBA484BA32}" type="pres">
      <dgm:prSet presAssocID="{242F396A-DF9B-40FE-A55B-FC6006CC636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is"/>
        </a:ext>
      </dgm:extLst>
    </dgm:pt>
    <dgm:pt modelId="{F3DB16FD-4F47-4764-A9FD-D24F80AF9A11}" type="pres">
      <dgm:prSet presAssocID="{242F396A-DF9B-40FE-A55B-FC6006CC6364}" presName="iconSpace" presStyleCnt="0"/>
      <dgm:spPr/>
    </dgm:pt>
    <dgm:pt modelId="{9198533C-B190-4A39-82C8-D70F0BB795CC}" type="pres">
      <dgm:prSet presAssocID="{242F396A-DF9B-40FE-A55B-FC6006CC6364}" presName="parTx" presStyleLbl="revTx" presStyleIdx="6" presStyleCnt="10">
        <dgm:presLayoutVars>
          <dgm:chMax val="0"/>
          <dgm:chPref val="0"/>
        </dgm:presLayoutVars>
      </dgm:prSet>
      <dgm:spPr/>
    </dgm:pt>
    <dgm:pt modelId="{CABA70B0-B0A2-4191-BF3A-CEA02EC529BA}" type="pres">
      <dgm:prSet presAssocID="{242F396A-DF9B-40FE-A55B-FC6006CC6364}" presName="txSpace" presStyleCnt="0"/>
      <dgm:spPr/>
    </dgm:pt>
    <dgm:pt modelId="{704817D5-5345-4AD5-9709-FE3F4793892C}" type="pres">
      <dgm:prSet presAssocID="{242F396A-DF9B-40FE-A55B-FC6006CC6364}" presName="desTx" presStyleLbl="revTx" presStyleIdx="7" presStyleCnt="10">
        <dgm:presLayoutVars/>
      </dgm:prSet>
      <dgm:spPr/>
    </dgm:pt>
    <dgm:pt modelId="{AD4CD429-AD88-43A4-8BDB-E2F6AB11C597}" type="pres">
      <dgm:prSet presAssocID="{744515F2-7D9D-4485-A548-B63E374856E9}" presName="sibTrans" presStyleCnt="0"/>
      <dgm:spPr/>
    </dgm:pt>
    <dgm:pt modelId="{1C6D4F11-ED7B-424C-A742-92D483076C0D}" type="pres">
      <dgm:prSet presAssocID="{8F59FFE9-F5B3-4AEB-8EF3-70F4D88C999D}" presName="compNode" presStyleCnt="0"/>
      <dgm:spPr/>
    </dgm:pt>
    <dgm:pt modelId="{BFB9EA5C-9380-43E7-A72F-2C8B186B5031}" type="pres">
      <dgm:prSet presAssocID="{8F59FFE9-F5B3-4AEB-8EF3-70F4D88C999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ine Decoration"/>
        </a:ext>
      </dgm:extLst>
    </dgm:pt>
    <dgm:pt modelId="{22542127-7F5F-4FF7-8C67-1B3B334AB6B8}" type="pres">
      <dgm:prSet presAssocID="{8F59FFE9-F5B3-4AEB-8EF3-70F4D88C999D}" presName="iconSpace" presStyleCnt="0"/>
      <dgm:spPr/>
    </dgm:pt>
    <dgm:pt modelId="{5294C0B4-B547-439B-B2A5-DB8FD5EC9598}" type="pres">
      <dgm:prSet presAssocID="{8F59FFE9-F5B3-4AEB-8EF3-70F4D88C999D}" presName="parTx" presStyleLbl="revTx" presStyleIdx="8" presStyleCnt="10">
        <dgm:presLayoutVars>
          <dgm:chMax val="0"/>
          <dgm:chPref val="0"/>
        </dgm:presLayoutVars>
      </dgm:prSet>
      <dgm:spPr/>
    </dgm:pt>
    <dgm:pt modelId="{802A1167-509B-4707-AC57-8922A4A8A162}" type="pres">
      <dgm:prSet presAssocID="{8F59FFE9-F5B3-4AEB-8EF3-70F4D88C999D}" presName="txSpace" presStyleCnt="0"/>
      <dgm:spPr/>
    </dgm:pt>
    <dgm:pt modelId="{ACFDFEB8-F54C-4146-993D-72651D5684BD}" type="pres">
      <dgm:prSet presAssocID="{8F59FFE9-F5B3-4AEB-8EF3-70F4D88C999D}" presName="desTx" presStyleLbl="revTx" presStyleIdx="9" presStyleCnt="10">
        <dgm:presLayoutVars/>
      </dgm:prSet>
      <dgm:spPr/>
    </dgm:pt>
  </dgm:ptLst>
  <dgm:cxnLst>
    <dgm:cxn modelId="{EAEE230F-8EE9-4A3D-8665-60D6E0CDF735}" type="presOf" srcId="{66B7B1A4-BD5D-4B0D-81AB-51F16B6B886A}" destId="{704817D5-5345-4AD5-9709-FE3F4793892C}" srcOrd="0" destOrd="0" presId="urn:microsoft.com/office/officeart/2018/5/layout/CenteredIconLabelDescriptionList"/>
    <dgm:cxn modelId="{8CD66C34-2F67-4BFD-AB62-C6CCB3B98111}" type="presOf" srcId="{2074D812-8FAD-4665-9EAD-5896397A7715}" destId="{A6418FF0-250D-4EB6-BB74-C1587C618FAE}" srcOrd="0" destOrd="0" presId="urn:microsoft.com/office/officeart/2018/5/layout/CenteredIconLabelDescriptionList"/>
    <dgm:cxn modelId="{32BA7A66-C4A5-45E1-92D0-37466F0B1EFE}" srcId="{678845D4-B6CB-4CF4-8AA5-7995DB32E770}" destId="{242F396A-DF9B-40FE-A55B-FC6006CC6364}" srcOrd="3" destOrd="0" parTransId="{69D8EB78-2A8C-4944-8109-7F9333DE2BEC}" sibTransId="{744515F2-7D9D-4485-A548-B63E374856E9}"/>
    <dgm:cxn modelId="{EDDB5069-BFF5-4D20-A456-E0DCC5F22035}" type="presOf" srcId="{7E6BF8F5-BB57-4959-85F6-6226B74481AD}" destId="{9F919056-BA98-4640-A2A2-3BCC1BDE7A01}" srcOrd="0" destOrd="0" presId="urn:microsoft.com/office/officeart/2018/5/layout/CenteredIconLabelDescriptionList"/>
    <dgm:cxn modelId="{681E0D6D-0125-4234-9B26-2107482005C2}" type="presOf" srcId="{678845D4-B6CB-4CF4-8AA5-7995DB32E770}" destId="{F4634F0E-D03D-47DD-84EF-C9A9F7F18C34}" srcOrd="0" destOrd="0" presId="urn:microsoft.com/office/officeart/2018/5/layout/CenteredIconLabelDescriptionList"/>
    <dgm:cxn modelId="{C58A3078-78B4-436D-BD8F-4ABAE5A40983}" srcId="{8F59FFE9-F5B3-4AEB-8EF3-70F4D88C999D}" destId="{24B547BD-4690-4A39-8D1E-75003E2D1027}" srcOrd="0" destOrd="0" parTransId="{5BC01862-CAB9-4473-98C9-172915DB9342}" sibTransId="{63F8BE99-C9F5-4204-84F7-BF1D7D19CFDC}"/>
    <dgm:cxn modelId="{2532C17A-5173-4E4E-BE8A-C8FD4E38125F}" type="presOf" srcId="{24B547BD-4690-4A39-8D1E-75003E2D1027}" destId="{ACFDFEB8-F54C-4146-993D-72651D5684BD}" srcOrd="0" destOrd="0" presId="urn:microsoft.com/office/officeart/2018/5/layout/CenteredIconLabelDescriptionList"/>
    <dgm:cxn modelId="{4B36E57C-F94C-4B40-9E94-BB1780FE41F0}" type="presOf" srcId="{242F396A-DF9B-40FE-A55B-FC6006CC6364}" destId="{9198533C-B190-4A39-82C8-D70F0BB795CC}" srcOrd="0" destOrd="0" presId="urn:microsoft.com/office/officeart/2018/5/layout/CenteredIconLabelDescriptionList"/>
    <dgm:cxn modelId="{25072E85-B3C0-447C-98A3-B4D949E5C90E}" srcId="{86FFA5DC-D8DE-4007-AB9A-FB97E17C4F87}" destId="{3B7B68DF-2C32-4647-B6B2-9F7FD360A902}" srcOrd="0" destOrd="0" parTransId="{9E1DBAD9-B228-4A94-97FA-051D40E58A36}" sibTransId="{43412055-9AA5-4ED6-BE4A-90B31AE8E149}"/>
    <dgm:cxn modelId="{220C6695-C0D5-4831-B53D-456E0B25FDA2}" type="presOf" srcId="{34EA8EE1-124C-449A-A962-B74B127D172D}" destId="{011E3697-CF96-4758-B83A-55DD943D4DA8}" srcOrd="0" destOrd="0" presId="urn:microsoft.com/office/officeart/2018/5/layout/CenteredIconLabelDescriptionList"/>
    <dgm:cxn modelId="{49314AAC-3A5F-4303-ACE9-EC22225EEF7C}" type="presOf" srcId="{8F59FFE9-F5B3-4AEB-8EF3-70F4D88C999D}" destId="{5294C0B4-B547-439B-B2A5-DB8FD5EC9598}" srcOrd="0" destOrd="0" presId="urn:microsoft.com/office/officeart/2018/5/layout/CenteredIconLabelDescriptionList"/>
    <dgm:cxn modelId="{8613C5AD-CD9A-41F4-A013-5ED481E86E7D}" srcId="{678845D4-B6CB-4CF4-8AA5-7995DB32E770}" destId="{8F59FFE9-F5B3-4AEB-8EF3-70F4D88C999D}" srcOrd="4" destOrd="0" parTransId="{26770170-3A77-431E-998B-1D025BBB92DA}" sibTransId="{E691006F-A6DC-47B7-9B1F-5ECBE8DF32F7}"/>
    <dgm:cxn modelId="{9BE8F2B1-196C-4878-A542-F1D789B93239}" srcId="{678845D4-B6CB-4CF4-8AA5-7995DB32E770}" destId="{86FFA5DC-D8DE-4007-AB9A-FB97E17C4F87}" srcOrd="2" destOrd="0" parTransId="{190A8C45-0C5E-4886-85D4-24018030A7F7}" sibTransId="{F171A528-B0B7-4747-82E2-5F4EFB7EE0AC}"/>
    <dgm:cxn modelId="{49FB95B7-0694-433B-8747-09C94A2B2FF0}" srcId="{678845D4-B6CB-4CF4-8AA5-7995DB32E770}" destId="{7E6BF8F5-BB57-4959-85F6-6226B74481AD}" srcOrd="1" destOrd="0" parTransId="{73053238-2763-44A2-AA02-3B25718D2530}" sibTransId="{A5D27B04-12E8-454D-AEB4-9C3BFC1745EB}"/>
    <dgm:cxn modelId="{3DADBBCE-DDA8-499C-849A-809C02385B8C}" srcId="{7E6BF8F5-BB57-4959-85F6-6226B74481AD}" destId="{34EA8EE1-124C-449A-A962-B74B127D172D}" srcOrd="0" destOrd="0" parTransId="{19E44ACF-CC85-4189-A2FE-3351CF51DB9B}" sibTransId="{A3B0EC4E-4204-4B02-BF45-6E8FD894FC21}"/>
    <dgm:cxn modelId="{67F1E2D4-193B-4315-9DFC-ED41846D8835}" type="presOf" srcId="{3B7B68DF-2C32-4647-B6B2-9F7FD360A902}" destId="{1959D2F3-8701-4757-BA11-844B26C66283}" srcOrd="0" destOrd="0" presId="urn:microsoft.com/office/officeart/2018/5/layout/CenteredIconLabelDescriptionList"/>
    <dgm:cxn modelId="{D44169D7-A162-4390-9814-9876A748AD59}" type="presOf" srcId="{86FFA5DC-D8DE-4007-AB9A-FB97E17C4F87}" destId="{1B7C79E1-5F67-4F1C-99B2-E653F2DB557D}" srcOrd="0" destOrd="0" presId="urn:microsoft.com/office/officeart/2018/5/layout/CenteredIconLabelDescriptionList"/>
    <dgm:cxn modelId="{7EAC4DD9-CE0B-4887-BAD4-383A47ADF919}" srcId="{678845D4-B6CB-4CF4-8AA5-7995DB32E770}" destId="{2074D812-8FAD-4665-9EAD-5896397A7715}" srcOrd="0" destOrd="0" parTransId="{C26EBE37-FB63-4BDF-BEDF-7C856527B340}" sibTransId="{D5FC60B4-F6A6-49C0-AA27-47FA169F0713}"/>
    <dgm:cxn modelId="{EC569DDF-EDC7-4304-86EA-082BA9C28C36}" type="presOf" srcId="{0BBF247D-ED79-440A-B0C3-CF2BBDC5C697}" destId="{EAE4D95F-ED7A-41A6-BC20-3FAD5F20A088}" srcOrd="0" destOrd="0" presId="urn:microsoft.com/office/officeart/2018/5/layout/CenteredIconLabelDescriptionList"/>
    <dgm:cxn modelId="{49C65FE6-7357-4BB0-821A-AC418021B0F4}" srcId="{2074D812-8FAD-4665-9EAD-5896397A7715}" destId="{0BBF247D-ED79-440A-B0C3-CF2BBDC5C697}" srcOrd="0" destOrd="0" parTransId="{7AF07113-4737-4BA9-8B75-ED809BAE0CFC}" sibTransId="{2DE1D289-F3C5-4811-9E5E-509C0D72126A}"/>
    <dgm:cxn modelId="{C9AFE1ED-6250-4A19-8D84-1B2F2B7C1E57}" srcId="{242F396A-DF9B-40FE-A55B-FC6006CC6364}" destId="{66B7B1A4-BD5D-4B0D-81AB-51F16B6B886A}" srcOrd="0" destOrd="0" parTransId="{B1D07B2E-51D8-41B5-9062-018AB6601264}" sibTransId="{9443A62B-9A36-45DB-A6A5-CE3EE711F014}"/>
    <dgm:cxn modelId="{79B138D0-7615-4158-ADCF-5D61E63244A9}" type="presParOf" srcId="{F4634F0E-D03D-47DD-84EF-C9A9F7F18C34}" destId="{7A7D5E1B-F94C-4122-9AF5-23E892E61725}" srcOrd="0" destOrd="0" presId="urn:microsoft.com/office/officeart/2018/5/layout/CenteredIconLabelDescriptionList"/>
    <dgm:cxn modelId="{54343911-0062-45B3-A003-7BD1086E2ECF}" type="presParOf" srcId="{7A7D5E1B-F94C-4122-9AF5-23E892E61725}" destId="{B247F125-3FBB-4087-A15D-BBF744B83F12}" srcOrd="0" destOrd="0" presId="urn:microsoft.com/office/officeart/2018/5/layout/CenteredIconLabelDescriptionList"/>
    <dgm:cxn modelId="{2891A068-61CD-4360-BD54-D78AA429C118}" type="presParOf" srcId="{7A7D5E1B-F94C-4122-9AF5-23E892E61725}" destId="{7A0EE7C8-0DF0-4BEA-B2BA-B6BA21CAB430}" srcOrd="1" destOrd="0" presId="urn:microsoft.com/office/officeart/2018/5/layout/CenteredIconLabelDescriptionList"/>
    <dgm:cxn modelId="{518D3E29-0C0F-4C26-B72C-281F8375B94C}" type="presParOf" srcId="{7A7D5E1B-F94C-4122-9AF5-23E892E61725}" destId="{A6418FF0-250D-4EB6-BB74-C1587C618FAE}" srcOrd="2" destOrd="0" presId="urn:microsoft.com/office/officeart/2018/5/layout/CenteredIconLabelDescriptionList"/>
    <dgm:cxn modelId="{6657C63B-6271-4CEF-A192-E01D497C3E50}" type="presParOf" srcId="{7A7D5E1B-F94C-4122-9AF5-23E892E61725}" destId="{FA2EB016-C9A1-4F85-995D-FEC3BC615B93}" srcOrd="3" destOrd="0" presId="urn:microsoft.com/office/officeart/2018/5/layout/CenteredIconLabelDescriptionList"/>
    <dgm:cxn modelId="{C979D0BD-825D-403C-83F4-8C2FAD77BBAB}" type="presParOf" srcId="{7A7D5E1B-F94C-4122-9AF5-23E892E61725}" destId="{EAE4D95F-ED7A-41A6-BC20-3FAD5F20A088}" srcOrd="4" destOrd="0" presId="urn:microsoft.com/office/officeart/2018/5/layout/CenteredIconLabelDescriptionList"/>
    <dgm:cxn modelId="{2C9FE856-DD21-4832-976F-677AA3E7A0FC}" type="presParOf" srcId="{F4634F0E-D03D-47DD-84EF-C9A9F7F18C34}" destId="{1B7546A0-B7B2-4704-804A-D90944F3034C}" srcOrd="1" destOrd="0" presId="urn:microsoft.com/office/officeart/2018/5/layout/CenteredIconLabelDescriptionList"/>
    <dgm:cxn modelId="{7CA69419-F5F4-43CD-9E76-CDDCACF420CE}" type="presParOf" srcId="{F4634F0E-D03D-47DD-84EF-C9A9F7F18C34}" destId="{6F522723-F75B-46AD-BBA7-F6665F8DFB55}" srcOrd="2" destOrd="0" presId="urn:microsoft.com/office/officeart/2018/5/layout/CenteredIconLabelDescriptionList"/>
    <dgm:cxn modelId="{B45B79CF-BE09-426F-A023-BCD0B98A2AF5}" type="presParOf" srcId="{6F522723-F75B-46AD-BBA7-F6665F8DFB55}" destId="{04258AE1-9178-4A09-B88E-7F1C5DBE99A2}" srcOrd="0" destOrd="0" presId="urn:microsoft.com/office/officeart/2018/5/layout/CenteredIconLabelDescriptionList"/>
    <dgm:cxn modelId="{CD188A1A-CA11-405B-981B-4AA6EF957916}" type="presParOf" srcId="{6F522723-F75B-46AD-BBA7-F6665F8DFB55}" destId="{A1936C85-6286-48FF-9B2C-E0D11AC6EAF8}" srcOrd="1" destOrd="0" presId="urn:microsoft.com/office/officeart/2018/5/layout/CenteredIconLabelDescriptionList"/>
    <dgm:cxn modelId="{B4FF9962-EADF-4EBF-A8D0-F33CD60B2053}" type="presParOf" srcId="{6F522723-F75B-46AD-BBA7-F6665F8DFB55}" destId="{9F919056-BA98-4640-A2A2-3BCC1BDE7A01}" srcOrd="2" destOrd="0" presId="urn:microsoft.com/office/officeart/2018/5/layout/CenteredIconLabelDescriptionList"/>
    <dgm:cxn modelId="{87DC24C0-FC70-45DE-9BF0-7A33D8FDE723}" type="presParOf" srcId="{6F522723-F75B-46AD-BBA7-F6665F8DFB55}" destId="{AEBC8797-D772-4541-A83E-E0F10FB89A7B}" srcOrd="3" destOrd="0" presId="urn:microsoft.com/office/officeart/2018/5/layout/CenteredIconLabelDescriptionList"/>
    <dgm:cxn modelId="{BC5E381B-D47A-4573-B1E0-F320530A43B4}" type="presParOf" srcId="{6F522723-F75B-46AD-BBA7-F6665F8DFB55}" destId="{011E3697-CF96-4758-B83A-55DD943D4DA8}" srcOrd="4" destOrd="0" presId="urn:microsoft.com/office/officeart/2018/5/layout/CenteredIconLabelDescriptionList"/>
    <dgm:cxn modelId="{0B7E5F6A-1840-4B68-88D3-AFE3ECC58778}" type="presParOf" srcId="{F4634F0E-D03D-47DD-84EF-C9A9F7F18C34}" destId="{845A9411-6E5F-48D1-9A31-1B0FBBAB6F25}" srcOrd="3" destOrd="0" presId="urn:microsoft.com/office/officeart/2018/5/layout/CenteredIconLabelDescriptionList"/>
    <dgm:cxn modelId="{6898181B-7927-4A0B-8D56-9A8FEE87A22A}" type="presParOf" srcId="{F4634F0E-D03D-47DD-84EF-C9A9F7F18C34}" destId="{49B4D170-5A6C-4285-A6CE-C19F0E084777}" srcOrd="4" destOrd="0" presId="urn:microsoft.com/office/officeart/2018/5/layout/CenteredIconLabelDescriptionList"/>
    <dgm:cxn modelId="{0B19823F-6334-4077-8ADD-F1AE331A5E70}" type="presParOf" srcId="{49B4D170-5A6C-4285-A6CE-C19F0E084777}" destId="{FEFAB65E-831E-49FE-9A43-DC7A2107044D}" srcOrd="0" destOrd="0" presId="urn:microsoft.com/office/officeart/2018/5/layout/CenteredIconLabelDescriptionList"/>
    <dgm:cxn modelId="{95BFC166-D112-4493-92FD-F8DC40EC5F88}" type="presParOf" srcId="{49B4D170-5A6C-4285-A6CE-C19F0E084777}" destId="{842868A4-4F4E-4FC3-BB74-16CF6A941AC6}" srcOrd="1" destOrd="0" presId="urn:microsoft.com/office/officeart/2018/5/layout/CenteredIconLabelDescriptionList"/>
    <dgm:cxn modelId="{D0D849AA-9C7A-4AC7-AFA0-E0264F86D709}" type="presParOf" srcId="{49B4D170-5A6C-4285-A6CE-C19F0E084777}" destId="{1B7C79E1-5F67-4F1C-99B2-E653F2DB557D}" srcOrd="2" destOrd="0" presId="urn:microsoft.com/office/officeart/2018/5/layout/CenteredIconLabelDescriptionList"/>
    <dgm:cxn modelId="{AE5C0E80-5490-4434-A096-F992AE9540DA}" type="presParOf" srcId="{49B4D170-5A6C-4285-A6CE-C19F0E084777}" destId="{DE51756D-3436-4EA6-8524-459F824C84C3}" srcOrd="3" destOrd="0" presId="urn:microsoft.com/office/officeart/2018/5/layout/CenteredIconLabelDescriptionList"/>
    <dgm:cxn modelId="{46EDA870-94D0-4334-B2AD-3FE540B7376B}" type="presParOf" srcId="{49B4D170-5A6C-4285-A6CE-C19F0E084777}" destId="{1959D2F3-8701-4757-BA11-844B26C66283}" srcOrd="4" destOrd="0" presId="urn:microsoft.com/office/officeart/2018/5/layout/CenteredIconLabelDescriptionList"/>
    <dgm:cxn modelId="{CB48CB98-20EE-4433-A0A9-5CCA31D763A0}" type="presParOf" srcId="{F4634F0E-D03D-47DD-84EF-C9A9F7F18C34}" destId="{7FDE086B-0F3E-4281-AE58-67DA1676145D}" srcOrd="5" destOrd="0" presId="urn:microsoft.com/office/officeart/2018/5/layout/CenteredIconLabelDescriptionList"/>
    <dgm:cxn modelId="{A933AC0F-32C1-47CC-ABED-A101DB841ACE}" type="presParOf" srcId="{F4634F0E-D03D-47DD-84EF-C9A9F7F18C34}" destId="{E891A6AD-9757-41E0-B52B-72EC0AB4FCDE}" srcOrd="6" destOrd="0" presId="urn:microsoft.com/office/officeart/2018/5/layout/CenteredIconLabelDescriptionList"/>
    <dgm:cxn modelId="{03CB7E74-83CC-4A8E-A657-CE4707A6298C}" type="presParOf" srcId="{E891A6AD-9757-41E0-B52B-72EC0AB4FCDE}" destId="{62151B77-0CB5-4FC6-8642-2AEBA484BA32}" srcOrd="0" destOrd="0" presId="urn:microsoft.com/office/officeart/2018/5/layout/CenteredIconLabelDescriptionList"/>
    <dgm:cxn modelId="{FF41AFC2-0DA1-43CB-BAB2-4EF95F48E05A}" type="presParOf" srcId="{E891A6AD-9757-41E0-B52B-72EC0AB4FCDE}" destId="{F3DB16FD-4F47-4764-A9FD-D24F80AF9A11}" srcOrd="1" destOrd="0" presId="urn:microsoft.com/office/officeart/2018/5/layout/CenteredIconLabelDescriptionList"/>
    <dgm:cxn modelId="{7F924233-44D1-47AE-8A20-37CBAD36608F}" type="presParOf" srcId="{E891A6AD-9757-41E0-B52B-72EC0AB4FCDE}" destId="{9198533C-B190-4A39-82C8-D70F0BB795CC}" srcOrd="2" destOrd="0" presId="urn:microsoft.com/office/officeart/2018/5/layout/CenteredIconLabelDescriptionList"/>
    <dgm:cxn modelId="{5843AACA-8D02-46DA-9312-4BC55FB11B6D}" type="presParOf" srcId="{E891A6AD-9757-41E0-B52B-72EC0AB4FCDE}" destId="{CABA70B0-B0A2-4191-BF3A-CEA02EC529BA}" srcOrd="3" destOrd="0" presId="urn:microsoft.com/office/officeart/2018/5/layout/CenteredIconLabelDescriptionList"/>
    <dgm:cxn modelId="{A0DB0645-8E84-4CDC-AA80-828AE8A5F325}" type="presParOf" srcId="{E891A6AD-9757-41E0-B52B-72EC0AB4FCDE}" destId="{704817D5-5345-4AD5-9709-FE3F4793892C}" srcOrd="4" destOrd="0" presId="urn:microsoft.com/office/officeart/2018/5/layout/CenteredIconLabelDescriptionList"/>
    <dgm:cxn modelId="{D0AC2CA9-884D-4076-996A-A0C4FB565D56}" type="presParOf" srcId="{F4634F0E-D03D-47DD-84EF-C9A9F7F18C34}" destId="{AD4CD429-AD88-43A4-8BDB-E2F6AB11C597}" srcOrd="7" destOrd="0" presId="urn:microsoft.com/office/officeart/2018/5/layout/CenteredIconLabelDescriptionList"/>
    <dgm:cxn modelId="{830637B0-754A-4F69-9BC8-1D541177B63C}" type="presParOf" srcId="{F4634F0E-D03D-47DD-84EF-C9A9F7F18C34}" destId="{1C6D4F11-ED7B-424C-A742-92D483076C0D}" srcOrd="8" destOrd="0" presId="urn:microsoft.com/office/officeart/2018/5/layout/CenteredIconLabelDescriptionList"/>
    <dgm:cxn modelId="{92E57551-17D5-42BD-B0AC-0A43EEB1877D}" type="presParOf" srcId="{1C6D4F11-ED7B-424C-A742-92D483076C0D}" destId="{BFB9EA5C-9380-43E7-A72F-2C8B186B5031}" srcOrd="0" destOrd="0" presId="urn:microsoft.com/office/officeart/2018/5/layout/CenteredIconLabelDescriptionList"/>
    <dgm:cxn modelId="{2FFA3EBE-9D18-4A01-B5D5-042FD37567C2}" type="presParOf" srcId="{1C6D4F11-ED7B-424C-A742-92D483076C0D}" destId="{22542127-7F5F-4FF7-8C67-1B3B334AB6B8}" srcOrd="1" destOrd="0" presId="urn:microsoft.com/office/officeart/2018/5/layout/CenteredIconLabelDescriptionList"/>
    <dgm:cxn modelId="{01DD633C-EBFA-4B18-B9AF-42E445C28AB1}" type="presParOf" srcId="{1C6D4F11-ED7B-424C-A742-92D483076C0D}" destId="{5294C0B4-B547-439B-B2A5-DB8FD5EC9598}" srcOrd="2" destOrd="0" presId="urn:microsoft.com/office/officeart/2018/5/layout/CenteredIconLabelDescriptionList"/>
    <dgm:cxn modelId="{42FE6E21-F039-46E6-888D-7B6F6AD48FF5}" type="presParOf" srcId="{1C6D4F11-ED7B-424C-A742-92D483076C0D}" destId="{802A1167-509B-4707-AC57-8922A4A8A162}" srcOrd="3" destOrd="0" presId="urn:microsoft.com/office/officeart/2018/5/layout/CenteredIconLabelDescriptionList"/>
    <dgm:cxn modelId="{889ADF6E-FD17-4FB1-AFDD-825EA0FA5684}" type="presParOf" srcId="{1C6D4F11-ED7B-424C-A742-92D483076C0D}" destId="{ACFDFEB8-F54C-4146-993D-72651D5684B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0DAB8E-BF72-4F7D-A1EF-A55B3CB0DC4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F8724AE-BD60-467F-AA87-A6081144384C}">
      <dgm:prSet/>
      <dgm:spPr/>
      <dgm:t>
        <a:bodyPr/>
        <a:lstStyle/>
        <a:p>
          <a:r>
            <a:rPr lang="nl-NL" b="0" i="0"/>
            <a:t>Let op de volgende punten bij het inrichten van het gezelschapsaquarium:</a:t>
          </a:r>
          <a:endParaRPr lang="en-US"/>
        </a:p>
      </dgm:t>
    </dgm:pt>
    <dgm:pt modelId="{0572B3FD-2EC4-4F41-83E7-DD4F752A6650}" type="parTrans" cxnId="{C8C9C3CC-26E4-406B-BCBD-D61682AA0644}">
      <dgm:prSet/>
      <dgm:spPr/>
      <dgm:t>
        <a:bodyPr/>
        <a:lstStyle/>
        <a:p>
          <a:endParaRPr lang="en-US"/>
        </a:p>
      </dgm:t>
    </dgm:pt>
    <dgm:pt modelId="{3F519A16-3E03-46A0-B9B9-1AF25FDB4970}" type="sibTrans" cxnId="{C8C9C3CC-26E4-406B-BCBD-D61682AA0644}">
      <dgm:prSet/>
      <dgm:spPr/>
      <dgm:t>
        <a:bodyPr/>
        <a:lstStyle/>
        <a:p>
          <a:endParaRPr lang="en-US"/>
        </a:p>
      </dgm:t>
    </dgm:pt>
    <dgm:pt modelId="{92EA5C71-61A3-4511-A437-8C118A433074}">
      <dgm:prSet/>
      <dgm:spPr/>
      <dgm:t>
        <a:bodyPr/>
        <a:lstStyle/>
        <a:p>
          <a:r>
            <a:rPr lang="nl-NL" b="0" i="0"/>
            <a:t>Voeg de vissen pas toe nadat de bak drie weken met alleen de inrichting en de planten heeft gestaan. Er moeten genoeg (goede) bacteriën in het water zijn die de slechte stoffen omzetten in goede stoffen (zoals nitraat en nitriet).</a:t>
          </a:r>
          <a:endParaRPr lang="en-US"/>
        </a:p>
      </dgm:t>
    </dgm:pt>
    <dgm:pt modelId="{08FE8632-8ACD-467E-98CE-4188D2B67DFC}" type="parTrans" cxnId="{361784C5-DE67-4F51-AFC5-E3A674D89E24}">
      <dgm:prSet/>
      <dgm:spPr/>
      <dgm:t>
        <a:bodyPr/>
        <a:lstStyle/>
        <a:p>
          <a:endParaRPr lang="en-US"/>
        </a:p>
      </dgm:t>
    </dgm:pt>
    <dgm:pt modelId="{AF5DE49D-67F4-48D6-B0FD-E9CD94B1A028}" type="sibTrans" cxnId="{361784C5-DE67-4F51-AFC5-E3A674D89E24}">
      <dgm:prSet/>
      <dgm:spPr/>
      <dgm:t>
        <a:bodyPr/>
        <a:lstStyle/>
        <a:p>
          <a:endParaRPr lang="en-US"/>
        </a:p>
      </dgm:t>
    </dgm:pt>
    <dgm:pt modelId="{58A23344-2A9F-4BFF-B607-24F854899472}">
      <dgm:prSet/>
      <dgm:spPr/>
      <dgm:t>
        <a:bodyPr/>
        <a:lstStyle/>
        <a:p>
          <a:r>
            <a:rPr lang="nl-NL" b="0" i="0"/>
            <a:t>Het aquarium moet met een interne of externe aquariumpomp draaien. Dit is nodig voor een goede waterkwaliteit.</a:t>
          </a:r>
          <a:endParaRPr lang="en-US"/>
        </a:p>
      </dgm:t>
    </dgm:pt>
    <dgm:pt modelId="{9E56F807-7FF4-4C73-BD40-9EED47AEB4C7}" type="parTrans" cxnId="{8FEE13B5-09A8-487A-8388-FCC99C58CD2A}">
      <dgm:prSet/>
      <dgm:spPr/>
      <dgm:t>
        <a:bodyPr/>
        <a:lstStyle/>
        <a:p>
          <a:endParaRPr lang="en-US"/>
        </a:p>
      </dgm:t>
    </dgm:pt>
    <dgm:pt modelId="{6B8186C0-1CC6-4391-B586-7A1BAA2CB9D9}" type="sibTrans" cxnId="{8FEE13B5-09A8-487A-8388-FCC99C58CD2A}">
      <dgm:prSet/>
      <dgm:spPr/>
      <dgm:t>
        <a:bodyPr/>
        <a:lstStyle/>
        <a:p>
          <a:endParaRPr lang="en-US"/>
        </a:p>
      </dgm:t>
    </dgm:pt>
    <dgm:pt modelId="{04D785D0-9CD4-4E71-935C-766556648E41}">
      <dgm:prSet/>
      <dgm:spPr/>
      <dgm:t>
        <a:bodyPr/>
        <a:lstStyle/>
        <a:p>
          <a:r>
            <a:rPr lang="nl-NL" b="0" i="0"/>
            <a:t>Bouw het aquarium op in lagen: bodemvissen (zoals corydora’s), algeneters, slakken, middenzwemmers (zoals tetra’s) en vissen die in de bovenste laag zwemmen (zoals bijlzalmen). </a:t>
          </a:r>
          <a:endParaRPr lang="en-US"/>
        </a:p>
      </dgm:t>
    </dgm:pt>
    <dgm:pt modelId="{86E559BD-E786-4F54-A6D4-215A5B5BC076}" type="parTrans" cxnId="{BF320D6E-E0C5-4390-A086-097CDBD4D5E1}">
      <dgm:prSet/>
      <dgm:spPr/>
      <dgm:t>
        <a:bodyPr/>
        <a:lstStyle/>
        <a:p>
          <a:endParaRPr lang="en-US"/>
        </a:p>
      </dgm:t>
    </dgm:pt>
    <dgm:pt modelId="{B125FCC9-F4AB-4E18-94C6-53551EF08719}" type="sibTrans" cxnId="{BF320D6E-E0C5-4390-A086-097CDBD4D5E1}">
      <dgm:prSet/>
      <dgm:spPr/>
      <dgm:t>
        <a:bodyPr/>
        <a:lstStyle/>
        <a:p>
          <a:endParaRPr lang="en-US"/>
        </a:p>
      </dgm:t>
    </dgm:pt>
    <dgm:pt modelId="{E6857B37-4AA9-4F0E-8D9A-03431AFBDF73}" type="pres">
      <dgm:prSet presAssocID="{910DAB8E-BF72-4F7D-A1EF-A55B3CB0DC49}" presName="linear" presStyleCnt="0">
        <dgm:presLayoutVars>
          <dgm:animLvl val="lvl"/>
          <dgm:resizeHandles val="exact"/>
        </dgm:presLayoutVars>
      </dgm:prSet>
      <dgm:spPr/>
    </dgm:pt>
    <dgm:pt modelId="{3997AC19-D64D-4E07-980B-8D55F3E6FDC8}" type="pres">
      <dgm:prSet presAssocID="{CF8724AE-BD60-467F-AA87-A6081144384C}" presName="parentText" presStyleLbl="node1" presStyleIdx="0" presStyleCnt="4">
        <dgm:presLayoutVars>
          <dgm:chMax val="0"/>
          <dgm:bulletEnabled val="1"/>
        </dgm:presLayoutVars>
      </dgm:prSet>
      <dgm:spPr/>
    </dgm:pt>
    <dgm:pt modelId="{6009D852-BFD7-457A-9C8C-AA079CBDA289}" type="pres">
      <dgm:prSet presAssocID="{3F519A16-3E03-46A0-B9B9-1AF25FDB4970}" presName="spacer" presStyleCnt="0"/>
      <dgm:spPr/>
    </dgm:pt>
    <dgm:pt modelId="{1D840B72-D55B-42D9-9E82-DD9E4F8753EE}" type="pres">
      <dgm:prSet presAssocID="{92EA5C71-61A3-4511-A437-8C118A433074}" presName="parentText" presStyleLbl="node1" presStyleIdx="1" presStyleCnt="4">
        <dgm:presLayoutVars>
          <dgm:chMax val="0"/>
          <dgm:bulletEnabled val="1"/>
        </dgm:presLayoutVars>
      </dgm:prSet>
      <dgm:spPr/>
    </dgm:pt>
    <dgm:pt modelId="{B85F6AA9-FF6B-445B-AF97-83893410320F}" type="pres">
      <dgm:prSet presAssocID="{AF5DE49D-67F4-48D6-B0FD-E9CD94B1A028}" presName="spacer" presStyleCnt="0"/>
      <dgm:spPr/>
    </dgm:pt>
    <dgm:pt modelId="{CC3C63C9-D8B2-4742-A97C-C00AD5358077}" type="pres">
      <dgm:prSet presAssocID="{58A23344-2A9F-4BFF-B607-24F854899472}" presName="parentText" presStyleLbl="node1" presStyleIdx="2" presStyleCnt="4">
        <dgm:presLayoutVars>
          <dgm:chMax val="0"/>
          <dgm:bulletEnabled val="1"/>
        </dgm:presLayoutVars>
      </dgm:prSet>
      <dgm:spPr/>
    </dgm:pt>
    <dgm:pt modelId="{319D17E4-C874-4FAE-8F79-8CD5C55B4E27}" type="pres">
      <dgm:prSet presAssocID="{6B8186C0-1CC6-4391-B586-7A1BAA2CB9D9}" presName="spacer" presStyleCnt="0"/>
      <dgm:spPr/>
    </dgm:pt>
    <dgm:pt modelId="{E1B48BB2-0204-4E87-95AB-1AC8F202238D}" type="pres">
      <dgm:prSet presAssocID="{04D785D0-9CD4-4E71-935C-766556648E41}" presName="parentText" presStyleLbl="node1" presStyleIdx="3" presStyleCnt="4">
        <dgm:presLayoutVars>
          <dgm:chMax val="0"/>
          <dgm:bulletEnabled val="1"/>
        </dgm:presLayoutVars>
      </dgm:prSet>
      <dgm:spPr/>
    </dgm:pt>
  </dgm:ptLst>
  <dgm:cxnLst>
    <dgm:cxn modelId="{D5D6C01E-7F8D-42EC-A530-0F43BE4F119C}" type="presOf" srcId="{58A23344-2A9F-4BFF-B607-24F854899472}" destId="{CC3C63C9-D8B2-4742-A97C-C00AD5358077}" srcOrd="0" destOrd="0" presId="urn:microsoft.com/office/officeart/2005/8/layout/vList2"/>
    <dgm:cxn modelId="{2365FD20-96C1-4697-8DAF-2E572DDF74C2}" type="presOf" srcId="{92EA5C71-61A3-4511-A437-8C118A433074}" destId="{1D840B72-D55B-42D9-9E82-DD9E4F8753EE}" srcOrd="0" destOrd="0" presId="urn:microsoft.com/office/officeart/2005/8/layout/vList2"/>
    <dgm:cxn modelId="{586EF64C-566F-481F-93C1-BC3B06646974}" type="presOf" srcId="{CF8724AE-BD60-467F-AA87-A6081144384C}" destId="{3997AC19-D64D-4E07-980B-8D55F3E6FDC8}" srcOrd="0" destOrd="0" presId="urn:microsoft.com/office/officeart/2005/8/layout/vList2"/>
    <dgm:cxn modelId="{BF320D6E-E0C5-4390-A086-097CDBD4D5E1}" srcId="{910DAB8E-BF72-4F7D-A1EF-A55B3CB0DC49}" destId="{04D785D0-9CD4-4E71-935C-766556648E41}" srcOrd="3" destOrd="0" parTransId="{86E559BD-E786-4F54-A6D4-215A5B5BC076}" sibTransId="{B125FCC9-F4AB-4E18-94C6-53551EF08719}"/>
    <dgm:cxn modelId="{5E789F7D-3F4E-4FA4-9C29-B560B83302FE}" type="presOf" srcId="{04D785D0-9CD4-4E71-935C-766556648E41}" destId="{E1B48BB2-0204-4E87-95AB-1AC8F202238D}" srcOrd="0" destOrd="0" presId="urn:microsoft.com/office/officeart/2005/8/layout/vList2"/>
    <dgm:cxn modelId="{56152A8C-3061-4B13-89A8-47FAF17EE447}" type="presOf" srcId="{910DAB8E-BF72-4F7D-A1EF-A55B3CB0DC49}" destId="{E6857B37-4AA9-4F0E-8D9A-03431AFBDF73}" srcOrd="0" destOrd="0" presId="urn:microsoft.com/office/officeart/2005/8/layout/vList2"/>
    <dgm:cxn modelId="{8FEE13B5-09A8-487A-8388-FCC99C58CD2A}" srcId="{910DAB8E-BF72-4F7D-A1EF-A55B3CB0DC49}" destId="{58A23344-2A9F-4BFF-B607-24F854899472}" srcOrd="2" destOrd="0" parTransId="{9E56F807-7FF4-4C73-BD40-9EED47AEB4C7}" sibTransId="{6B8186C0-1CC6-4391-B586-7A1BAA2CB9D9}"/>
    <dgm:cxn modelId="{361784C5-DE67-4F51-AFC5-E3A674D89E24}" srcId="{910DAB8E-BF72-4F7D-A1EF-A55B3CB0DC49}" destId="{92EA5C71-61A3-4511-A437-8C118A433074}" srcOrd="1" destOrd="0" parTransId="{08FE8632-8ACD-467E-98CE-4188D2B67DFC}" sibTransId="{AF5DE49D-67F4-48D6-B0FD-E9CD94B1A028}"/>
    <dgm:cxn modelId="{C8C9C3CC-26E4-406B-BCBD-D61682AA0644}" srcId="{910DAB8E-BF72-4F7D-A1EF-A55B3CB0DC49}" destId="{CF8724AE-BD60-467F-AA87-A6081144384C}" srcOrd="0" destOrd="0" parTransId="{0572B3FD-2EC4-4F41-83E7-DD4F752A6650}" sibTransId="{3F519A16-3E03-46A0-B9B9-1AF25FDB4970}"/>
    <dgm:cxn modelId="{01F86E18-1AA9-40FE-B001-D331FD9BF614}" type="presParOf" srcId="{E6857B37-4AA9-4F0E-8D9A-03431AFBDF73}" destId="{3997AC19-D64D-4E07-980B-8D55F3E6FDC8}" srcOrd="0" destOrd="0" presId="urn:microsoft.com/office/officeart/2005/8/layout/vList2"/>
    <dgm:cxn modelId="{23F080FF-BF0F-4093-A222-E22B417A603B}" type="presParOf" srcId="{E6857B37-4AA9-4F0E-8D9A-03431AFBDF73}" destId="{6009D852-BFD7-457A-9C8C-AA079CBDA289}" srcOrd="1" destOrd="0" presId="urn:microsoft.com/office/officeart/2005/8/layout/vList2"/>
    <dgm:cxn modelId="{B9B3B3B9-B805-4764-961F-635600CF9B9B}" type="presParOf" srcId="{E6857B37-4AA9-4F0E-8D9A-03431AFBDF73}" destId="{1D840B72-D55B-42D9-9E82-DD9E4F8753EE}" srcOrd="2" destOrd="0" presId="urn:microsoft.com/office/officeart/2005/8/layout/vList2"/>
    <dgm:cxn modelId="{FD60E925-8A32-4A42-BE17-89F2A6A67AE0}" type="presParOf" srcId="{E6857B37-4AA9-4F0E-8D9A-03431AFBDF73}" destId="{B85F6AA9-FF6B-445B-AF97-83893410320F}" srcOrd="3" destOrd="0" presId="urn:microsoft.com/office/officeart/2005/8/layout/vList2"/>
    <dgm:cxn modelId="{A4305A97-3F68-4E4F-A4E2-B01C77B11EAD}" type="presParOf" srcId="{E6857B37-4AA9-4F0E-8D9A-03431AFBDF73}" destId="{CC3C63C9-D8B2-4742-A97C-C00AD5358077}" srcOrd="4" destOrd="0" presId="urn:microsoft.com/office/officeart/2005/8/layout/vList2"/>
    <dgm:cxn modelId="{8D629B54-B509-4D67-908A-4684B620EAE9}" type="presParOf" srcId="{E6857B37-4AA9-4F0E-8D9A-03431AFBDF73}" destId="{319D17E4-C874-4FAE-8F79-8CD5C55B4E27}" srcOrd="5" destOrd="0" presId="urn:microsoft.com/office/officeart/2005/8/layout/vList2"/>
    <dgm:cxn modelId="{0FA3F8E4-7B22-41A9-999D-CF745EBF44CB}" type="presParOf" srcId="{E6857B37-4AA9-4F0E-8D9A-03431AFBDF73}" destId="{E1B48BB2-0204-4E87-95AB-1AC8F202238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02A326-29A0-412C-9717-FB8EAFBB75E6}"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3DCFCE07-0755-440E-9C68-3EFEDA1344C7}">
      <dgm:prSet/>
      <dgm:spPr/>
      <dgm:t>
        <a:bodyPr/>
        <a:lstStyle/>
        <a:p>
          <a:r>
            <a:rPr lang="nl-NL"/>
            <a:t>Je gaat fictief een verblijf inrichten voor een herpeet. Je krijgt van de docent een herpeet toegewezen. Beschrijf alles zo duidelijk mogelijk. Je mag hiervoor je boeken van Animalis gebruiken. Een laptop of mobiel is niet toegestaan. Je hebt 60 minuten de tijd. </a:t>
          </a:r>
          <a:endParaRPr lang="en-US"/>
        </a:p>
      </dgm:t>
    </dgm:pt>
    <dgm:pt modelId="{1D65BE46-617F-4F3E-84C3-DB1140E7D136}" type="parTrans" cxnId="{88359D3F-DD9A-40D2-825C-B64C6F87AE60}">
      <dgm:prSet/>
      <dgm:spPr/>
      <dgm:t>
        <a:bodyPr/>
        <a:lstStyle/>
        <a:p>
          <a:endParaRPr lang="en-US"/>
        </a:p>
      </dgm:t>
    </dgm:pt>
    <dgm:pt modelId="{1B694AB7-8837-4C67-894D-2034619B77B5}" type="sibTrans" cxnId="{88359D3F-DD9A-40D2-825C-B64C6F87AE60}">
      <dgm:prSet/>
      <dgm:spPr/>
      <dgm:t>
        <a:bodyPr/>
        <a:lstStyle/>
        <a:p>
          <a:endParaRPr lang="en-US"/>
        </a:p>
      </dgm:t>
    </dgm:pt>
    <dgm:pt modelId="{3F1B5B5B-84B0-4150-B2A2-0250997DEF99}">
      <dgm:prSet/>
      <dgm:spPr/>
      <dgm:t>
        <a:bodyPr/>
        <a:lstStyle/>
        <a:p>
          <a:r>
            <a:rPr lang="nl-NL"/>
            <a:t>Openboektoets + opdracht </a:t>
          </a:r>
          <a:endParaRPr lang="en-US"/>
        </a:p>
      </dgm:t>
    </dgm:pt>
    <dgm:pt modelId="{A4633308-0B2B-41A1-9636-D9357549CFAD}" type="parTrans" cxnId="{D05DCB3B-0F4A-452E-B27F-48CBA27B6CA7}">
      <dgm:prSet/>
      <dgm:spPr/>
      <dgm:t>
        <a:bodyPr/>
        <a:lstStyle/>
        <a:p>
          <a:endParaRPr lang="en-US"/>
        </a:p>
      </dgm:t>
    </dgm:pt>
    <dgm:pt modelId="{19C882AF-9A2F-4757-AC2C-06E3794EEE1F}" type="sibTrans" cxnId="{D05DCB3B-0F4A-452E-B27F-48CBA27B6CA7}">
      <dgm:prSet/>
      <dgm:spPr/>
      <dgm:t>
        <a:bodyPr/>
        <a:lstStyle/>
        <a:p>
          <a:endParaRPr lang="en-US"/>
        </a:p>
      </dgm:t>
    </dgm:pt>
    <dgm:pt modelId="{91F3CF8B-DE98-4927-83ED-4BA536707BB5}" type="pres">
      <dgm:prSet presAssocID="{0B02A326-29A0-412C-9717-FB8EAFBB75E6}" presName="Name0" presStyleCnt="0">
        <dgm:presLayoutVars>
          <dgm:dir/>
          <dgm:animLvl val="lvl"/>
          <dgm:resizeHandles val="exact"/>
        </dgm:presLayoutVars>
      </dgm:prSet>
      <dgm:spPr/>
    </dgm:pt>
    <dgm:pt modelId="{688CACD2-CF6F-4BD7-9AAB-F05EB49547A5}" type="pres">
      <dgm:prSet presAssocID="{3F1B5B5B-84B0-4150-B2A2-0250997DEF99}" presName="boxAndChildren" presStyleCnt="0"/>
      <dgm:spPr/>
    </dgm:pt>
    <dgm:pt modelId="{E766B549-A554-4A5C-BEDB-4F5A342856D0}" type="pres">
      <dgm:prSet presAssocID="{3F1B5B5B-84B0-4150-B2A2-0250997DEF99}" presName="parentTextBox" presStyleLbl="node1" presStyleIdx="0" presStyleCnt="2"/>
      <dgm:spPr/>
    </dgm:pt>
    <dgm:pt modelId="{35CC751E-C099-4DDE-B861-7BDBE605A6D0}" type="pres">
      <dgm:prSet presAssocID="{1B694AB7-8837-4C67-894D-2034619B77B5}" presName="sp" presStyleCnt="0"/>
      <dgm:spPr/>
    </dgm:pt>
    <dgm:pt modelId="{7F2FAD98-95C8-49E0-A58C-ED5CCE6C5F47}" type="pres">
      <dgm:prSet presAssocID="{3DCFCE07-0755-440E-9C68-3EFEDA1344C7}" presName="arrowAndChildren" presStyleCnt="0"/>
      <dgm:spPr/>
    </dgm:pt>
    <dgm:pt modelId="{E69E1991-3179-492E-9FB4-370B95032CDB}" type="pres">
      <dgm:prSet presAssocID="{3DCFCE07-0755-440E-9C68-3EFEDA1344C7}" presName="parentTextArrow" presStyleLbl="node1" presStyleIdx="1" presStyleCnt="2"/>
      <dgm:spPr/>
    </dgm:pt>
  </dgm:ptLst>
  <dgm:cxnLst>
    <dgm:cxn modelId="{D05DCB3B-0F4A-452E-B27F-48CBA27B6CA7}" srcId="{0B02A326-29A0-412C-9717-FB8EAFBB75E6}" destId="{3F1B5B5B-84B0-4150-B2A2-0250997DEF99}" srcOrd="1" destOrd="0" parTransId="{A4633308-0B2B-41A1-9636-D9357549CFAD}" sibTransId="{19C882AF-9A2F-4757-AC2C-06E3794EEE1F}"/>
    <dgm:cxn modelId="{88359D3F-DD9A-40D2-825C-B64C6F87AE60}" srcId="{0B02A326-29A0-412C-9717-FB8EAFBB75E6}" destId="{3DCFCE07-0755-440E-9C68-3EFEDA1344C7}" srcOrd="0" destOrd="0" parTransId="{1D65BE46-617F-4F3E-84C3-DB1140E7D136}" sibTransId="{1B694AB7-8837-4C67-894D-2034619B77B5}"/>
    <dgm:cxn modelId="{60FA5842-CD32-46E2-A265-4D2D80C3F523}" type="presOf" srcId="{0B02A326-29A0-412C-9717-FB8EAFBB75E6}" destId="{91F3CF8B-DE98-4927-83ED-4BA536707BB5}" srcOrd="0" destOrd="0" presId="urn:microsoft.com/office/officeart/2005/8/layout/process4"/>
    <dgm:cxn modelId="{2C1F73A3-B392-4626-9047-A82D7273AA18}" type="presOf" srcId="{3F1B5B5B-84B0-4150-B2A2-0250997DEF99}" destId="{E766B549-A554-4A5C-BEDB-4F5A342856D0}" srcOrd="0" destOrd="0" presId="urn:microsoft.com/office/officeart/2005/8/layout/process4"/>
    <dgm:cxn modelId="{1D2610C5-EB85-4DF7-BEDE-4A8897369BA2}" type="presOf" srcId="{3DCFCE07-0755-440E-9C68-3EFEDA1344C7}" destId="{E69E1991-3179-492E-9FB4-370B95032CDB}" srcOrd="0" destOrd="0" presId="urn:microsoft.com/office/officeart/2005/8/layout/process4"/>
    <dgm:cxn modelId="{C48DF7BB-CDAE-4413-93D5-ECC80E6B66C8}" type="presParOf" srcId="{91F3CF8B-DE98-4927-83ED-4BA536707BB5}" destId="{688CACD2-CF6F-4BD7-9AAB-F05EB49547A5}" srcOrd="0" destOrd="0" presId="urn:microsoft.com/office/officeart/2005/8/layout/process4"/>
    <dgm:cxn modelId="{2EAF7DD9-790F-4EA2-B0B9-0530C7767067}" type="presParOf" srcId="{688CACD2-CF6F-4BD7-9AAB-F05EB49547A5}" destId="{E766B549-A554-4A5C-BEDB-4F5A342856D0}" srcOrd="0" destOrd="0" presId="urn:microsoft.com/office/officeart/2005/8/layout/process4"/>
    <dgm:cxn modelId="{3B46D451-F88D-4476-8B53-42FAFCFFE59F}" type="presParOf" srcId="{91F3CF8B-DE98-4927-83ED-4BA536707BB5}" destId="{35CC751E-C099-4DDE-B861-7BDBE605A6D0}" srcOrd="1" destOrd="0" presId="urn:microsoft.com/office/officeart/2005/8/layout/process4"/>
    <dgm:cxn modelId="{B3703873-C81B-43C5-B6C6-F0CD1C3EC50E}" type="presParOf" srcId="{91F3CF8B-DE98-4927-83ED-4BA536707BB5}" destId="{7F2FAD98-95C8-49E0-A58C-ED5CCE6C5F47}" srcOrd="2" destOrd="0" presId="urn:microsoft.com/office/officeart/2005/8/layout/process4"/>
    <dgm:cxn modelId="{A565A66D-8119-43F6-B66E-9980601AFCC2}" type="presParOf" srcId="{7F2FAD98-95C8-49E0-A58C-ED5CCE6C5F47}" destId="{E69E1991-3179-492E-9FB4-370B95032CD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4EFC3-2AB8-4CCD-9103-D94C1EDF76D9}">
      <dsp:nvSpPr>
        <dsp:cNvPr id="0" name=""/>
        <dsp:cNvSpPr/>
      </dsp:nvSpPr>
      <dsp:spPr>
        <a:xfrm>
          <a:off x="0" y="0"/>
          <a:ext cx="8304964" cy="717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Terugblik blok 4</a:t>
          </a:r>
          <a:endParaRPr lang="en-US" sz="3100" kern="1200"/>
        </a:p>
      </dsp:txBody>
      <dsp:txXfrm>
        <a:off x="21018" y="21018"/>
        <a:ext cx="7469987" cy="675557"/>
      </dsp:txXfrm>
    </dsp:sp>
    <dsp:sp modelId="{8EE59776-EDAF-4081-AA2B-1F0B6E511D22}">
      <dsp:nvSpPr>
        <dsp:cNvPr id="0" name=""/>
        <dsp:cNvSpPr/>
      </dsp:nvSpPr>
      <dsp:spPr>
        <a:xfrm>
          <a:off x="695540" y="848065"/>
          <a:ext cx="8304964" cy="717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Posterpresentaties</a:t>
          </a:r>
          <a:endParaRPr lang="en-US" sz="3100" kern="1200"/>
        </a:p>
      </dsp:txBody>
      <dsp:txXfrm>
        <a:off x="716558" y="869083"/>
        <a:ext cx="7100951" cy="675557"/>
      </dsp:txXfrm>
    </dsp:sp>
    <dsp:sp modelId="{5CBA4845-3D29-4742-ACF8-E49414A06748}">
      <dsp:nvSpPr>
        <dsp:cNvPr id="0" name=""/>
        <dsp:cNvSpPr/>
      </dsp:nvSpPr>
      <dsp:spPr>
        <a:xfrm>
          <a:off x="1380700" y="1696130"/>
          <a:ext cx="8304964" cy="717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Theorie blok 5</a:t>
          </a:r>
          <a:endParaRPr lang="en-US" sz="3100" kern="1200"/>
        </a:p>
      </dsp:txBody>
      <dsp:txXfrm>
        <a:off x="1401718" y="1717148"/>
        <a:ext cx="7111332" cy="675557"/>
      </dsp:txXfrm>
    </dsp:sp>
    <dsp:sp modelId="{45D882FA-C3E7-47BC-86DC-5F08D6E72757}">
      <dsp:nvSpPr>
        <dsp:cNvPr id="0" name=""/>
        <dsp:cNvSpPr/>
      </dsp:nvSpPr>
      <dsp:spPr>
        <a:xfrm>
          <a:off x="2076240" y="2544195"/>
          <a:ext cx="8304964" cy="717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Uitleg eindopdracht blok 5</a:t>
          </a:r>
          <a:endParaRPr lang="en-US" sz="3100" kern="1200"/>
        </a:p>
      </dsp:txBody>
      <dsp:txXfrm>
        <a:off x="2097258" y="2565213"/>
        <a:ext cx="7100951" cy="675557"/>
      </dsp:txXfrm>
    </dsp:sp>
    <dsp:sp modelId="{B47DA3AF-9F52-49A7-95D9-8A224A1B00EA}">
      <dsp:nvSpPr>
        <dsp:cNvPr id="0" name=""/>
        <dsp:cNvSpPr/>
      </dsp:nvSpPr>
      <dsp:spPr>
        <a:xfrm>
          <a:off x="7838528" y="549611"/>
          <a:ext cx="466435" cy="46643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943476" y="549611"/>
        <a:ext cx="256539" cy="350992"/>
      </dsp:txXfrm>
    </dsp:sp>
    <dsp:sp modelId="{3E3C64DB-A6D2-48BF-984A-EBB6B4DBB86B}">
      <dsp:nvSpPr>
        <dsp:cNvPr id="0" name=""/>
        <dsp:cNvSpPr/>
      </dsp:nvSpPr>
      <dsp:spPr>
        <a:xfrm>
          <a:off x="8534068" y="1397676"/>
          <a:ext cx="466435" cy="46643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639016" y="1397676"/>
        <a:ext cx="256539" cy="350992"/>
      </dsp:txXfrm>
    </dsp:sp>
    <dsp:sp modelId="{7273B379-7748-4D5B-9EE4-0CD6DEF77A03}">
      <dsp:nvSpPr>
        <dsp:cNvPr id="0" name=""/>
        <dsp:cNvSpPr/>
      </dsp:nvSpPr>
      <dsp:spPr>
        <a:xfrm>
          <a:off x="9219228" y="2245741"/>
          <a:ext cx="466435" cy="46643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324176" y="2245741"/>
        <a:ext cx="256539" cy="350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0E268-F8FD-44F7-81DE-7AC95364AE82}">
      <dsp:nvSpPr>
        <dsp:cNvPr id="0" name=""/>
        <dsp:cNvSpPr/>
      </dsp:nvSpPr>
      <dsp:spPr>
        <a:xfrm>
          <a:off x="2406587" y="2754"/>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9484FD-6759-46A6-9E41-98706C7BC15A}">
      <dsp:nvSpPr>
        <dsp:cNvPr id="0" name=""/>
        <dsp:cNvSpPr/>
      </dsp:nvSpPr>
      <dsp:spPr>
        <a:xfrm>
          <a:off x="2808775" y="404941"/>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6347C7-BEC4-41B4-A270-01605A0CC8CB}">
      <dsp:nvSpPr>
        <dsp:cNvPr id="0" name=""/>
        <dsp:cNvSpPr/>
      </dsp:nvSpPr>
      <dsp:spPr>
        <a:xfrm>
          <a:off x="1803306" y="247775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nl-NL" sz="2400" kern="1200"/>
            <a:t>Cijfers</a:t>
          </a:r>
          <a:endParaRPr lang="en-US" sz="2400" kern="1200"/>
        </a:p>
      </dsp:txBody>
      <dsp:txXfrm>
        <a:off x="1803306" y="2477754"/>
        <a:ext cx="3093750" cy="720000"/>
      </dsp:txXfrm>
    </dsp:sp>
    <dsp:sp modelId="{DF93E960-794A-49AC-AA07-24D9D3ECBE80}">
      <dsp:nvSpPr>
        <dsp:cNvPr id="0" name=""/>
        <dsp:cNvSpPr/>
      </dsp:nvSpPr>
      <dsp:spPr>
        <a:xfrm>
          <a:off x="6041743" y="2754"/>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CAD128-1EFF-462D-A6AE-2CAD394FA805}">
      <dsp:nvSpPr>
        <dsp:cNvPr id="0" name=""/>
        <dsp:cNvSpPr/>
      </dsp:nvSpPr>
      <dsp:spPr>
        <a:xfrm>
          <a:off x="6443931" y="404941"/>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C38E07-9065-4D79-9A5A-5DA067DD0DA5}">
      <dsp:nvSpPr>
        <dsp:cNvPr id="0" name=""/>
        <dsp:cNvSpPr/>
      </dsp:nvSpPr>
      <dsp:spPr>
        <a:xfrm>
          <a:off x="5438462" y="247775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nl-NL" sz="2400" kern="1200"/>
            <a:t>Posterpresentaties voorbereiden</a:t>
          </a:r>
          <a:endParaRPr lang="en-US" sz="2400" kern="1200"/>
        </a:p>
      </dsp:txBody>
      <dsp:txXfrm>
        <a:off x="5438462" y="2477754"/>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2BBF4-3CC9-4184-A6B1-41FA13FBEA34}">
      <dsp:nvSpPr>
        <dsp:cNvPr id="0" name=""/>
        <dsp:cNvSpPr/>
      </dsp:nvSpPr>
      <dsp:spPr>
        <a:xfrm>
          <a:off x="4986260" y="2070229"/>
          <a:ext cx="408683" cy="878670"/>
        </a:xfrm>
        <a:custGeom>
          <a:avLst/>
          <a:gdLst/>
          <a:ahLst/>
          <a:cxnLst/>
          <a:rect l="0" t="0" r="0" b="0"/>
          <a:pathLst>
            <a:path>
              <a:moveTo>
                <a:pt x="0" y="0"/>
              </a:moveTo>
              <a:lnTo>
                <a:pt x="204341" y="0"/>
              </a:lnTo>
              <a:lnTo>
                <a:pt x="204341" y="878670"/>
              </a:lnTo>
              <a:lnTo>
                <a:pt x="408683" y="8786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2830DE-74A5-40F3-9FF3-74D7BCA8CF5F}">
      <dsp:nvSpPr>
        <dsp:cNvPr id="0" name=""/>
        <dsp:cNvSpPr/>
      </dsp:nvSpPr>
      <dsp:spPr>
        <a:xfrm>
          <a:off x="4986260" y="2024509"/>
          <a:ext cx="408683" cy="91440"/>
        </a:xfrm>
        <a:custGeom>
          <a:avLst/>
          <a:gdLst/>
          <a:ahLst/>
          <a:cxnLst/>
          <a:rect l="0" t="0" r="0" b="0"/>
          <a:pathLst>
            <a:path>
              <a:moveTo>
                <a:pt x="0" y="45720"/>
              </a:moveTo>
              <a:lnTo>
                <a:pt x="40868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B594D2-4A18-4D3F-80FE-91529204C1C4}">
      <dsp:nvSpPr>
        <dsp:cNvPr id="0" name=""/>
        <dsp:cNvSpPr/>
      </dsp:nvSpPr>
      <dsp:spPr>
        <a:xfrm>
          <a:off x="4986260" y="1191559"/>
          <a:ext cx="408683" cy="878670"/>
        </a:xfrm>
        <a:custGeom>
          <a:avLst/>
          <a:gdLst/>
          <a:ahLst/>
          <a:cxnLst/>
          <a:rect l="0" t="0" r="0" b="0"/>
          <a:pathLst>
            <a:path>
              <a:moveTo>
                <a:pt x="0" y="878670"/>
              </a:moveTo>
              <a:lnTo>
                <a:pt x="204341" y="878670"/>
              </a:lnTo>
              <a:lnTo>
                <a:pt x="204341" y="0"/>
              </a:lnTo>
              <a:lnTo>
                <a:pt x="40868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79AC0D-E884-4C63-92FB-53E5AA66357E}">
      <dsp:nvSpPr>
        <dsp:cNvPr id="0" name=""/>
        <dsp:cNvSpPr/>
      </dsp:nvSpPr>
      <dsp:spPr>
        <a:xfrm>
          <a:off x="2942840" y="1267"/>
          <a:ext cx="2043419" cy="623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a:t>Afgelopen blok bezig geweest met het maken van een poster</a:t>
          </a:r>
          <a:endParaRPr lang="en-US" sz="1400" kern="1200"/>
        </a:p>
      </dsp:txBody>
      <dsp:txXfrm>
        <a:off x="2942840" y="1267"/>
        <a:ext cx="2043419" cy="623242"/>
      </dsp:txXfrm>
    </dsp:sp>
    <dsp:sp modelId="{8D1C8D28-532E-4399-BC4C-5C15D1FDE746}">
      <dsp:nvSpPr>
        <dsp:cNvPr id="0" name=""/>
        <dsp:cNvSpPr/>
      </dsp:nvSpPr>
      <dsp:spPr>
        <a:xfrm>
          <a:off x="2942840" y="879937"/>
          <a:ext cx="2043419" cy="623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a:t>Hierin hebben jullie iets weten te ‘’promoten’’</a:t>
          </a:r>
          <a:endParaRPr lang="en-US" sz="1400" kern="1200"/>
        </a:p>
      </dsp:txBody>
      <dsp:txXfrm>
        <a:off x="2942840" y="879937"/>
        <a:ext cx="2043419" cy="623242"/>
      </dsp:txXfrm>
    </dsp:sp>
    <dsp:sp modelId="{29C6A46D-6C0B-4F79-B8A6-AC15E608BB21}">
      <dsp:nvSpPr>
        <dsp:cNvPr id="0" name=""/>
        <dsp:cNvSpPr/>
      </dsp:nvSpPr>
      <dsp:spPr>
        <a:xfrm>
          <a:off x="2942840" y="1758608"/>
          <a:ext cx="2043419" cy="623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err="1"/>
            <a:t>Zometeen</a:t>
          </a:r>
          <a:r>
            <a:rPr lang="nl-NL" sz="1400" kern="1200" dirty="0"/>
            <a:t> presenteren let hierbij op:</a:t>
          </a:r>
          <a:endParaRPr lang="en-US" sz="1400" kern="1200" dirty="0"/>
        </a:p>
      </dsp:txBody>
      <dsp:txXfrm>
        <a:off x="2942840" y="1758608"/>
        <a:ext cx="2043419" cy="623242"/>
      </dsp:txXfrm>
    </dsp:sp>
    <dsp:sp modelId="{43833454-1FB3-4E7E-AC02-ED562A93CB7D}">
      <dsp:nvSpPr>
        <dsp:cNvPr id="0" name=""/>
        <dsp:cNvSpPr/>
      </dsp:nvSpPr>
      <dsp:spPr>
        <a:xfrm>
          <a:off x="5394944" y="879937"/>
          <a:ext cx="2043419" cy="623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a:t>Verkoop je artikel</a:t>
          </a:r>
          <a:endParaRPr lang="en-US" sz="1400" kern="1200"/>
        </a:p>
      </dsp:txBody>
      <dsp:txXfrm>
        <a:off x="5394944" y="879937"/>
        <a:ext cx="2043419" cy="623242"/>
      </dsp:txXfrm>
    </dsp:sp>
    <dsp:sp modelId="{27F12AC2-F140-4AD7-BC78-A7E03D08E8D8}">
      <dsp:nvSpPr>
        <dsp:cNvPr id="0" name=""/>
        <dsp:cNvSpPr/>
      </dsp:nvSpPr>
      <dsp:spPr>
        <a:xfrm>
          <a:off x="5394944" y="1758608"/>
          <a:ext cx="2043419" cy="623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a:t>Let op presenteerstijl</a:t>
          </a:r>
          <a:endParaRPr lang="en-US" sz="1400" kern="1200"/>
        </a:p>
      </dsp:txBody>
      <dsp:txXfrm>
        <a:off x="5394944" y="1758608"/>
        <a:ext cx="2043419" cy="623242"/>
      </dsp:txXfrm>
    </dsp:sp>
    <dsp:sp modelId="{B0E92692-C8A5-43AB-A423-BEB6F96018B4}">
      <dsp:nvSpPr>
        <dsp:cNvPr id="0" name=""/>
        <dsp:cNvSpPr/>
      </dsp:nvSpPr>
      <dsp:spPr>
        <a:xfrm>
          <a:off x="5394944" y="2637278"/>
          <a:ext cx="2043419" cy="623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a:t>Communiceer helder en duidelijk</a:t>
          </a:r>
          <a:endParaRPr lang="en-US" sz="1400" kern="1200"/>
        </a:p>
      </dsp:txBody>
      <dsp:txXfrm>
        <a:off x="5394944" y="2637278"/>
        <a:ext cx="2043419" cy="6232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E226A-ED18-4118-9222-AC755E742DB8}">
      <dsp:nvSpPr>
        <dsp:cNvPr id="0" name=""/>
        <dsp:cNvSpPr/>
      </dsp:nvSpPr>
      <dsp:spPr>
        <a:xfrm>
          <a:off x="0" y="152958"/>
          <a:ext cx="6055450"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b="1" i="0" kern="1200"/>
            <a:t>Graven/wroeten</a:t>
          </a:r>
          <a:endParaRPr lang="en-US" sz="2300" kern="1200"/>
        </a:p>
      </dsp:txBody>
      <dsp:txXfrm>
        <a:off x="26930" y="179888"/>
        <a:ext cx="6001590" cy="497795"/>
      </dsp:txXfrm>
    </dsp:sp>
    <dsp:sp modelId="{B980F3AB-C085-4FF7-8858-D4E44431CEBE}">
      <dsp:nvSpPr>
        <dsp:cNvPr id="0" name=""/>
        <dsp:cNvSpPr/>
      </dsp:nvSpPr>
      <dsp:spPr>
        <a:xfrm>
          <a:off x="0" y="704613"/>
          <a:ext cx="6055450" cy="55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26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b="0" i="0" kern="1200"/>
            <a:t>Zorg voor schoon bodemgrind waar de vissen in kunnen graven en wroeten.</a:t>
          </a:r>
          <a:endParaRPr lang="en-US" sz="1800" kern="1200"/>
        </a:p>
      </dsp:txBody>
      <dsp:txXfrm>
        <a:off x="0" y="704613"/>
        <a:ext cx="6055450" cy="559417"/>
      </dsp:txXfrm>
    </dsp:sp>
    <dsp:sp modelId="{D5E0F99E-E158-4002-95D9-D1697F1D4618}">
      <dsp:nvSpPr>
        <dsp:cNvPr id="0" name=""/>
        <dsp:cNvSpPr/>
      </dsp:nvSpPr>
      <dsp:spPr>
        <a:xfrm>
          <a:off x="0" y="1264031"/>
          <a:ext cx="6055450" cy="551655"/>
        </a:xfrm>
        <a:prstGeom prst="roundRect">
          <a:avLst/>
        </a:prstGeom>
        <a:solidFill>
          <a:schemeClr val="accent2">
            <a:hueOff val="-419007"/>
            <a:satOff val="-4475"/>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b="1" i="0" kern="1200"/>
            <a:t>Waterplanten</a:t>
          </a:r>
          <a:endParaRPr lang="en-US" sz="2300" kern="1200"/>
        </a:p>
      </dsp:txBody>
      <dsp:txXfrm>
        <a:off x="26930" y="1290961"/>
        <a:ext cx="6001590" cy="497795"/>
      </dsp:txXfrm>
    </dsp:sp>
    <dsp:sp modelId="{639F3573-B3E4-4A40-853F-AFB2B9E4D537}">
      <dsp:nvSpPr>
        <dsp:cNvPr id="0" name=""/>
        <dsp:cNvSpPr/>
      </dsp:nvSpPr>
      <dsp:spPr>
        <a:xfrm>
          <a:off x="0" y="1815686"/>
          <a:ext cx="6055450" cy="130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26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b="0" i="0" kern="1200" dirty="0"/>
            <a:t>Waterplanten helpen om het water in het aquarium gezond te houden. Ze breken de afvalstoffen af en zorgen voor zuurstof in het water. Kijk goed naar de natuurlijke omgeving van het soort en kies daar de juiste planten bij.</a:t>
          </a:r>
          <a:endParaRPr lang="en-US" sz="1800" kern="1200" dirty="0"/>
        </a:p>
      </dsp:txBody>
      <dsp:txXfrm>
        <a:off x="0" y="1815686"/>
        <a:ext cx="6055450" cy="1309275"/>
      </dsp:txXfrm>
    </dsp:sp>
    <dsp:sp modelId="{5DCFF86E-FC9B-4DA0-A0DE-65F438C0C637}">
      <dsp:nvSpPr>
        <dsp:cNvPr id="0" name=""/>
        <dsp:cNvSpPr/>
      </dsp:nvSpPr>
      <dsp:spPr>
        <a:xfrm>
          <a:off x="0" y="3124961"/>
          <a:ext cx="6055450" cy="551655"/>
        </a:xfrm>
        <a:prstGeom prst="roundRect">
          <a:avLst/>
        </a:prstGeom>
        <a:solidFill>
          <a:schemeClr val="accent2">
            <a:hueOff val="-838013"/>
            <a:satOff val="-8950"/>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b="1" i="0" kern="1200"/>
            <a:t>Extra hulpmiddelen</a:t>
          </a:r>
          <a:endParaRPr lang="en-US" sz="2300" kern="1200"/>
        </a:p>
      </dsp:txBody>
      <dsp:txXfrm>
        <a:off x="26930" y="3151891"/>
        <a:ext cx="6001590" cy="497795"/>
      </dsp:txXfrm>
    </dsp:sp>
    <dsp:sp modelId="{B4641CDF-F866-4AC2-AE45-D65EBC143787}">
      <dsp:nvSpPr>
        <dsp:cNvPr id="0" name=""/>
        <dsp:cNvSpPr/>
      </dsp:nvSpPr>
      <dsp:spPr>
        <a:xfrm>
          <a:off x="0" y="3676616"/>
          <a:ext cx="6055450" cy="1809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26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nl-NL" sz="1800" b="0" i="0" kern="1200" dirty="0"/>
            <a:t>Gebruik een waterfilter om vuil en afvalstoffen uit het water te filteren. Het filter zorgt ook voor beweging van het water, zodat de planten en vissen voldoende zuurstof krijgen. Houd je vissen die in warm water leven? Dan heb je een verwarmingselement nodig dat je instelt op de juiste temperatuur. Met een lichtkap sluit je het aquarium. In de lichtkap zitten de lampen.</a:t>
          </a:r>
          <a:endParaRPr lang="en-US" sz="1800" kern="1200" dirty="0"/>
        </a:p>
      </dsp:txBody>
      <dsp:txXfrm>
        <a:off x="0" y="3676616"/>
        <a:ext cx="6055450" cy="1809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7F125-3FBB-4087-A15D-BBF744B83F12}">
      <dsp:nvSpPr>
        <dsp:cNvPr id="0" name=""/>
        <dsp:cNvSpPr/>
      </dsp:nvSpPr>
      <dsp:spPr>
        <a:xfrm>
          <a:off x="598604" y="284483"/>
          <a:ext cx="636514" cy="6365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18FF0-250D-4EB6-BB74-C1587C618FAE}">
      <dsp:nvSpPr>
        <dsp:cNvPr id="0" name=""/>
        <dsp:cNvSpPr/>
      </dsp:nvSpPr>
      <dsp:spPr>
        <a:xfrm>
          <a:off x="7555" y="1072240"/>
          <a:ext cx="1818612" cy="27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nl-NL" sz="1600" b="1" i="0" kern="1200"/>
            <a:t>Verwarming</a:t>
          </a:r>
          <a:endParaRPr lang="en-US" sz="1600" kern="1200"/>
        </a:p>
      </dsp:txBody>
      <dsp:txXfrm>
        <a:off x="7555" y="1072240"/>
        <a:ext cx="1818612" cy="272791"/>
      </dsp:txXfrm>
    </dsp:sp>
    <dsp:sp modelId="{EAE4D95F-ED7A-41A6-BC20-3FAD5F20A088}">
      <dsp:nvSpPr>
        <dsp:cNvPr id="0" name=""/>
        <dsp:cNvSpPr/>
      </dsp:nvSpPr>
      <dsp:spPr>
        <a:xfrm>
          <a:off x="7555" y="1415377"/>
          <a:ext cx="1818612" cy="238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nl-NL" sz="1200" b="0" i="0" kern="1200"/>
            <a:t>Zet het aquarium ver van een verwarming af. Het water in het aquarium moet namelijk niet te veel in temperatuur verschillen.</a:t>
          </a:r>
          <a:endParaRPr lang="en-US" sz="1200" kern="1200"/>
        </a:p>
      </dsp:txBody>
      <dsp:txXfrm>
        <a:off x="7555" y="1415377"/>
        <a:ext cx="1818612" cy="2386363"/>
      </dsp:txXfrm>
    </dsp:sp>
    <dsp:sp modelId="{04258AE1-9178-4A09-B88E-7F1C5DBE99A2}">
      <dsp:nvSpPr>
        <dsp:cNvPr id="0" name=""/>
        <dsp:cNvSpPr/>
      </dsp:nvSpPr>
      <dsp:spPr>
        <a:xfrm>
          <a:off x="2735475" y="284483"/>
          <a:ext cx="636514" cy="6365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919056-BA98-4640-A2A2-3BCC1BDE7A01}">
      <dsp:nvSpPr>
        <dsp:cNvPr id="0" name=""/>
        <dsp:cNvSpPr/>
      </dsp:nvSpPr>
      <dsp:spPr>
        <a:xfrm>
          <a:off x="2144425" y="1072240"/>
          <a:ext cx="1818612" cy="27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nl-NL" sz="1600" b="1" i="0" kern="1200"/>
            <a:t>Verwarming</a:t>
          </a:r>
          <a:endParaRPr lang="en-US" sz="1600" kern="1200"/>
        </a:p>
      </dsp:txBody>
      <dsp:txXfrm>
        <a:off x="2144425" y="1072240"/>
        <a:ext cx="1818612" cy="272791"/>
      </dsp:txXfrm>
    </dsp:sp>
    <dsp:sp modelId="{011E3697-CF96-4758-B83A-55DD943D4DA8}">
      <dsp:nvSpPr>
        <dsp:cNvPr id="0" name=""/>
        <dsp:cNvSpPr/>
      </dsp:nvSpPr>
      <dsp:spPr>
        <a:xfrm>
          <a:off x="2144425" y="1415377"/>
          <a:ext cx="1818612" cy="238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nl-NL" sz="1200" b="0" i="0" kern="1200"/>
            <a:t>Zet het aquarium ver van een verwarming af. Het water in het aquarium moet namelijk niet te veel in temperatuur verschillen.</a:t>
          </a:r>
          <a:endParaRPr lang="en-US" sz="1200" kern="1200"/>
        </a:p>
      </dsp:txBody>
      <dsp:txXfrm>
        <a:off x="2144425" y="1415377"/>
        <a:ext cx="1818612" cy="2386363"/>
      </dsp:txXfrm>
    </dsp:sp>
    <dsp:sp modelId="{FEFAB65E-831E-49FE-9A43-DC7A2107044D}">
      <dsp:nvSpPr>
        <dsp:cNvPr id="0" name=""/>
        <dsp:cNvSpPr/>
      </dsp:nvSpPr>
      <dsp:spPr>
        <a:xfrm>
          <a:off x="4872345" y="284483"/>
          <a:ext cx="636514" cy="6365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C79E1-5F67-4F1C-99B2-E653F2DB557D}">
      <dsp:nvSpPr>
        <dsp:cNvPr id="0" name=""/>
        <dsp:cNvSpPr/>
      </dsp:nvSpPr>
      <dsp:spPr>
        <a:xfrm>
          <a:off x="4281296" y="1072240"/>
          <a:ext cx="1818612" cy="27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nl-NL" sz="1600" b="1" i="0" kern="1200"/>
            <a:t>Stevige ondergrond</a:t>
          </a:r>
          <a:endParaRPr lang="en-US" sz="1600" kern="1200"/>
        </a:p>
      </dsp:txBody>
      <dsp:txXfrm>
        <a:off x="4281296" y="1072240"/>
        <a:ext cx="1818612" cy="272791"/>
      </dsp:txXfrm>
    </dsp:sp>
    <dsp:sp modelId="{1959D2F3-8701-4757-BA11-844B26C66283}">
      <dsp:nvSpPr>
        <dsp:cNvPr id="0" name=""/>
        <dsp:cNvSpPr/>
      </dsp:nvSpPr>
      <dsp:spPr>
        <a:xfrm>
          <a:off x="4281296" y="1415377"/>
          <a:ext cx="1818612" cy="238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nl-NL" sz="1200" b="0" i="0" kern="1200"/>
            <a:t>Zorg voor een stevige ondergrond. Een ingericht aquarium is erg zwaar. Zet het aquarium bij voorkeur op een laag piepschuim. 	Zo beschadigt de glasplaat niet en wordt de druk goed verdeeld.</a:t>
          </a:r>
          <a:endParaRPr lang="en-US" sz="1200" kern="1200"/>
        </a:p>
      </dsp:txBody>
      <dsp:txXfrm>
        <a:off x="4281296" y="1415377"/>
        <a:ext cx="1818612" cy="2386363"/>
      </dsp:txXfrm>
    </dsp:sp>
    <dsp:sp modelId="{62151B77-0CB5-4FC6-8642-2AEBA484BA32}">
      <dsp:nvSpPr>
        <dsp:cNvPr id="0" name=""/>
        <dsp:cNvSpPr/>
      </dsp:nvSpPr>
      <dsp:spPr>
        <a:xfrm>
          <a:off x="7009215" y="284483"/>
          <a:ext cx="636514" cy="6365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98533C-B190-4A39-82C8-D70F0BB795CC}">
      <dsp:nvSpPr>
        <dsp:cNvPr id="0" name=""/>
        <dsp:cNvSpPr/>
      </dsp:nvSpPr>
      <dsp:spPr>
        <a:xfrm>
          <a:off x="6418166" y="1072240"/>
          <a:ext cx="1818612" cy="27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nl-NL" sz="1600" b="1" i="0" kern="1200"/>
            <a:t>Rust</a:t>
          </a:r>
          <a:endParaRPr lang="en-US" sz="1600" kern="1200"/>
        </a:p>
      </dsp:txBody>
      <dsp:txXfrm>
        <a:off x="6418166" y="1072240"/>
        <a:ext cx="1818612" cy="272791"/>
      </dsp:txXfrm>
    </dsp:sp>
    <dsp:sp modelId="{704817D5-5345-4AD5-9709-FE3F4793892C}">
      <dsp:nvSpPr>
        <dsp:cNvPr id="0" name=""/>
        <dsp:cNvSpPr/>
      </dsp:nvSpPr>
      <dsp:spPr>
        <a:xfrm>
          <a:off x="6418166" y="1415377"/>
          <a:ext cx="1818612" cy="238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nl-NL" sz="1200" b="0" i="0" kern="1200"/>
            <a:t>Zet het aquarium op een rustige plek. Vissen hebben snel stress door beweging en trillingen.</a:t>
          </a:r>
          <a:endParaRPr lang="en-US" sz="1200" kern="1200"/>
        </a:p>
      </dsp:txBody>
      <dsp:txXfrm>
        <a:off x="6418166" y="1415377"/>
        <a:ext cx="1818612" cy="2386363"/>
      </dsp:txXfrm>
    </dsp:sp>
    <dsp:sp modelId="{BFB9EA5C-9380-43E7-A72F-2C8B186B5031}">
      <dsp:nvSpPr>
        <dsp:cNvPr id="0" name=""/>
        <dsp:cNvSpPr/>
      </dsp:nvSpPr>
      <dsp:spPr>
        <a:xfrm>
          <a:off x="9146085" y="284483"/>
          <a:ext cx="636514" cy="6365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4C0B4-B547-439B-B2A5-DB8FD5EC9598}">
      <dsp:nvSpPr>
        <dsp:cNvPr id="0" name=""/>
        <dsp:cNvSpPr/>
      </dsp:nvSpPr>
      <dsp:spPr>
        <a:xfrm>
          <a:off x="8555036" y="1072240"/>
          <a:ext cx="1818612" cy="27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nl-NL" sz="1600" b="1" i="0" kern="1200"/>
            <a:t>Grootte</a:t>
          </a:r>
          <a:endParaRPr lang="en-US" sz="1600" kern="1200"/>
        </a:p>
      </dsp:txBody>
      <dsp:txXfrm>
        <a:off x="8555036" y="1072240"/>
        <a:ext cx="1818612" cy="272791"/>
      </dsp:txXfrm>
    </dsp:sp>
    <dsp:sp modelId="{ACFDFEB8-F54C-4146-993D-72651D5684BD}">
      <dsp:nvSpPr>
        <dsp:cNvPr id="0" name=""/>
        <dsp:cNvSpPr/>
      </dsp:nvSpPr>
      <dsp:spPr>
        <a:xfrm>
          <a:off x="8555036" y="1415377"/>
          <a:ext cx="1818612" cy="238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nl-NL" sz="1200" b="0" i="0" kern="1200" dirty="0"/>
            <a:t>De langste zijde van het aquarium moet minimaal 20 keer de lengte zijn van de langste volwassen vis. Houd verder de volgende vuistregel aan: per centimeter van een vis moet er één liter water in het aquarium zitten. Bij vijf guppen van 5 centimeter heb je 	dus een bak van 25 liter (vijf guppen × 5 liter) nodig.</a:t>
          </a:r>
          <a:endParaRPr lang="en-US" sz="1200" kern="1200" dirty="0"/>
        </a:p>
      </dsp:txBody>
      <dsp:txXfrm>
        <a:off x="8555036" y="1415377"/>
        <a:ext cx="1818612" cy="23863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7AC19-D64D-4E07-980B-8D55F3E6FDC8}">
      <dsp:nvSpPr>
        <dsp:cNvPr id="0" name=""/>
        <dsp:cNvSpPr/>
      </dsp:nvSpPr>
      <dsp:spPr>
        <a:xfrm>
          <a:off x="0" y="235477"/>
          <a:ext cx="6055450" cy="12530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0" i="0" kern="1200"/>
            <a:t>Let op de volgende punten bij het inrichten van het gezelschapsaquarium:</a:t>
          </a:r>
          <a:endParaRPr lang="en-US" sz="1800" kern="1200"/>
        </a:p>
      </dsp:txBody>
      <dsp:txXfrm>
        <a:off x="61170" y="296647"/>
        <a:ext cx="5933110" cy="1130730"/>
      </dsp:txXfrm>
    </dsp:sp>
    <dsp:sp modelId="{1D840B72-D55B-42D9-9E82-DD9E4F8753EE}">
      <dsp:nvSpPr>
        <dsp:cNvPr id="0" name=""/>
        <dsp:cNvSpPr/>
      </dsp:nvSpPr>
      <dsp:spPr>
        <a:xfrm>
          <a:off x="0" y="1540387"/>
          <a:ext cx="6055450" cy="1253070"/>
        </a:xfrm>
        <a:prstGeom prst="roundRect">
          <a:avLst/>
        </a:prstGeom>
        <a:solidFill>
          <a:schemeClr val="accent2">
            <a:hueOff val="-279338"/>
            <a:satOff val="-2983"/>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0" i="0" kern="1200"/>
            <a:t>Voeg de vissen pas toe nadat de bak drie weken met alleen de inrichting en de planten heeft gestaan. Er moeten genoeg (goede) bacteriën in het water zijn die de slechte stoffen omzetten in goede stoffen (zoals nitraat en nitriet).</a:t>
          </a:r>
          <a:endParaRPr lang="en-US" sz="1800" kern="1200"/>
        </a:p>
      </dsp:txBody>
      <dsp:txXfrm>
        <a:off x="61170" y="1601557"/>
        <a:ext cx="5933110" cy="1130730"/>
      </dsp:txXfrm>
    </dsp:sp>
    <dsp:sp modelId="{CC3C63C9-D8B2-4742-A97C-C00AD5358077}">
      <dsp:nvSpPr>
        <dsp:cNvPr id="0" name=""/>
        <dsp:cNvSpPr/>
      </dsp:nvSpPr>
      <dsp:spPr>
        <a:xfrm>
          <a:off x="0" y="2845297"/>
          <a:ext cx="6055450" cy="1253070"/>
        </a:xfrm>
        <a:prstGeom prst="roundRect">
          <a:avLst/>
        </a:prstGeom>
        <a:solidFill>
          <a:schemeClr val="accent2">
            <a:hueOff val="-558676"/>
            <a:satOff val="-5967"/>
            <a:lumOff val="-2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0" i="0" kern="1200"/>
            <a:t>Het aquarium moet met een interne of externe aquariumpomp draaien. Dit is nodig voor een goede waterkwaliteit.</a:t>
          </a:r>
          <a:endParaRPr lang="en-US" sz="1800" kern="1200"/>
        </a:p>
      </dsp:txBody>
      <dsp:txXfrm>
        <a:off x="61170" y="2906467"/>
        <a:ext cx="5933110" cy="1130730"/>
      </dsp:txXfrm>
    </dsp:sp>
    <dsp:sp modelId="{E1B48BB2-0204-4E87-95AB-1AC8F202238D}">
      <dsp:nvSpPr>
        <dsp:cNvPr id="0" name=""/>
        <dsp:cNvSpPr/>
      </dsp:nvSpPr>
      <dsp:spPr>
        <a:xfrm>
          <a:off x="0" y="4150207"/>
          <a:ext cx="6055450" cy="1253070"/>
        </a:xfrm>
        <a:prstGeom prst="roundRect">
          <a:avLst/>
        </a:prstGeom>
        <a:solidFill>
          <a:schemeClr val="accent2">
            <a:hueOff val="-838013"/>
            <a:satOff val="-8950"/>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0" i="0" kern="1200"/>
            <a:t>Bouw het aquarium op in lagen: bodemvissen (zoals corydora’s), algeneters, slakken, middenzwemmers (zoals tetra’s) en vissen die in de bovenste laag zwemmen (zoals bijlzalmen). </a:t>
          </a:r>
          <a:endParaRPr lang="en-US" sz="1800" kern="1200"/>
        </a:p>
      </dsp:txBody>
      <dsp:txXfrm>
        <a:off x="61170" y="4211377"/>
        <a:ext cx="5933110" cy="11307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6B549-A554-4A5C-BEDB-4F5A342856D0}">
      <dsp:nvSpPr>
        <dsp:cNvPr id="0" name=""/>
        <dsp:cNvSpPr/>
      </dsp:nvSpPr>
      <dsp:spPr>
        <a:xfrm>
          <a:off x="0" y="1968662"/>
          <a:ext cx="10381205" cy="12916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nl-NL" sz="2100" kern="1200"/>
            <a:t>Openboektoets + opdracht </a:t>
          </a:r>
          <a:endParaRPr lang="en-US" sz="2100" kern="1200"/>
        </a:p>
      </dsp:txBody>
      <dsp:txXfrm>
        <a:off x="0" y="1968662"/>
        <a:ext cx="10381205" cy="1291655"/>
      </dsp:txXfrm>
    </dsp:sp>
    <dsp:sp modelId="{E69E1991-3179-492E-9FB4-370B95032CDB}">
      <dsp:nvSpPr>
        <dsp:cNvPr id="0" name=""/>
        <dsp:cNvSpPr/>
      </dsp:nvSpPr>
      <dsp:spPr>
        <a:xfrm rot="10800000">
          <a:off x="0" y="1470"/>
          <a:ext cx="10381205" cy="198656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nl-NL" sz="2100" kern="1200"/>
            <a:t>Je gaat fictief een verblijf inrichten voor een herpeet. Je krijgt van de docent een herpeet toegewezen. Beschrijf alles zo duidelijk mogelijk. Je mag hiervoor je boeken van Animalis gebruiken. Een laptop of mobiel is niet toegestaan. Je hebt 60 minuten de tijd. </a:t>
          </a:r>
          <a:endParaRPr lang="en-US" sz="2100" kern="1200"/>
        </a:p>
      </dsp:txBody>
      <dsp:txXfrm rot="10800000">
        <a:off x="0" y="1470"/>
        <a:ext cx="10381205" cy="129081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5/22/2023</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‹nr.›</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24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5/22/2023</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‹nr.›</a:t>
            </a:fld>
            <a:endParaRPr lang="en-US"/>
          </a:p>
        </p:txBody>
      </p:sp>
    </p:spTree>
    <p:extLst>
      <p:ext uri="{BB962C8B-B14F-4D97-AF65-F5344CB8AC3E}">
        <p14:creationId xmlns:p14="http://schemas.microsoft.com/office/powerpoint/2010/main" val="191062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5/22/2023</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‹nr.›</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49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5/22/2023</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‹nr.›</a:t>
            </a:fld>
            <a:endParaRPr lang="en-US"/>
          </a:p>
        </p:txBody>
      </p:sp>
    </p:spTree>
    <p:extLst>
      <p:ext uri="{BB962C8B-B14F-4D97-AF65-F5344CB8AC3E}">
        <p14:creationId xmlns:p14="http://schemas.microsoft.com/office/powerpoint/2010/main" val="420617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5/22/2023</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‹nr.›</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42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5/22/2023</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‹nr.›</a:t>
            </a:fld>
            <a:endParaRPr lang="en-US"/>
          </a:p>
        </p:txBody>
      </p:sp>
    </p:spTree>
    <p:extLst>
      <p:ext uri="{BB962C8B-B14F-4D97-AF65-F5344CB8AC3E}">
        <p14:creationId xmlns:p14="http://schemas.microsoft.com/office/powerpoint/2010/main" val="166270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5/22/2023</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‹nr.›</a:t>
            </a:fld>
            <a:endParaRPr lang="en-US"/>
          </a:p>
        </p:txBody>
      </p:sp>
    </p:spTree>
    <p:extLst>
      <p:ext uri="{BB962C8B-B14F-4D97-AF65-F5344CB8AC3E}">
        <p14:creationId xmlns:p14="http://schemas.microsoft.com/office/powerpoint/2010/main" val="44528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5/22/2023</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‹nr.›</a:t>
            </a:fld>
            <a:endParaRPr lang="en-US"/>
          </a:p>
        </p:txBody>
      </p:sp>
    </p:spTree>
    <p:extLst>
      <p:ext uri="{BB962C8B-B14F-4D97-AF65-F5344CB8AC3E}">
        <p14:creationId xmlns:p14="http://schemas.microsoft.com/office/powerpoint/2010/main" val="158152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5/22/2023</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‹nr.›</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3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5/22/2023</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‹nr.›</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41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5/22/2023</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‹nr.›</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11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5/22/2023</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‹nr.›</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00484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5CC50F2E-EF04-4D7A-A09C-5AEF6E5EA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5995" cy="3429000"/>
          </a:xfrm>
          <a:prstGeom prst="rect">
            <a:avLst/>
          </a:prstGeom>
          <a:ln>
            <a:noFill/>
          </a:ln>
          <a:effectLst>
            <a:outerShdw blurRad="342900" dist="2286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E8744D4-DAF9-C01D-D196-166537D27C58}"/>
              </a:ext>
            </a:extLst>
          </p:cNvPr>
          <p:cNvSpPr>
            <a:spLocks noGrp="1"/>
          </p:cNvSpPr>
          <p:nvPr>
            <p:ph type="ctrTitle"/>
          </p:nvPr>
        </p:nvSpPr>
        <p:spPr>
          <a:xfrm>
            <a:off x="6575305" y="235881"/>
            <a:ext cx="4569006" cy="2884247"/>
          </a:xfrm>
        </p:spPr>
        <p:txBody>
          <a:bodyPr anchor="ctr">
            <a:normAutofit/>
          </a:bodyPr>
          <a:lstStyle/>
          <a:p>
            <a:r>
              <a:rPr lang="nl-NL" dirty="0"/>
              <a:t>H&amp;H BLOK 5</a:t>
            </a:r>
          </a:p>
        </p:txBody>
      </p:sp>
      <p:sp>
        <p:nvSpPr>
          <p:cNvPr id="3" name="Ondertitel 2">
            <a:extLst>
              <a:ext uri="{FF2B5EF4-FFF2-40B4-BE49-F238E27FC236}">
                <a16:creationId xmlns:a16="http://schemas.microsoft.com/office/drawing/2014/main" id="{92653420-2A7D-AB7C-D5E1-39BA025D71AE}"/>
              </a:ext>
            </a:extLst>
          </p:cNvPr>
          <p:cNvSpPr>
            <a:spLocks noGrp="1"/>
          </p:cNvSpPr>
          <p:nvPr>
            <p:ph type="subTitle" idx="1"/>
          </p:nvPr>
        </p:nvSpPr>
        <p:spPr>
          <a:xfrm>
            <a:off x="6575305" y="3880965"/>
            <a:ext cx="4569006" cy="2359114"/>
          </a:xfrm>
        </p:spPr>
        <p:txBody>
          <a:bodyPr anchor="b">
            <a:normAutofit/>
          </a:bodyPr>
          <a:lstStyle/>
          <a:p>
            <a:r>
              <a:rPr lang="nl-NL" dirty="0"/>
              <a:t>Niveau 3 &amp; 4</a:t>
            </a:r>
          </a:p>
        </p:txBody>
      </p:sp>
      <p:pic>
        <p:nvPicPr>
          <p:cNvPr id="4" name="Picture 3" descr="Driebandanemoonvis die tussen koraal zwemt">
            <a:extLst>
              <a:ext uri="{FF2B5EF4-FFF2-40B4-BE49-F238E27FC236}">
                <a16:creationId xmlns:a16="http://schemas.microsoft.com/office/drawing/2014/main" id="{F88322B2-4975-AFB1-9107-9E3807F8720F}"/>
              </a:ext>
            </a:extLst>
          </p:cNvPr>
          <p:cNvPicPr>
            <a:picLocks noChangeAspect="1"/>
          </p:cNvPicPr>
          <p:nvPr/>
        </p:nvPicPr>
        <p:blipFill rotWithShape="1">
          <a:blip r:embed="rId2">
            <a:extLst>
              <a:ext uri="{28A0092B-C50C-407E-A947-70E740481C1C}">
                <a14:useLocalDpi xmlns:a14="http://schemas.microsoft.com/office/drawing/2010/main" val="0"/>
              </a:ext>
            </a:extLst>
          </a:blip>
          <a:srcRect l="22039" r="18851"/>
          <a:stretch/>
        </p:blipFill>
        <p:spPr>
          <a:xfrm>
            <a:off x="20" y="-1"/>
            <a:ext cx="6095978" cy="6857999"/>
          </a:xfrm>
          <a:prstGeom prst="rect">
            <a:avLst/>
          </a:prstGeom>
        </p:spPr>
      </p:pic>
      <p:cxnSp>
        <p:nvCxnSpPr>
          <p:cNvPr id="26" name="Straight Connector 25">
            <a:extLst>
              <a:ext uri="{FF2B5EF4-FFF2-40B4-BE49-F238E27FC236}">
                <a16:creationId xmlns:a16="http://schemas.microsoft.com/office/drawing/2014/main" id="{1D7AD51E-A168-490B-B8A6-8AFE86E0F2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4021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6C36D-16CA-83D1-C679-0B2A318B107E}"/>
              </a:ext>
            </a:extLst>
          </p:cNvPr>
          <p:cNvSpPr>
            <a:spLocks noGrp="1"/>
          </p:cNvSpPr>
          <p:nvPr>
            <p:ph type="title"/>
          </p:nvPr>
        </p:nvSpPr>
        <p:spPr/>
        <p:txBody>
          <a:bodyPr/>
          <a:lstStyle/>
          <a:p>
            <a:r>
              <a:rPr lang="nl-NL" dirty="0"/>
              <a:t>Huisvestingsvormen </a:t>
            </a:r>
          </a:p>
        </p:txBody>
      </p:sp>
      <p:pic>
        <p:nvPicPr>
          <p:cNvPr id="2050" name="Picture 2">
            <a:extLst>
              <a:ext uri="{FF2B5EF4-FFF2-40B4-BE49-F238E27FC236}">
                <a16:creationId xmlns:a16="http://schemas.microsoft.com/office/drawing/2014/main" id="{59B3C0A7-EF92-69C5-E758-B4A561EB4F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761801" y="2801640"/>
            <a:ext cx="3410149" cy="176469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CB288B33-AA06-7AB2-DF81-9E64555C9208}"/>
              </a:ext>
            </a:extLst>
          </p:cNvPr>
          <p:cNvSpPr txBox="1"/>
          <p:nvPr/>
        </p:nvSpPr>
        <p:spPr>
          <a:xfrm>
            <a:off x="4448175" y="3122275"/>
            <a:ext cx="6096000" cy="923330"/>
          </a:xfrm>
          <a:prstGeom prst="rect">
            <a:avLst/>
          </a:prstGeom>
          <a:noFill/>
        </p:spPr>
        <p:txBody>
          <a:bodyPr wrap="square">
            <a:spAutoFit/>
          </a:bodyPr>
          <a:lstStyle/>
          <a:p>
            <a:pPr algn="l"/>
            <a:r>
              <a:rPr lang="nl-NL" b="1" i="0">
                <a:solidFill>
                  <a:srgbClr val="000000"/>
                </a:solidFill>
                <a:effectLst/>
                <a:latin typeface="Sofia Pro Regular"/>
              </a:rPr>
              <a:t>Koudwateraquarium</a:t>
            </a:r>
          </a:p>
          <a:p>
            <a:pPr algn="l"/>
            <a:r>
              <a:rPr lang="nl-NL" b="0" i="0">
                <a:solidFill>
                  <a:srgbClr val="000000"/>
                </a:solidFill>
                <a:effectLst/>
                <a:latin typeface="Sofia Pro Regular"/>
              </a:rPr>
              <a:t>Bevat koud water en alleen planten en vissen die in een koud milieu leven.</a:t>
            </a:r>
          </a:p>
        </p:txBody>
      </p:sp>
      <p:pic>
        <p:nvPicPr>
          <p:cNvPr id="2052" name="Picture 4">
            <a:extLst>
              <a:ext uri="{FF2B5EF4-FFF2-40B4-BE49-F238E27FC236}">
                <a16:creationId xmlns:a16="http://schemas.microsoft.com/office/drawing/2014/main" id="{D0AB83B7-AE39-EB5C-9577-75D72C758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50690" y="4797704"/>
            <a:ext cx="2832370" cy="179460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2AB13BF3-EB83-FCB9-387B-DF8B6479BD33}"/>
              </a:ext>
            </a:extLst>
          </p:cNvPr>
          <p:cNvSpPr txBox="1"/>
          <p:nvPr/>
        </p:nvSpPr>
        <p:spPr>
          <a:xfrm>
            <a:off x="4448175" y="5241975"/>
            <a:ext cx="6096000" cy="1200329"/>
          </a:xfrm>
          <a:prstGeom prst="rect">
            <a:avLst/>
          </a:prstGeom>
          <a:noFill/>
        </p:spPr>
        <p:txBody>
          <a:bodyPr wrap="square">
            <a:spAutoFit/>
          </a:bodyPr>
          <a:lstStyle/>
          <a:p>
            <a:pPr algn="l"/>
            <a:r>
              <a:rPr lang="nl-NL" b="1" i="0">
                <a:solidFill>
                  <a:srgbClr val="000000"/>
                </a:solidFill>
                <a:effectLst/>
                <a:latin typeface="Sofia Pro Regular"/>
              </a:rPr>
              <a:t>Zeeaquarium of zoutwateraquarium</a:t>
            </a:r>
          </a:p>
          <a:p>
            <a:pPr algn="l"/>
            <a:r>
              <a:rPr lang="nl-NL" b="0" i="0">
                <a:solidFill>
                  <a:srgbClr val="000000"/>
                </a:solidFill>
                <a:effectLst/>
                <a:latin typeface="Sofia Pro Regular"/>
              </a:rPr>
              <a:t>Richt je in als een stukje zee. Dit doe je door zoutwater, zeeplanten, zoutwatervissen en lagere diersoorten zoals bijvoorbeeld zeesterren in het aquarium te plaatsen.</a:t>
            </a:r>
          </a:p>
        </p:txBody>
      </p:sp>
    </p:spTree>
    <p:extLst>
      <p:ext uri="{BB962C8B-B14F-4D97-AF65-F5344CB8AC3E}">
        <p14:creationId xmlns:p14="http://schemas.microsoft.com/office/powerpoint/2010/main" val="37633843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4C47D-30D3-032E-604A-F474E07DB370}"/>
              </a:ext>
            </a:extLst>
          </p:cNvPr>
          <p:cNvSpPr>
            <a:spLocks noGrp="1"/>
          </p:cNvSpPr>
          <p:nvPr>
            <p:ph type="title"/>
          </p:nvPr>
        </p:nvSpPr>
        <p:spPr/>
        <p:txBody>
          <a:bodyPr/>
          <a:lstStyle/>
          <a:p>
            <a:r>
              <a:rPr lang="nl-NL" dirty="0"/>
              <a:t>Gezelschapsaquarium </a:t>
            </a:r>
          </a:p>
        </p:txBody>
      </p:sp>
      <p:pic>
        <p:nvPicPr>
          <p:cNvPr id="3074" name="Picture 2" descr="Gezelschapsaquarium - Aquariumtrends">
            <a:extLst>
              <a:ext uri="{FF2B5EF4-FFF2-40B4-BE49-F238E27FC236}">
                <a16:creationId xmlns:a16="http://schemas.microsoft.com/office/drawing/2014/main" id="{4011801F-9DE8-4831-6376-15262C0D0B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531" y="2880519"/>
            <a:ext cx="97536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4948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68A42C-6805-20A5-FFEF-CE2013E693AE}"/>
              </a:ext>
            </a:extLst>
          </p:cNvPr>
          <p:cNvSpPr>
            <a:spLocks noGrp="1"/>
          </p:cNvSpPr>
          <p:nvPr>
            <p:ph type="title"/>
          </p:nvPr>
        </p:nvSpPr>
        <p:spPr>
          <a:xfrm>
            <a:off x="761802" y="858982"/>
            <a:ext cx="3451060" cy="5152933"/>
          </a:xfrm>
        </p:spPr>
        <p:txBody>
          <a:bodyPr>
            <a:normAutofit/>
          </a:bodyPr>
          <a:lstStyle/>
          <a:p>
            <a:r>
              <a:rPr lang="nl-NL" sz="2400"/>
              <a:t>Gezelschapsaquarium </a:t>
            </a:r>
          </a:p>
        </p:txBody>
      </p:sp>
      <p:sp useBgFill="1">
        <p:nvSpPr>
          <p:cNvPr id="17"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Tijdelijke aanduiding voor inhoud 3">
            <a:extLst>
              <a:ext uri="{FF2B5EF4-FFF2-40B4-BE49-F238E27FC236}">
                <a16:creationId xmlns:a16="http://schemas.microsoft.com/office/drawing/2014/main" id="{6CB9BD1D-0956-34BF-96A6-626EE0B0BA06}"/>
              </a:ext>
            </a:extLst>
          </p:cNvPr>
          <p:cNvGraphicFramePr>
            <a:graphicFrameLocks noGrp="1"/>
          </p:cNvGraphicFramePr>
          <p:nvPr>
            <p:ph idx="1"/>
            <p:extLst>
              <p:ext uri="{D42A27DB-BD31-4B8C-83A1-F6EECF244321}">
                <p14:modId xmlns:p14="http://schemas.microsoft.com/office/powerpoint/2010/main" val="2335040422"/>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08222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53087-0F9D-25F3-B046-BFADD2994733}"/>
              </a:ext>
            </a:extLst>
          </p:cNvPr>
          <p:cNvSpPr>
            <a:spLocks noGrp="1"/>
          </p:cNvSpPr>
          <p:nvPr>
            <p:ph type="title"/>
          </p:nvPr>
        </p:nvSpPr>
        <p:spPr/>
        <p:txBody>
          <a:bodyPr/>
          <a:lstStyle/>
          <a:p>
            <a:r>
              <a:rPr lang="nl-NL" dirty="0"/>
              <a:t>Eindopdracht uitleg </a:t>
            </a:r>
          </a:p>
        </p:txBody>
      </p:sp>
      <p:graphicFrame>
        <p:nvGraphicFramePr>
          <p:cNvPr id="17" name="Tijdelijke aanduiding voor inhoud 2">
            <a:extLst>
              <a:ext uri="{FF2B5EF4-FFF2-40B4-BE49-F238E27FC236}">
                <a16:creationId xmlns:a16="http://schemas.microsoft.com/office/drawing/2014/main" id="{58BACE13-303A-ED12-073F-7C2D62EEF298}"/>
              </a:ext>
            </a:extLst>
          </p:cNvPr>
          <p:cNvGraphicFramePr>
            <a:graphicFrameLocks noGrp="1"/>
          </p:cNvGraphicFramePr>
          <p:nvPr>
            <p:ph idx="1"/>
          </p:nvPr>
        </p:nvGraphicFramePr>
        <p:xfrm>
          <a:off x="761799" y="2750126"/>
          <a:ext cx="10381205" cy="3261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9371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A08F0A-AE1B-FCC3-9662-86370FB527EC}"/>
              </a:ext>
            </a:extLst>
          </p:cNvPr>
          <p:cNvSpPr>
            <a:spLocks noGrp="1"/>
          </p:cNvSpPr>
          <p:nvPr>
            <p:ph type="title"/>
          </p:nvPr>
        </p:nvSpPr>
        <p:spPr/>
        <p:txBody>
          <a:bodyPr/>
          <a:lstStyle/>
          <a:p>
            <a:r>
              <a:rPr lang="nl-NL" dirty="0"/>
              <a:t>Vandaag:	</a:t>
            </a:r>
          </a:p>
        </p:txBody>
      </p:sp>
      <p:graphicFrame>
        <p:nvGraphicFramePr>
          <p:cNvPr id="5" name="Tijdelijke aanduiding voor inhoud 2">
            <a:extLst>
              <a:ext uri="{FF2B5EF4-FFF2-40B4-BE49-F238E27FC236}">
                <a16:creationId xmlns:a16="http://schemas.microsoft.com/office/drawing/2014/main" id="{996F2B51-C68D-ECC5-D6B3-57B50F80DA71}"/>
              </a:ext>
            </a:extLst>
          </p:cNvPr>
          <p:cNvGraphicFramePr>
            <a:graphicFrameLocks noGrp="1"/>
          </p:cNvGraphicFramePr>
          <p:nvPr>
            <p:ph idx="1"/>
          </p:nvPr>
        </p:nvGraphicFramePr>
        <p:xfrm>
          <a:off x="761799" y="2750126"/>
          <a:ext cx="10381205" cy="3261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96798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BB9488E-CCD7-40EB-A47D-CD30D3BB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943879FB-5E6C-4203-AC25-A44F3CE4E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583140"/>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7D9A41C-4AFA-43B0-5EA5-AD7DCAE8621C}"/>
              </a:ext>
            </a:extLst>
          </p:cNvPr>
          <p:cNvSpPr>
            <a:spLocks noGrp="1"/>
          </p:cNvSpPr>
          <p:nvPr>
            <p:ph type="title"/>
          </p:nvPr>
        </p:nvSpPr>
        <p:spPr>
          <a:xfrm>
            <a:off x="761801" y="858983"/>
            <a:ext cx="9906799" cy="1359170"/>
          </a:xfrm>
        </p:spPr>
        <p:txBody>
          <a:bodyPr anchor="b">
            <a:normAutofit/>
          </a:bodyPr>
          <a:lstStyle/>
          <a:p>
            <a:r>
              <a:rPr lang="nl-NL" dirty="0"/>
              <a:t>Terugblik blok 4	</a:t>
            </a:r>
          </a:p>
        </p:txBody>
      </p:sp>
      <p:cxnSp>
        <p:nvCxnSpPr>
          <p:cNvPr id="13" name="Straight Connector 12">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7D6D879C-03F2-A6F6-7C39-3090E077A5C7}"/>
              </a:ext>
            </a:extLst>
          </p:cNvPr>
          <p:cNvGraphicFramePr>
            <a:graphicFrameLocks noGrp="1"/>
          </p:cNvGraphicFramePr>
          <p:nvPr>
            <p:ph idx="1"/>
            <p:extLst>
              <p:ext uri="{D42A27DB-BD31-4B8C-83A1-F6EECF244321}">
                <p14:modId xmlns:p14="http://schemas.microsoft.com/office/powerpoint/2010/main" val="2519273409"/>
              </p:ext>
            </p:extLst>
          </p:nvPr>
        </p:nvGraphicFramePr>
        <p:xfrm>
          <a:off x="332481" y="2811354"/>
          <a:ext cx="10335519" cy="3200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8206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BF8C1-EF74-F6D5-27AE-A41016E1ACAC}"/>
              </a:ext>
            </a:extLst>
          </p:cNvPr>
          <p:cNvSpPr>
            <a:spLocks noGrp="1"/>
          </p:cNvSpPr>
          <p:nvPr>
            <p:ph type="title"/>
          </p:nvPr>
        </p:nvSpPr>
        <p:spPr/>
        <p:txBody>
          <a:bodyPr/>
          <a:lstStyle/>
          <a:p>
            <a:r>
              <a:rPr lang="nl-NL" dirty="0"/>
              <a:t>Posterpresentaties </a:t>
            </a:r>
          </a:p>
        </p:txBody>
      </p:sp>
      <p:graphicFrame>
        <p:nvGraphicFramePr>
          <p:cNvPr id="5" name="Tijdelijke aanduiding voor inhoud 2">
            <a:extLst>
              <a:ext uri="{FF2B5EF4-FFF2-40B4-BE49-F238E27FC236}">
                <a16:creationId xmlns:a16="http://schemas.microsoft.com/office/drawing/2014/main" id="{270144B2-6FD4-C65F-B32C-204D6D1BDDEC}"/>
              </a:ext>
            </a:extLst>
          </p:cNvPr>
          <p:cNvGraphicFramePr>
            <a:graphicFrameLocks noGrp="1"/>
          </p:cNvGraphicFramePr>
          <p:nvPr>
            <p:ph idx="1"/>
          </p:nvPr>
        </p:nvGraphicFramePr>
        <p:xfrm>
          <a:off x="761799" y="2750126"/>
          <a:ext cx="10381205" cy="3261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1172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holen vissen onder water">
            <a:extLst>
              <a:ext uri="{FF2B5EF4-FFF2-40B4-BE49-F238E27FC236}">
                <a16:creationId xmlns:a16="http://schemas.microsoft.com/office/drawing/2014/main" id="{0674065D-4B50-9D9B-F1EF-BA6C8C09C90B}"/>
              </a:ext>
            </a:extLst>
          </p:cNvPr>
          <p:cNvPicPr>
            <a:picLocks noChangeAspect="1"/>
          </p:cNvPicPr>
          <p:nvPr/>
        </p:nvPicPr>
        <p:blipFill rotWithShape="1">
          <a:blip r:embed="rId2"/>
          <a:srcRect l="41041" r="11793" b="-2"/>
          <a:stretch/>
        </p:blipFill>
        <p:spPr>
          <a:xfrm>
            <a:off x="20" y="-2"/>
            <a:ext cx="484584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4750" y="-2"/>
            <a:ext cx="7347249" cy="3239337"/>
          </a:xfrm>
          <a:prstGeom prst="rect">
            <a:avLst/>
          </a:prstGeom>
          <a:ln>
            <a:noFill/>
          </a:ln>
          <a:effectLst>
            <a:outerShdw blurRad="139700" dist="88900" dir="5460000" sx="97000" sy="97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811F8ED-3197-65D6-DCDF-05DA3E27D610}"/>
              </a:ext>
            </a:extLst>
          </p:cNvPr>
          <p:cNvSpPr>
            <a:spLocks noGrp="1"/>
          </p:cNvSpPr>
          <p:nvPr>
            <p:ph type="title"/>
          </p:nvPr>
        </p:nvSpPr>
        <p:spPr>
          <a:xfrm>
            <a:off x="5606552" y="858982"/>
            <a:ext cx="4369757" cy="2129878"/>
          </a:xfrm>
        </p:spPr>
        <p:txBody>
          <a:bodyPr>
            <a:normAutofit/>
          </a:bodyPr>
          <a:lstStyle/>
          <a:p>
            <a:r>
              <a:rPr lang="nl-NL" sz="3600" dirty="0"/>
              <a:t>Natuurlijk gedrag vissen</a:t>
            </a:r>
          </a:p>
        </p:txBody>
      </p:sp>
      <p:sp>
        <p:nvSpPr>
          <p:cNvPr id="3" name="Tijdelijke aanduiding voor inhoud 2">
            <a:extLst>
              <a:ext uri="{FF2B5EF4-FFF2-40B4-BE49-F238E27FC236}">
                <a16:creationId xmlns:a16="http://schemas.microsoft.com/office/drawing/2014/main" id="{60EF6364-BA79-B8C0-DB2A-32F220EE4657}"/>
              </a:ext>
            </a:extLst>
          </p:cNvPr>
          <p:cNvSpPr>
            <a:spLocks noGrp="1"/>
          </p:cNvSpPr>
          <p:nvPr>
            <p:ph idx="1"/>
          </p:nvPr>
        </p:nvSpPr>
        <p:spPr>
          <a:xfrm>
            <a:off x="5606552" y="3467498"/>
            <a:ext cx="5012796" cy="3014581"/>
          </a:xfrm>
        </p:spPr>
        <p:txBody>
          <a:bodyPr>
            <a:normAutofit/>
          </a:bodyPr>
          <a:lstStyle/>
          <a:p>
            <a:pPr>
              <a:lnSpc>
                <a:spcPct val="100000"/>
              </a:lnSpc>
              <a:buFont typeface="Arial" panose="020B0604020202020204" pitchFamily="34" charset="0"/>
              <a:buChar char="•"/>
            </a:pPr>
            <a:r>
              <a:rPr lang="nl-NL" sz="2000" b="0" i="0" dirty="0">
                <a:effectLst/>
                <a:latin typeface="Sofia Pro Regular"/>
              </a:rPr>
              <a:t>Zwemmen (uitzonderingen: algeneters en </a:t>
            </a:r>
            <a:r>
              <a:rPr lang="nl-NL" sz="2000" b="0" i="0" dirty="0" err="1">
                <a:effectLst/>
                <a:latin typeface="Sofia Pro Regular"/>
              </a:rPr>
              <a:t>Corydoras</a:t>
            </a:r>
            <a:r>
              <a:rPr lang="nl-NL" sz="2000" b="0" i="0" dirty="0">
                <a:effectLst/>
                <a:latin typeface="Sofia Pro Regular"/>
              </a:rPr>
              <a:t> pluizen de bodem uit en maken wanden schoon)</a:t>
            </a:r>
          </a:p>
          <a:p>
            <a:pPr>
              <a:lnSpc>
                <a:spcPct val="100000"/>
              </a:lnSpc>
              <a:buFont typeface="Arial" panose="020B0604020202020204" pitchFamily="34" charset="0"/>
              <a:buChar char="•"/>
            </a:pPr>
            <a:r>
              <a:rPr lang="nl-NL" sz="2000" b="0" i="0" dirty="0">
                <a:effectLst/>
                <a:latin typeface="Sofia Pro Regular"/>
              </a:rPr>
              <a:t>Vluchtgedrag/schuilen</a:t>
            </a:r>
          </a:p>
          <a:p>
            <a:pPr>
              <a:lnSpc>
                <a:spcPct val="100000"/>
              </a:lnSpc>
              <a:buFont typeface="Arial" panose="020B0604020202020204" pitchFamily="34" charset="0"/>
              <a:buChar char="•"/>
            </a:pPr>
            <a:r>
              <a:rPr lang="nl-NL" sz="2000" b="0" i="0" dirty="0">
                <a:effectLst/>
                <a:latin typeface="Sofia Pro Regular"/>
              </a:rPr>
              <a:t>Interessant paringsritueel bij sommige soorten</a:t>
            </a:r>
          </a:p>
          <a:p>
            <a:pPr>
              <a:lnSpc>
                <a:spcPct val="100000"/>
              </a:lnSpc>
              <a:buFont typeface="Arial" panose="020B0604020202020204" pitchFamily="34" charset="0"/>
              <a:buChar char="•"/>
            </a:pPr>
            <a:r>
              <a:rPr lang="nl-NL" sz="2000" b="0" i="0" dirty="0">
                <a:effectLst/>
                <a:latin typeface="Sofia Pro Regular"/>
              </a:rPr>
              <a:t>Foerageergedrag: zoeken en vinden van voedsel in een bepaald gebied</a:t>
            </a:r>
          </a:p>
          <a:p>
            <a:pPr>
              <a:lnSpc>
                <a:spcPct val="100000"/>
              </a:lnSpc>
            </a:pPr>
            <a:endParaRPr lang="nl-NL" sz="1900" dirty="0"/>
          </a:p>
        </p:txBody>
      </p:sp>
      <p:cxnSp>
        <p:nvCxnSpPr>
          <p:cNvPr id="13" name="Straight Connector 12">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0988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81FB66B5-0DCE-404D-B0A0-E1E48E7BB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78235"/>
            <a:ext cx="5346796" cy="4579763"/>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4">
            <a:extLst>
              <a:ext uri="{FF2B5EF4-FFF2-40B4-BE49-F238E27FC236}">
                <a16:creationId xmlns:a16="http://schemas.microsoft.com/office/drawing/2014/main" id="{35FFBA70-6DBC-3EB3-B5FC-81C2FD873F95}"/>
              </a:ext>
            </a:extLst>
          </p:cNvPr>
          <p:cNvPicPr>
            <a:picLocks noChangeAspect="1"/>
          </p:cNvPicPr>
          <p:nvPr/>
        </p:nvPicPr>
        <p:blipFill rotWithShape="1">
          <a:blip r:embed="rId2"/>
          <a:srcRect l="20893" r="13341" b="-1"/>
          <a:stretch/>
        </p:blipFill>
        <p:spPr>
          <a:xfrm>
            <a:off x="20" y="2284809"/>
            <a:ext cx="5346777" cy="4573191"/>
          </a:xfrm>
          <a:prstGeom prst="rect">
            <a:avLst/>
          </a:prstGeom>
        </p:spPr>
      </p:pic>
      <p:sp useBgFill="1">
        <p:nvSpPr>
          <p:cNvPr id="19" name="Rectangle 12">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4809"/>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C3E79AB-EB78-FFF6-AF7C-3EE44ADD2D94}"/>
              </a:ext>
            </a:extLst>
          </p:cNvPr>
          <p:cNvSpPr>
            <a:spLocks noGrp="1"/>
          </p:cNvSpPr>
          <p:nvPr>
            <p:ph type="title"/>
          </p:nvPr>
        </p:nvSpPr>
        <p:spPr>
          <a:xfrm>
            <a:off x="761801" y="858983"/>
            <a:ext cx="9906799" cy="1161594"/>
          </a:xfrm>
        </p:spPr>
        <p:txBody>
          <a:bodyPr>
            <a:normAutofit/>
          </a:bodyPr>
          <a:lstStyle/>
          <a:p>
            <a:pPr>
              <a:lnSpc>
                <a:spcPct val="90000"/>
              </a:lnSpc>
            </a:pPr>
            <a:r>
              <a:rPr lang="nl-NL" sz="3700"/>
              <a:t>Verschil tussen zoetwatervissen en zoutwatervissen</a:t>
            </a:r>
          </a:p>
        </p:txBody>
      </p:sp>
      <p:sp>
        <p:nvSpPr>
          <p:cNvPr id="20" name="Tijdelijke aanduiding voor inhoud 2">
            <a:extLst>
              <a:ext uri="{FF2B5EF4-FFF2-40B4-BE49-F238E27FC236}">
                <a16:creationId xmlns:a16="http://schemas.microsoft.com/office/drawing/2014/main" id="{6DA5BB8F-14A5-07B3-24B4-22C243A149C2}"/>
              </a:ext>
            </a:extLst>
          </p:cNvPr>
          <p:cNvSpPr>
            <a:spLocks noGrp="1"/>
          </p:cNvSpPr>
          <p:nvPr>
            <p:ph idx="1"/>
          </p:nvPr>
        </p:nvSpPr>
        <p:spPr>
          <a:xfrm>
            <a:off x="5797512" y="2638498"/>
            <a:ext cx="5111222" cy="3601581"/>
          </a:xfrm>
        </p:spPr>
        <p:txBody>
          <a:bodyPr anchor="ctr">
            <a:normAutofit fontScale="92500" lnSpcReduction="10000"/>
          </a:bodyPr>
          <a:lstStyle/>
          <a:p>
            <a:pPr marL="342900" indent="-342900">
              <a:lnSpc>
                <a:spcPct val="100000"/>
              </a:lnSpc>
              <a:buFont typeface="Arial" panose="020B0604020202020204" pitchFamily="34" charset="0"/>
              <a:buChar char="•"/>
            </a:pPr>
            <a:r>
              <a:rPr lang="nl-NL" sz="1900" b="0" i="0" dirty="0">
                <a:effectLst/>
                <a:latin typeface="Montserrat" panose="00000500000000000000" pitchFamily="2" charset="0"/>
              </a:rPr>
              <a:t>Een zoutwatervis drinkt veel meer water dan een zoetwatervis en heeft speciale nieren om al het zout te verwerken. </a:t>
            </a:r>
          </a:p>
          <a:p>
            <a:pPr marL="342900" indent="-342900">
              <a:lnSpc>
                <a:spcPct val="100000"/>
              </a:lnSpc>
              <a:buFont typeface="Arial" panose="020B0604020202020204" pitchFamily="34" charset="0"/>
              <a:buChar char="•"/>
            </a:pPr>
            <a:endParaRPr lang="nl-NL" sz="1900" b="0" i="0" dirty="0">
              <a:effectLst/>
              <a:latin typeface="Montserrat" panose="00000500000000000000" pitchFamily="2" charset="0"/>
            </a:endParaRPr>
          </a:p>
          <a:p>
            <a:pPr marL="342900" indent="-342900">
              <a:lnSpc>
                <a:spcPct val="100000"/>
              </a:lnSpc>
              <a:buFont typeface="Arial" panose="020B0604020202020204" pitchFamily="34" charset="0"/>
              <a:buChar char="•"/>
            </a:pPr>
            <a:r>
              <a:rPr lang="nl-NL" sz="1900" b="0" i="0" dirty="0">
                <a:effectLst/>
                <a:latin typeface="Montserrat" panose="00000500000000000000" pitchFamily="2" charset="0"/>
              </a:rPr>
              <a:t>Een zoutwatervis moet meer drinken, omdat de vis anders uitdroogt. Zeevissen hebben constant dorst. </a:t>
            </a:r>
          </a:p>
          <a:p>
            <a:pPr marL="342900" indent="-342900">
              <a:lnSpc>
                <a:spcPct val="100000"/>
              </a:lnSpc>
              <a:buFont typeface="Arial" panose="020B0604020202020204" pitchFamily="34" charset="0"/>
              <a:buChar char="•"/>
            </a:pPr>
            <a:endParaRPr lang="nl-NL" sz="1900" b="0" i="0" dirty="0">
              <a:effectLst/>
              <a:latin typeface="Montserrat" panose="00000500000000000000" pitchFamily="2" charset="0"/>
            </a:endParaRPr>
          </a:p>
          <a:p>
            <a:pPr marL="342900" indent="-342900">
              <a:lnSpc>
                <a:spcPct val="100000"/>
              </a:lnSpc>
              <a:buFont typeface="Arial" panose="020B0604020202020204" pitchFamily="34" charset="0"/>
              <a:buChar char="•"/>
            </a:pPr>
            <a:r>
              <a:rPr lang="nl-NL" sz="1900" b="0" i="0" dirty="0">
                <a:effectLst/>
                <a:latin typeface="Montserrat" panose="00000500000000000000" pitchFamily="2" charset="0"/>
              </a:rPr>
              <a:t>Zoetwatervissen drinken niet zoveel, omdat er niet veel zout in zoet water zit. Zoetwatervissen hebben nooit dorst.</a:t>
            </a:r>
            <a:endParaRPr lang="nl-NL" sz="1900" dirty="0"/>
          </a:p>
        </p:txBody>
      </p:sp>
      <p:cxnSp>
        <p:nvCxnSpPr>
          <p:cNvPr id="15" name="Straight Connector 14">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1966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5E35F9-3E1D-5C2E-E63A-408A07BF48F3}"/>
              </a:ext>
            </a:extLst>
          </p:cNvPr>
          <p:cNvSpPr>
            <a:spLocks noGrp="1"/>
          </p:cNvSpPr>
          <p:nvPr>
            <p:ph type="title"/>
          </p:nvPr>
        </p:nvSpPr>
        <p:spPr>
          <a:xfrm>
            <a:off x="761802" y="858982"/>
            <a:ext cx="3451060" cy="5152933"/>
          </a:xfrm>
        </p:spPr>
        <p:txBody>
          <a:bodyPr>
            <a:normAutofit/>
          </a:bodyPr>
          <a:lstStyle/>
          <a:p>
            <a:r>
              <a:rPr lang="nl-NL" dirty="0"/>
              <a:t>Huisvesting vis</a:t>
            </a:r>
          </a:p>
        </p:txBody>
      </p:sp>
      <p:sp useBgFill="1">
        <p:nvSpPr>
          <p:cNvPr id="12" name="Rectangle 11">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Tijdelijke aanduiding voor inhoud 3">
            <a:extLst>
              <a:ext uri="{FF2B5EF4-FFF2-40B4-BE49-F238E27FC236}">
                <a16:creationId xmlns:a16="http://schemas.microsoft.com/office/drawing/2014/main" id="{18A05696-72AB-DF93-E5E5-1DABCBD8738A}"/>
              </a:ext>
            </a:extLst>
          </p:cNvPr>
          <p:cNvGraphicFramePr>
            <a:graphicFrameLocks noGrp="1"/>
          </p:cNvGraphicFramePr>
          <p:nvPr>
            <p:ph idx="1"/>
            <p:extLst>
              <p:ext uri="{D42A27DB-BD31-4B8C-83A1-F6EECF244321}">
                <p14:modId xmlns:p14="http://schemas.microsoft.com/office/powerpoint/2010/main" val="2122046272"/>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06675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87AC-3187-BF7C-8B98-B5B678A05915}"/>
              </a:ext>
            </a:extLst>
          </p:cNvPr>
          <p:cNvSpPr>
            <a:spLocks noGrp="1"/>
          </p:cNvSpPr>
          <p:nvPr>
            <p:ph type="title"/>
          </p:nvPr>
        </p:nvSpPr>
        <p:spPr/>
        <p:txBody>
          <a:bodyPr/>
          <a:lstStyle/>
          <a:p>
            <a:r>
              <a:rPr lang="nl-NL" dirty="0"/>
              <a:t>Huisvestingseisen</a:t>
            </a:r>
          </a:p>
        </p:txBody>
      </p:sp>
      <p:graphicFrame>
        <p:nvGraphicFramePr>
          <p:cNvPr id="20" name="Tijdelijke aanduiding voor inhoud 2">
            <a:extLst>
              <a:ext uri="{FF2B5EF4-FFF2-40B4-BE49-F238E27FC236}">
                <a16:creationId xmlns:a16="http://schemas.microsoft.com/office/drawing/2014/main" id="{C69E8A4D-4D02-BAA3-5B86-3C2DC7688F71}"/>
              </a:ext>
            </a:extLst>
          </p:cNvPr>
          <p:cNvGraphicFramePr>
            <a:graphicFrameLocks noGrp="1"/>
          </p:cNvGraphicFramePr>
          <p:nvPr>
            <p:ph idx="1"/>
            <p:extLst>
              <p:ext uri="{D42A27DB-BD31-4B8C-83A1-F6EECF244321}">
                <p14:modId xmlns:p14="http://schemas.microsoft.com/office/powerpoint/2010/main" val="3096436238"/>
              </p:ext>
            </p:extLst>
          </p:nvPr>
        </p:nvGraphicFramePr>
        <p:xfrm>
          <a:off x="761799" y="2581276"/>
          <a:ext cx="10381205" cy="408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3390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6C36D-16CA-83D1-C679-0B2A318B107E}"/>
              </a:ext>
            </a:extLst>
          </p:cNvPr>
          <p:cNvSpPr>
            <a:spLocks noGrp="1"/>
          </p:cNvSpPr>
          <p:nvPr>
            <p:ph type="title"/>
          </p:nvPr>
        </p:nvSpPr>
        <p:spPr/>
        <p:txBody>
          <a:bodyPr/>
          <a:lstStyle/>
          <a:p>
            <a:r>
              <a:rPr lang="nl-NL" dirty="0"/>
              <a:t>Huisvestingsvormen </a:t>
            </a:r>
          </a:p>
        </p:txBody>
      </p:sp>
      <p:pic>
        <p:nvPicPr>
          <p:cNvPr id="2050" name="Picture 2">
            <a:extLst>
              <a:ext uri="{FF2B5EF4-FFF2-40B4-BE49-F238E27FC236}">
                <a16:creationId xmlns:a16="http://schemas.microsoft.com/office/drawing/2014/main" id="{59B3C0A7-EF92-69C5-E758-B4A561EB4F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1801" y="2801640"/>
            <a:ext cx="3410149" cy="176469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CB288B33-AA06-7AB2-DF81-9E64555C9208}"/>
              </a:ext>
            </a:extLst>
          </p:cNvPr>
          <p:cNvSpPr txBox="1"/>
          <p:nvPr/>
        </p:nvSpPr>
        <p:spPr>
          <a:xfrm>
            <a:off x="4448175" y="3122275"/>
            <a:ext cx="6096000" cy="923330"/>
          </a:xfrm>
          <a:prstGeom prst="rect">
            <a:avLst/>
          </a:prstGeom>
          <a:noFill/>
        </p:spPr>
        <p:txBody>
          <a:bodyPr wrap="square">
            <a:spAutoFit/>
          </a:bodyPr>
          <a:lstStyle/>
          <a:p>
            <a:pPr algn="l"/>
            <a:r>
              <a:rPr lang="nl-NL" b="1" i="0" dirty="0">
                <a:solidFill>
                  <a:srgbClr val="000000"/>
                </a:solidFill>
                <a:effectLst/>
                <a:latin typeface="Sofia Pro Regular"/>
              </a:rPr>
              <a:t>Streek- of biotoopaquarium</a:t>
            </a:r>
          </a:p>
          <a:p>
            <a:pPr algn="l"/>
            <a:r>
              <a:rPr lang="nl-NL" b="0" i="0" dirty="0">
                <a:solidFill>
                  <a:srgbClr val="000000"/>
                </a:solidFill>
                <a:effectLst/>
                <a:latin typeface="Sofia Pro Regular"/>
              </a:rPr>
              <a:t>Richt je in door een leefomgeving na te maken met planten en vissen uit een bepaald gebied.</a:t>
            </a:r>
          </a:p>
        </p:txBody>
      </p:sp>
      <p:pic>
        <p:nvPicPr>
          <p:cNvPr id="2052" name="Picture 4">
            <a:extLst>
              <a:ext uri="{FF2B5EF4-FFF2-40B4-BE49-F238E27FC236}">
                <a16:creationId xmlns:a16="http://schemas.microsoft.com/office/drawing/2014/main" id="{D0AB83B7-AE39-EB5C-9577-75D72C758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01" y="4797704"/>
            <a:ext cx="3410149" cy="179460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2AB13BF3-EB83-FCB9-387B-DF8B6479BD33}"/>
              </a:ext>
            </a:extLst>
          </p:cNvPr>
          <p:cNvSpPr txBox="1"/>
          <p:nvPr/>
        </p:nvSpPr>
        <p:spPr>
          <a:xfrm>
            <a:off x="4448175" y="5203875"/>
            <a:ext cx="6096000" cy="646331"/>
          </a:xfrm>
          <a:prstGeom prst="rect">
            <a:avLst/>
          </a:prstGeom>
          <a:noFill/>
        </p:spPr>
        <p:txBody>
          <a:bodyPr wrap="square">
            <a:spAutoFit/>
          </a:bodyPr>
          <a:lstStyle/>
          <a:p>
            <a:pPr algn="l"/>
            <a:r>
              <a:rPr lang="nl-NL" b="1" i="0" dirty="0" err="1">
                <a:solidFill>
                  <a:srgbClr val="000000"/>
                </a:solidFill>
                <a:effectLst/>
                <a:latin typeface="Sofia Pro Regular"/>
              </a:rPr>
              <a:t>Speciaalaquarium</a:t>
            </a:r>
            <a:endParaRPr lang="nl-NL" b="1" i="0" dirty="0">
              <a:solidFill>
                <a:srgbClr val="000000"/>
              </a:solidFill>
              <a:effectLst/>
              <a:latin typeface="Sofia Pro Regular"/>
            </a:endParaRPr>
          </a:p>
          <a:p>
            <a:pPr algn="l"/>
            <a:r>
              <a:rPr lang="nl-NL" b="0" i="0" dirty="0">
                <a:solidFill>
                  <a:srgbClr val="000000"/>
                </a:solidFill>
                <a:effectLst/>
                <a:latin typeface="Sofia Pro Regular"/>
              </a:rPr>
              <a:t>Wordt volledig ingericht op één vissoort. </a:t>
            </a:r>
          </a:p>
        </p:txBody>
      </p:sp>
    </p:spTree>
    <p:extLst>
      <p:ext uri="{BB962C8B-B14F-4D97-AF65-F5344CB8AC3E}">
        <p14:creationId xmlns:p14="http://schemas.microsoft.com/office/powerpoint/2010/main" val="36735712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Bevel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docProps/app.xml><?xml version="1.0" encoding="utf-8"?>
<Properties xmlns="http://schemas.openxmlformats.org/officeDocument/2006/extended-properties" xmlns:vt="http://schemas.openxmlformats.org/officeDocument/2006/docPropsVTypes">
  <TotalTime>97</TotalTime>
  <Words>714</Words>
  <Application>Microsoft Office PowerPoint</Application>
  <PresentationFormat>Breedbeeld</PresentationFormat>
  <Paragraphs>65</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Bierstadt</vt:lpstr>
      <vt:lpstr>Montserrat</vt:lpstr>
      <vt:lpstr>Sofia Pro Regular</vt:lpstr>
      <vt:lpstr>BevelVTI</vt:lpstr>
      <vt:lpstr>H&amp;H BLOK 5</vt:lpstr>
      <vt:lpstr>Vandaag: </vt:lpstr>
      <vt:lpstr>Terugblik blok 4 </vt:lpstr>
      <vt:lpstr>Posterpresentaties </vt:lpstr>
      <vt:lpstr>Natuurlijk gedrag vissen</vt:lpstr>
      <vt:lpstr>Verschil tussen zoetwatervissen en zoutwatervissen</vt:lpstr>
      <vt:lpstr>Huisvesting vis</vt:lpstr>
      <vt:lpstr>Huisvestingseisen</vt:lpstr>
      <vt:lpstr>Huisvestingsvormen </vt:lpstr>
      <vt:lpstr>Huisvestingsvormen </vt:lpstr>
      <vt:lpstr>Gezelschapsaquarium </vt:lpstr>
      <vt:lpstr>Gezelschapsaquarium </vt:lpstr>
      <vt:lpstr>Eindopdracht uitleg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H&amp;H BLOK 5</dc:title>
  <dc:creator>Maxime Van Straten</dc:creator>
  <cp:lastModifiedBy>Maxime Van Straten</cp:lastModifiedBy>
  <cp:revision>1</cp:revision>
  <dcterms:created xsi:type="dcterms:W3CDTF">2023-05-22T08:45:51Z</dcterms:created>
  <dcterms:modified xsi:type="dcterms:W3CDTF">2023-05-22T10:23:46Z</dcterms:modified>
</cp:coreProperties>
</file>