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5" r:id="rId3"/>
    <p:sldId id="292" r:id="rId4"/>
    <p:sldId id="286" r:id="rId5"/>
    <p:sldId id="280" r:id="rId6"/>
    <p:sldId id="287" r:id="rId7"/>
    <p:sldId id="288" r:id="rId8"/>
    <p:sldId id="281" r:id="rId9"/>
    <p:sldId id="283" r:id="rId10"/>
    <p:sldId id="284" r:id="rId11"/>
    <p:sldId id="285" r:id="rId12"/>
    <p:sldId id="282" r:id="rId13"/>
    <p:sldId id="290" r:id="rId14"/>
    <p:sldId id="291" r:id="rId15"/>
    <p:sldId id="293" r:id="rId16"/>
    <p:sldId id="294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556712-1DE0-42A5-A1A6-3EBCB5BD6BF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94D6300-83AC-4F73-A468-0ECD92F972B4}">
      <dgm:prSet phldrT="[Tekst]"/>
      <dgm:spPr/>
      <dgm:t>
        <a:bodyPr/>
        <a:lstStyle/>
        <a:p>
          <a:r>
            <a:rPr lang="nl-NL" dirty="0"/>
            <a:t>Motivatie</a:t>
          </a:r>
        </a:p>
      </dgm:t>
    </dgm:pt>
    <dgm:pt modelId="{5FC44CF5-8ACC-47D1-ACC5-325529A94F73}" type="parTrans" cxnId="{756024FC-02AD-45AB-8C0F-DD8A72E0B50D}">
      <dgm:prSet/>
      <dgm:spPr/>
      <dgm:t>
        <a:bodyPr/>
        <a:lstStyle/>
        <a:p>
          <a:endParaRPr lang="nl-NL"/>
        </a:p>
      </dgm:t>
    </dgm:pt>
    <dgm:pt modelId="{6ADCFF25-2D79-4132-BD46-CE33352C6A74}" type="sibTrans" cxnId="{756024FC-02AD-45AB-8C0F-DD8A72E0B50D}">
      <dgm:prSet/>
      <dgm:spPr/>
      <dgm:t>
        <a:bodyPr/>
        <a:lstStyle/>
        <a:p>
          <a:endParaRPr lang="nl-NL"/>
        </a:p>
      </dgm:t>
    </dgm:pt>
    <dgm:pt modelId="{4264F034-448E-48F2-83EE-CD5C64AA3374}">
      <dgm:prSet phldrT="[Tekst]" custT="1"/>
      <dgm:spPr/>
      <dgm:t>
        <a:bodyPr/>
        <a:lstStyle/>
        <a:p>
          <a:r>
            <a:rPr lang="nl-NL" sz="2400" dirty="0"/>
            <a:t>IK</a:t>
          </a:r>
        </a:p>
      </dgm:t>
    </dgm:pt>
    <dgm:pt modelId="{0B4F10D7-1729-494E-BFBD-8C9353791159}" type="parTrans" cxnId="{A6737CDF-84AA-4BA9-8A8F-D93551E9C455}">
      <dgm:prSet/>
      <dgm:spPr/>
      <dgm:t>
        <a:bodyPr/>
        <a:lstStyle/>
        <a:p>
          <a:endParaRPr lang="nl-NL"/>
        </a:p>
      </dgm:t>
    </dgm:pt>
    <dgm:pt modelId="{B5D50CC0-A062-437D-A028-8EE5AA8704E0}" type="sibTrans" cxnId="{A6737CDF-84AA-4BA9-8A8F-D93551E9C455}">
      <dgm:prSet/>
      <dgm:spPr/>
      <dgm:t>
        <a:bodyPr/>
        <a:lstStyle/>
        <a:p>
          <a:endParaRPr lang="nl-NL"/>
        </a:p>
      </dgm:t>
    </dgm:pt>
    <dgm:pt modelId="{13B6457D-279C-4F18-A5D7-A39C4D48F9A9}">
      <dgm:prSet phldrT="[Tekst]" custT="1"/>
      <dgm:spPr/>
      <dgm:t>
        <a:bodyPr/>
        <a:lstStyle/>
        <a:p>
          <a:r>
            <a:rPr lang="nl-NL" sz="2400" dirty="0"/>
            <a:t>Team</a:t>
          </a:r>
        </a:p>
      </dgm:t>
    </dgm:pt>
    <dgm:pt modelId="{4177F537-B704-43F9-B6C8-5CCE7B9AE27B}" type="parTrans" cxnId="{0BEA26FE-26A5-45D7-9703-59EC337C7ED4}">
      <dgm:prSet/>
      <dgm:spPr/>
      <dgm:t>
        <a:bodyPr/>
        <a:lstStyle/>
        <a:p>
          <a:endParaRPr lang="nl-NL"/>
        </a:p>
      </dgm:t>
    </dgm:pt>
    <dgm:pt modelId="{CA44582F-73A9-41BC-9C8A-E41A250BC40C}" type="sibTrans" cxnId="{0BEA26FE-26A5-45D7-9703-59EC337C7ED4}">
      <dgm:prSet/>
      <dgm:spPr/>
      <dgm:t>
        <a:bodyPr/>
        <a:lstStyle/>
        <a:p>
          <a:endParaRPr lang="nl-NL"/>
        </a:p>
      </dgm:t>
    </dgm:pt>
    <dgm:pt modelId="{35F22743-EBF7-493F-BB62-7CACE3FA837A}">
      <dgm:prSet phldrT="[Tekst]"/>
      <dgm:spPr/>
      <dgm:t>
        <a:bodyPr/>
        <a:lstStyle/>
        <a:p>
          <a:r>
            <a:rPr lang="nl-NL" dirty="0"/>
            <a:t>Leidinggevende</a:t>
          </a:r>
        </a:p>
      </dgm:t>
    </dgm:pt>
    <dgm:pt modelId="{732A2E05-0F83-485B-A4F4-D45C3236760E}" type="parTrans" cxnId="{28D4E130-F981-43B9-B3C9-5D9B23737E78}">
      <dgm:prSet/>
      <dgm:spPr/>
      <dgm:t>
        <a:bodyPr/>
        <a:lstStyle/>
        <a:p>
          <a:endParaRPr lang="nl-NL"/>
        </a:p>
      </dgm:t>
    </dgm:pt>
    <dgm:pt modelId="{7F415246-883E-429F-99C6-23CB701D2359}" type="sibTrans" cxnId="{28D4E130-F981-43B9-B3C9-5D9B23737E78}">
      <dgm:prSet/>
      <dgm:spPr/>
      <dgm:t>
        <a:bodyPr/>
        <a:lstStyle/>
        <a:p>
          <a:endParaRPr lang="nl-NL"/>
        </a:p>
      </dgm:t>
    </dgm:pt>
    <dgm:pt modelId="{7C3B676B-EFE2-4AA9-A030-A97BD318AB6A}">
      <dgm:prSet phldrT="[Tekst]" custT="1"/>
      <dgm:spPr/>
      <dgm:t>
        <a:bodyPr/>
        <a:lstStyle/>
        <a:p>
          <a:r>
            <a:rPr lang="nl-NL" sz="1800" dirty="0"/>
            <a:t>Organisatie</a:t>
          </a:r>
        </a:p>
      </dgm:t>
    </dgm:pt>
    <dgm:pt modelId="{591605A4-3FA6-451D-9906-466CBCCEF752}" type="parTrans" cxnId="{5A189A46-0AD1-482A-94E6-42F709DA7819}">
      <dgm:prSet/>
      <dgm:spPr/>
      <dgm:t>
        <a:bodyPr/>
        <a:lstStyle/>
        <a:p>
          <a:endParaRPr lang="nl-NL"/>
        </a:p>
      </dgm:t>
    </dgm:pt>
    <dgm:pt modelId="{881ABE15-9FA7-4BAB-B399-3D531172CB82}" type="sibTrans" cxnId="{5A189A46-0AD1-482A-94E6-42F709DA7819}">
      <dgm:prSet/>
      <dgm:spPr/>
      <dgm:t>
        <a:bodyPr/>
        <a:lstStyle/>
        <a:p>
          <a:endParaRPr lang="nl-NL"/>
        </a:p>
      </dgm:t>
    </dgm:pt>
    <dgm:pt modelId="{CA6262E3-FA0D-4D2D-8399-7F3B8F5B7046}" type="pres">
      <dgm:prSet presAssocID="{C1556712-1DE0-42A5-A1A6-3EBCB5BD6BF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10BBEF2-D09D-4A0A-9EAB-B926D0BB2B8F}" type="pres">
      <dgm:prSet presAssocID="{394D6300-83AC-4F73-A468-0ECD92F972B4}" presName="centerShape" presStyleLbl="node0" presStyleIdx="0" presStyleCnt="1"/>
      <dgm:spPr/>
    </dgm:pt>
    <dgm:pt modelId="{2545CCBA-F3D7-466B-9C5B-1B31EC9E0B3F}" type="pres">
      <dgm:prSet presAssocID="{0B4F10D7-1729-494E-BFBD-8C9353791159}" presName="parTrans" presStyleLbl="sibTrans2D1" presStyleIdx="0" presStyleCnt="4"/>
      <dgm:spPr/>
    </dgm:pt>
    <dgm:pt modelId="{8E178E69-1276-4B1D-BAA8-6E0A495BF1EF}" type="pres">
      <dgm:prSet presAssocID="{0B4F10D7-1729-494E-BFBD-8C9353791159}" presName="connectorText" presStyleLbl="sibTrans2D1" presStyleIdx="0" presStyleCnt="4"/>
      <dgm:spPr/>
    </dgm:pt>
    <dgm:pt modelId="{C4B6941B-CB58-4B77-A0F4-97C5BA58347D}" type="pres">
      <dgm:prSet presAssocID="{4264F034-448E-48F2-83EE-CD5C64AA3374}" presName="node" presStyleLbl="node1" presStyleIdx="0" presStyleCnt="4">
        <dgm:presLayoutVars>
          <dgm:bulletEnabled val="1"/>
        </dgm:presLayoutVars>
      </dgm:prSet>
      <dgm:spPr/>
    </dgm:pt>
    <dgm:pt modelId="{56608F11-CB28-49CE-B948-B42754A9A9EC}" type="pres">
      <dgm:prSet presAssocID="{4177F537-B704-43F9-B6C8-5CCE7B9AE27B}" presName="parTrans" presStyleLbl="sibTrans2D1" presStyleIdx="1" presStyleCnt="4"/>
      <dgm:spPr/>
    </dgm:pt>
    <dgm:pt modelId="{13F98456-6420-4C2E-B196-BB3FAFA0E26F}" type="pres">
      <dgm:prSet presAssocID="{4177F537-B704-43F9-B6C8-5CCE7B9AE27B}" presName="connectorText" presStyleLbl="sibTrans2D1" presStyleIdx="1" presStyleCnt="4"/>
      <dgm:spPr/>
    </dgm:pt>
    <dgm:pt modelId="{78F7E37A-1B3D-4617-9B85-19E23A496926}" type="pres">
      <dgm:prSet presAssocID="{13B6457D-279C-4F18-A5D7-A39C4D48F9A9}" presName="node" presStyleLbl="node1" presStyleIdx="1" presStyleCnt="4">
        <dgm:presLayoutVars>
          <dgm:bulletEnabled val="1"/>
        </dgm:presLayoutVars>
      </dgm:prSet>
      <dgm:spPr/>
    </dgm:pt>
    <dgm:pt modelId="{C5A698AE-72CD-429B-A5ED-C00A1E7D7745}" type="pres">
      <dgm:prSet presAssocID="{732A2E05-0F83-485B-A4F4-D45C3236760E}" presName="parTrans" presStyleLbl="sibTrans2D1" presStyleIdx="2" presStyleCnt="4"/>
      <dgm:spPr/>
    </dgm:pt>
    <dgm:pt modelId="{0F08CA1F-E3A5-4D63-A0C4-1C060F1D18BD}" type="pres">
      <dgm:prSet presAssocID="{732A2E05-0F83-485B-A4F4-D45C3236760E}" presName="connectorText" presStyleLbl="sibTrans2D1" presStyleIdx="2" presStyleCnt="4"/>
      <dgm:spPr/>
    </dgm:pt>
    <dgm:pt modelId="{5D8BA882-8EAA-4206-849D-47F9717164DE}" type="pres">
      <dgm:prSet presAssocID="{35F22743-EBF7-493F-BB62-7CACE3FA837A}" presName="node" presStyleLbl="node1" presStyleIdx="2" presStyleCnt="4">
        <dgm:presLayoutVars>
          <dgm:bulletEnabled val="1"/>
        </dgm:presLayoutVars>
      </dgm:prSet>
      <dgm:spPr/>
    </dgm:pt>
    <dgm:pt modelId="{7E8B0032-A268-4F98-9B76-A111B9C85235}" type="pres">
      <dgm:prSet presAssocID="{591605A4-3FA6-451D-9906-466CBCCEF752}" presName="parTrans" presStyleLbl="sibTrans2D1" presStyleIdx="3" presStyleCnt="4"/>
      <dgm:spPr/>
    </dgm:pt>
    <dgm:pt modelId="{6ADF9E81-A859-48E3-998D-9C5DAEF4F42B}" type="pres">
      <dgm:prSet presAssocID="{591605A4-3FA6-451D-9906-466CBCCEF752}" presName="connectorText" presStyleLbl="sibTrans2D1" presStyleIdx="3" presStyleCnt="4"/>
      <dgm:spPr/>
    </dgm:pt>
    <dgm:pt modelId="{903E4A7C-34D6-4F89-A5B6-259435CC6BFC}" type="pres">
      <dgm:prSet presAssocID="{7C3B676B-EFE2-4AA9-A030-A97BD318AB6A}" presName="node" presStyleLbl="node1" presStyleIdx="3" presStyleCnt="4">
        <dgm:presLayoutVars>
          <dgm:bulletEnabled val="1"/>
        </dgm:presLayoutVars>
      </dgm:prSet>
      <dgm:spPr/>
    </dgm:pt>
  </dgm:ptLst>
  <dgm:cxnLst>
    <dgm:cxn modelId="{F3327107-9417-4D7A-BD36-9735AFCF1D44}" type="presOf" srcId="{732A2E05-0F83-485B-A4F4-D45C3236760E}" destId="{C5A698AE-72CD-429B-A5ED-C00A1E7D7745}" srcOrd="0" destOrd="0" presId="urn:microsoft.com/office/officeart/2005/8/layout/radial5"/>
    <dgm:cxn modelId="{EA19550E-031E-4921-9254-765B08EB89C0}" type="presOf" srcId="{4177F537-B704-43F9-B6C8-5CCE7B9AE27B}" destId="{56608F11-CB28-49CE-B948-B42754A9A9EC}" srcOrd="0" destOrd="0" presId="urn:microsoft.com/office/officeart/2005/8/layout/radial5"/>
    <dgm:cxn modelId="{AEF09A0F-95FA-414C-AE66-24AB11EB8B1C}" type="presOf" srcId="{C1556712-1DE0-42A5-A1A6-3EBCB5BD6BFA}" destId="{CA6262E3-FA0D-4D2D-8399-7F3B8F5B7046}" srcOrd="0" destOrd="0" presId="urn:microsoft.com/office/officeart/2005/8/layout/radial5"/>
    <dgm:cxn modelId="{82C4BF1A-63CC-4668-8539-0D7A4F8E1BF0}" type="presOf" srcId="{13B6457D-279C-4F18-A5D7-A39C4D48F9A9}" destId="{78F7E37A-1B3D-4617-9B85-19E23A496926}" srcOrd="0" destOrd="0" presId="urn:microsoft.com/office/officeart/2005/8/layout/radial5"/>
    <dgm:cxn modelId="{28D4E130-F981-43B9-B3C9-5D9B23737E78}" srcId="{394D6300-83AC-4F73-A468-0ECD92F972B4}" destId="{35F22743-EBF7-493F-BB62-7CACE3FA837A}" srcOrd="2" destOrd="0" parTransId="{732A2E05-0F83-485B-A4F4-D45C3236760E}" sibTransId="{7F415246-883E-429F-99C6-23CB701D2359}"/>
    <dgm:cxn modelId="{409C5C33-8273-40CC-8C15-359E0E62982F}" type="presOf" srcId="{0B4F10D7-1729-494E-BFBD-8C9353791159}" destId="{2545CCBA-F3D7-466B-9C5B-1B31EC9E0B3F}" srcOrd="0" destOrd="0" presId="urn:microsoft.com/office/officeart/2005/8/layout/radial5"/>
    <dgm:cxn modelId="{B65C5B60-803A-404F-A2EF-A4C64CE33960}" type="presOf" srcId="{591605A4-3FA6-451D-9906-466CBCCEF752}" destId="{7E8B0032-A268-4F98-9B76-A111B9C85235}" srcOrd="0" destOrd="0" presId="urn:microsoft.com/office/officeart/2005/8/layout/radial5"/>
    <dgm:cxn modelId="{29AB5041-F7EC-44B3-979B-8D06B742D43F}" type="presOf" srcId="{394D6300-83AC-4F73-A468-0ECD92F972B4}" destId="{110BBEF2-D09D-4A0A-9EAB-B926D0BB2B8F}" srcOrd="0" destOrd="0" presId="urn:microsoft.com/office/officeart/2005/8/layout/radial5"/>
    <dgm:cxn modelId="{2A9B0A44-BE51-499D-9206-7B4FBB02739A}" type="presOf" srcId="{0B4F10D7-1729-494E-BFBD-8C9353791159}" destId="{8E178E69-1276-4B1D-BAA8-6E0A495BF1EF}" srcOrd="1" destOrd="0" presId="urn:microsoft.com/office/officeart/2005/8/layout/radial5"/>
    <dgm:cxn modelId="{5A189A46-0AD1-482A-94E6-42F709DA7819}" srcId="{394D6300-83AC-4F73-A468-0ECD92F972B4}" destId="{7C3B676B-EFE2-4AA9-A030-A97BD318AB6A}" srcOrd="3" destOrd="0" parTransId="{591605A4-3FA6-451D-9906-466CBCCEF752}" sibTransId="{881ABE15-9FA7-4BAB-B399-3D531172CB82}"/>
    <dgm:cxn modelId="{F4E3B955-C9CB-430F-A039-22B2C3EB138C}" type="presOf" srcId="{4177F537-B704-43F9-B6C8-5CCE7B9AE27B}" destId="{13F98456-6420-4C2E-B196-BB3FAFA0E26F}" srcOrd="1" destOrd="0" presId="urn:microsoft.com/office/officeart/2005/8/layout/radial5"/>
    <dgm:cxn modelId="{44955D5A-E3A4-40E0-8556-4F649E3D2A44}" type="presOf" srcId="{732A2E05-0F83-485B-A4F4-D45C3236760E}" destId="{0F08CA1F-E3A5-4D63-A0C4-1C060F1D18BD}" srcOrd="1" destOrd="0" presId="urn:microsoft.com/office/officeart/2005/8/layout/radial5"/>
    <dgm:cxn modelId="{52E09B82-06C8-43D3-94DA-7A5D02259013}" type="presOf" srcId="{35F22743-EBF7-493F-BB62-7CACE3FA837A}" destId="{5D8BA882-8EAA-4206-849D-47F9717164DE}" srcOrd="0" destOrd="0" presId="urn:microsoft.com/office/officeart/2005/8/layout/radial5"/>
    <dgm:cxn modelId="{6063FBB6-566C-421A-9ABE-9F2873D693BE}" type="presOf" srcId="{4264F034-448E-48F2-83EE-CD5C64AA3374}" destId="{C4B6941B-CB58-4B77-A0F4-97C5BA58347D}" srcOrd="0" destOrd="0" presId="urn:microsoft.com/office/officeart/2005/8/layout/radial5"/>
    <dgm:cxn modelId="{F18ECEBD-F370-4679-A957-3E13D190B3EA}" type="presOf" srcId="{591605A4-3FA6-451D-9906-466CBCCEF752}" destId="{6ADF9E81-A859-48E3-998D-9C5DAEF4F42B}" srcOrd="1" destOrd="0" presId="urn:microsoft.com/office/officeart/2005/8/layout/radial5"/>
    <dgm:cxn modelId="{65E5E5D0-6F47-4E56-A335-C18653767242}" type="presOf" srcId="{7C3B676B-EFE2-4AA9-A030-A97BD318AB6A}" destId="{903E4A7C-34D6-4F89-A5B6-259435CC6BFC}" srcOrd="0" destOrd="0" presId="urn:microsoft.com/office/officeart/2005/8/layout/radial5"/>
    <dgm:cxn modelId="{A6737CDF-84AA-4BA9-8A8F-D93551E9C455}" srcId="{394D6300-83AC-4F73-A468-0ECD92F972B4}" destId="{4264F034-448E-48F2-83EE-CD5C64AA3374}" srcOrd="0" destOrd="0" parTransId="{0B4F10D7-1729-494E-BFBD-8C9353791159}" sibTransId="{B5D50CC0-A062-437D-A028-8EE5AA8704E0}"/>
    <dgm:cxn modelId="{756024FC-02AD-45AB-8C0F-DD8A72E0B50D}" srcId="{C1556712-1DE0-42A5-A1A6-3EBCB5BD6BFA}" destId="{394D6300-83AC-4F73-A468-0ECD92F972B4}" srcOrd="0" destOrd="0" parTransId="{5FC44CF5-8ACC-47D1-ACC5-325529A94F73}" sibTransId="{6ADCFF25-2D79-4132-BD46-CE33352C6A74}"/>
    <dgm:cxn modelId="{0BEA26FE-26A5-45D7-9703-59EC337C7ED4}" srcId="{394D6300-83AC-4F73-A468-0ECD92F972B4}" destId="{13B6457D-279C-4F18-A5D7-A39C4D48F9A9}" srcOrd="1" destOrd="0" parTransId="{4177F537-B704-43F9-B6C8-5CCE7B9AE27B}" sibTransId="{CA44582F-73A9-41BC-9C8A-E41A250BC40C}"/>
    <dgm:cxn modelId="{0BE9F36D-1A58-4642-B23F-BB0A5F2CBDED}" type="presParOf" srcId="{CA6262E3-FA0D-4D2D-8399-7F3B8F5B7046}" destId="{110BBEF2-D09D-4A0A-9EAB-B926D0BB2B8F}" srcOrd="0" destOrd="0" presId="urn:microsoft.com/office/officeart/2005/8/layout/radial5"/>
    <dgm:cxn modelId="{9FD99A38-1A72-48CA-87A0-B67880DA5216}" type="presParOf" srcId="{CA6262E3-FA0D-4D2D-8399-7F3B8F5B7046}" destId="{2545CCBA-F3D7-466B-9C5B-1B31EC9E0B3F}" srcOrd="1" destOrd="0" presId="urn:microsoft.com/office/officeart/2005/8/layout/radial5"/>
    <dgm:cxn modelId="{1C15F14A-A1C3-458B-ABBC-AB80C7204672}" type="presParOf" srcId="{2545CCBA-F3D7-466B-9C5B-1B31EC9E0B3F}" destId="{8E178E69-1276-4B1D-BAA8-6E0A495BF1EF}" srcOrd="0" destOrd="0" presId="urn:microsoft.com/office/officeart/2005/8/layout/radial5"/>
    <dgm:cxn modelId="{391DA756-720C-4187-B9FE-6C336AF12484}" type="presParOf" srcId="{CA6262E3-FA0D-4D2D-8399-7F3B8F5B7046}" destId="{C4B6941B-CB58-4B77-A0F4-97C5BA58347D}" srcOrd="2" destOrd="0" presId="urn:microsoft.com/office/officeart/2005/8/layout/radial5"/>
    <dgm:cxn modelId="{F7F97CBF-9AA0-4FDD-A020-F5268D330A51}" type="presParOf" srcId="{CA6262E3-FA0D-4D2D-8399-7F3B8F5B7046}" destId="{56608F11-CB28-49CE-B948-B42754A9A9EC}" srcOrd="3" destOrd="0" presId="urn:microsoft.com/office/officeart/2005/8/layout/radial5"/>
    <dgm:cxn modelId="{CADCBB6F-2A68-455F-86DC-6CA59424D16B}" type="presParOf" srcId="{56608F11-CB28-49CE-B948-B42754A9A9EC}" destId="{13F98456-6420-4C2E-B196-BB3FAFA0E26F}" srcOrd="0" destOrd="0" presId="urn:microsoft.com/office/officeart/2005/8/layout/radial5"/>
    <dgm:cxn modelId="{D3EF9DD7-E691-49C0-8ED7-EA23181BCAE7}" type="presParOf" srcId="{CA6262E3-FA0D-4D2D-8399-7F3B8F5B7046}" destId="{78F7E37A-1B3D-4617-9B85-19E23A496926}" srcOrd="4" destOrd="0" presId="urn:microsoft.com/office/officeart/2005/8/layout/radial5"/>
    <dgm:cxn modelId="{A2835CAE-1616-4F19-88A2-9584F2F097A1}" type="presParOf" srcId="{CA6262E3-FA0D-4D2D-8399-7F3B8F5B7046}" destId="{C5A698AE-72CD-429B-A5ED-C00A1E7D7745}" srcOrd="5" destOrd="0" presId="urn:microsoft.com/office/officeart/2005/8/layout/radial5"/>
    <dgm:cxn modelId="{75E22879-CE39-4D4A-B084-014BA64440D7}" type="presParOf" srcId="{C5A698AE-72CD-429B-A5ED-C00A1E7D7745}" destId="{0F08CA1F-E3A5-4D63-A0C4-1C060F1D18BD}" srcOrd="0" destOrd="0" presId="urn:microsoft.com/office/officeart/2005/8/layout/radial5"/>
    <dgm:cxn modelId="{C0AD317D-B60B-4083-AAC7-AA70179362D7}" type="presParOf" srcId="{CA6262E3-FA0D-4D2D-8399-7F3B8F5B7046}" destId="{5D8BA882-8EAA-4206-849D-47F9717164DE}" srcOrd="6" destOrd="0" presId="urn:microsoft.com/office/officeart/2005/8/layout/radial5"/>
    <dgm:cxn modelId="{31CC0D9B-DFE2-41A9-AC82-E4621A96FE9C}" type="presParOf" srcId="{CA6262E3-FA0D-4D2D-8399-7F3B8F5B7046}" destId="{7E8B0032-A268-4F98-9B76-A111B9C85235}" srcOrd="7" destOrd="0" presId="urn:microsoft.com/office/officeart/2005/8/layout/radial5"/>
    <dgm:cxn modelId="{E398CE4A-A5F9-477D-BFE7-16EABCAA458B}" type="presParOf" srcId="{7E8B0032-A268-4F98-9B76-A111B9C85235}" destId="{6ADF9E81-A859-48E3-998D-9C5DAEF4F42B}" srcOrd="0" destOrd="0" presId="urn:microsoft.com/office/officeart/2005/8/layout/radial5"/>
    <dgm:cxn modelId="{5C38BFBD-F0A2-42C3-B598-546A81691F16}" type="presParOf" srcId="{CA6262E3-FA0D-4D2D-8399-7F3B8F5B7046}" destId="{903E4A7C-34D6-4F89-A5B6-259435CC6BF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BBEF2-D09D-4A0A-9EAB-B926D0BB2B8F}">
      <dsp:nvSpPr>
        <dsp:cNvPr id="0" name=""/>
        <dsp:cNvSpPr/>
      </dsp:nvSpPr>
      <dsp:spPr>
        <a:xfrm>
          <a:off x="4851248" y="2450948"/>
          <a:ext cx="1750363" cy="17503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Motivatie</a:t>
          </a:r>
        </a:p>
      </dsp:txBody>
      <dsp:txXfrm>
        <a:off x="5107583" y="2707283"/>
        <a:ext cx="1237693" cy="1237693"/>
      </dsp:txXfrm>
    </dsp:sp>
    <dsp:sp modelId="{2545CCBA-F3D7-466B-9C5B-1B31EC9E0B3F}">
      <dsp:nvSpPr>
        <dsp:cNvPr id="0" name=""/>
        <dsp:cNvSpPr/>
      </dsp:nvSpPr>
      <dsp:spPr>
        <a:xfrm rot="16200000">
          <a:off x="5541473" y="1814881"/>
          <a:ext cx="369912" cy="5951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>
        <a:off x="5596960" y="1989393"/>
        <a:ext cx="258938" cy="357073"/>
      </dsp:txXfrm>
    </dsp:sp>
    <dsp:sp modelId="{C4B6941B-CB58-4B77-A0F4-97C5BA58347D}">
      <dsp:nvSpPr>
        <dsp:cNvPr id="0" name=""/>
        <dsp:cNvSpPr/>
      </dsp:nvSpPr>
      <dsp:spPr>
        <a:xfrm>
          <a:off x="4851248" y="2636"/>
          <a:ext cx="1750363" cy="17503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IK</a:t>
          </a:r>
        </a:p>
      </dsp:txBody>
      <dsp:txXfrm>
        <a:off x="5107583" y="258971"/>
        <a:ext cx="1237693" cy="1237693"/>
      </dsp:txXfrm>
    </dsp:sp>
    <dsp:sp modelId="{56608F11-CB28-49CE-B948-B42754A9A9EC}">
      <dsp:nvSpPr>
        <dsp:cNvPr id="0" name=""/>
        <dsp:cNvSpPr/>
      </dsp:nvSpPr>
      <dsp:spPr>
        <a:xfrm>
          <a:off x="6755160" y="3028568"/>
          <a:ext cx="369912" cy="5951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>
        <a:off x="6755160" y="3147593"/>
        <a:ext cx="258938" cy="357073"/>
      </dsp:txXfrm>
    </dsp:sp>
    <dsp:sp modelId="{78F7E37A-1B3D-4617-9B85-19E23A496926}">
      <dsp:nvSpPr>
        <dsp:cNvPr id="0" name=""/>
        <dsp:cNvSpPr/>
      </dsp:nvSpPr>
      <dsp:spPr>
        <a:xfrm>
          <a:off x="7299559" y="2450948"/>
          <a:ext cx="1750363" cy="17503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Team</a:t>
          </a:r>
        </a:p>
      </dsp:txBody>
      <dsp:txXfrm>
        <a:off x="7555894" y="2707283"/>
        <a:ext cx="1237693" cy="1237693"/>
      </dsp:txXfrm>
    </dsp:sp>
    <dsp:sp modelId="{C5A698AE-72CD-429B-A5ED-C00A1E7D7745}">
      <dsp:nvSpPr>
        <dsp:cNvPr id="0" name=""/>
        <dsp:cNvSpPr/>
      </dsp:nvSpPr>
      <dsp:spPr>
        <a:xfrm rot="5400000">
          <a:off x="5541473" y="4242254"/>
          <a:ext cx="369912" cy="5951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>
        <a:off x="5596960" y="4305792"/>
        <a:ext cx="258938" cy="357073"/>
      </dsp:txXfrm>
    </dsp:sp>
    <dsp:sp modelId="{5D8BA882-8EAA-4206-849D-47F9717164DE}">
      <dsp:nvSpPr>
        <dsp:cNvPr id="0" name=""/>
        <dsp:cNvSpPr/>
      </dsp:nvSpPr>
      <dsp:spPr>
        <a:xfrm>
          <a:off x="4851248" y="4899259"/>
          <a:ext cx="1750363" cy="17503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Leidinggevende</a:t>
          </a:r>
        </a:p>
      </dsp:txBody>
      <dsp:txXfrm>
        <a:off x="5107583" y="5155594"/>
        <a:ext cx="1237693" cy="1237693"/>
      </dsp:txXfrm>
    </dsp:sp>
    <dsp:sp modelId="{7E8B0032-A268-4F98-9B76-A111B9C85235}">
      <dsp:nvSpPr>
        <dsp:cNvPr id="0" name=""/>
        <dsp:cNvSpPr/>
      </dsp:nvSpPr>
      <dsp:spPr>
        <a:xfrm rot="10800000">
          <a:off x="4327787" y="3028568"/>
          <a:ext cx="369912" cy="5951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 rot="10800000">
        <a:off x="4438761" y="3147593"/>
        <a:ext cx="258938" cy="357073"/>
      </dsp:txXfrm>
    </dsp:sp>
    <dsp:sp modelId="{903E4A7C-34D6-4F89-A5B6-259435CC6BFC}">
      <dsp:nvSpPr>
        <dsp:cNvPr id="0" name=""/>
        <dsp:cNvSpPr/>
      </dsp:nvSpPr>
      <dsp:spPr>
        <a:xfrm>
          <a:off x="2402936" y="2450948"/>
          <a:ext cx="1750363" cy="17503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Organisatie</a:t>
          </a:r>
        </a:p>
      </dsp:txBody>
      <dsp:txXfrm>
        <a:off x="2659271" y="2707283"/>
        <a:ext cx="1237693" cy="1237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D1EA2-E4ED-4D34-870E-D3B22FB18932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62C4F-546F-43B0-B8F0-5F1709A979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4894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5790-075A-4D97-885A-97E144AEE9FD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3CCA-EC34-4ABA-B4C3-45BB3D50AC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132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5790-075A-4D97-885A-97E144AEE9FD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3CCA-EC34-4ABA-B4C3-45BB3D50AC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331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5790-075A-4D97-885A-97E144AEE9FD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3CCA-EC34-4ABA-B4C3-45BB3D50AC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813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5790-075A-4D97-885A-97E144AEE9FD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3CCA-EC34-4ABA-B4C3-45BB3D50AC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82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5790-075A-4D97-885A-97E144AEE9FD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3CCA-EC34-4ABA-B4C3-45BB3D50AC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0729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5790-075A-4D97-885A-97E144AEE9FD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3CCA-EC34-4ABA-B4C3-45BB3D50AC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805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5790-075A-4D97-885A-97E144AEE9FD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3CCA-EC34-4ABA-B4C3-45BB3D50AC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617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5790-075A-4D97-885A-97E144AEE9FD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3CCA-EC34-4ABA-B4C3-45BB3D50AC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11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5790-075A-4D97-885A-97E144AEE9FD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3CCA-EC34-4ABA-B4C3-45BB3D50AC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5790-075A-4D97-885A-97E144AEE9FD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3CCA-EC34-4ABA-B4C3-45BB3D50AC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544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5790-075A-4D97-885A-97E144AEE9FD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3CCA-EC34-4ABA-B4C3-45BB3D50AC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487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C5790-075A-4D97-885A-97E144AEE9FD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E3CCA-EC34-4ABA-B4C3-45BB3D50AC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780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03480"/>
            <a:ext cx="9144000" cy="2387600"/>
          </a:xfrm>
        </p:spPr>
        <p:txBody>
          <a:bodyPr/>
          <a:lstStyle/>
          <a:p>
            <a:r>
              <a:rPr lang="nl-NL" b="1" dirty="0"/>
              <a:t>Aansturen van Personeel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Les 4: Motiveren en begeleiden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04" y="4299405"/>
            <a:ext cx="3588510" cy="239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20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het verschil tussen intrinsieke en extrinsieke motivatie?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b="1" dirty="0"/>
              <a:t>Extrinsieke motivatie</a:t>
            </a:r>
            <a:r>
              <a:rPr lang="nl-NL" dirty="0"/>
              <a:t> wordt ingegeven door straf waar men bang voor is of door beloningen die in het vooruitzicht worden gesteld. 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    E</a:t>
            </a:r>
            <a:r>
              <a:rPr lang="nl-NL" dirty="0"/>
              <a:t>xtrinsieke motivatie wordt ingegeven door externe prikkels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b="1" dirty="0"/>
              <a:t>Intrinsieke motivatie</a:t>
            </a:r>
            <a:r>
              <a:rPr lang="nl-NL" dirty="0"/>
              <a:t> komt uit de medewerker zelf: het is datgene waarvoor hij/zij in beweging komt of waarvoor hij/zij in vuur en vlam raakt.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Kunnen jullie gedrag beschrijven die horen bij intrinsieke motivatie? Bijvoorbeeld:</a:t>
            </a:r>
          </a:p>
          <a:p>
            <a:pPr marL="0" indent="0">
              <a:buNone/>
            </a:pPr>
            <a:r>
              <a:rPr lang="nl-NL" i="1" dirty="0"/>
              <a:t>Medewerker komt met ideeën en suggesties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9938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Bevlogenheid, passie en werkplezier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Mensen die hun werk doen omdat ze er intrinsiek voor gemotiveerd zijn, zijn  bevlogen medewerkers.</a:t>
            </a:r>
          </a:p>
          <a:p>
            <a:r>
              <a:rPr lang="nl-NL" dirty="0"/>
              <a:t>Zij  hebben meer plezier in het werk, zijn creatiever, minder ziek  en kunnen het werk beter en langer volhouden. </a:t>
            </a:r>
          </a:p>
          <a:p>
            <a:r>
              <a:rPr lang="nl-NL" dirty="0"/>
              <a:t>Een organisatie met bevlogen medewerkers levert betere prestaties, heeft minder incidenten en een hogere klant tevredenheid. </a:t>
            </a:r>
          </a:p>
          <a:p>
            <a:r>
              <a:rPr lang="nl-NL" dirty="0"/>
              <a:t>Toch is nog slechts 1 op 5 medewerkers in Nederland bevlogen aan het werk!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562" y="4987636"/>
            <a:ext cx="1870364" cy="18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81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Begeleiding heel belangrijk bij het motiveren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Persoonlijke gesprekken voeren</a:t>
            </a:r>
          </a:p>
          <a:p>
            <a:pPr lvl="1"/>
            <a:r>
              <a:rPr lang="nl-NL" dirty="0"/>
              <a:t>Hierbij is luisteren en doorvragen heel belangrijk</a:t>
            </a:r>
          </a:p>
          <a:p>
            <a:pPr lvl="1"/>
            <a:r>
              <a:rPr lang="nl-NL" dirty="0"/>
              <a:t>LSD-methode </a:t>
            </a:r>
          </a:p>
          <a:p>
            <a:r>
              <a:rPr lang="nl-NL" dirty="0"/>
              <a:t>Bij gedemotiveerde medewerkers altijd het gesprek aangaan!</a:t>
            </a:r>
          </a:p>
          <a:p>
            <a:r>
              <a:rPr lang="nl-NL" dirty="0"/>
              <a:t>Gesprekken moeten goed voorbereid zijn</a:t>
            </a:r>
          </a:p>
          <a:p>
            <a:pPr lvl="1"/>
            <a:r>
              <a:rPr lang="nl-NL" dirty="0"/>
              <a:t>Waar, met wie en wanneer</a:t>
            </a:r>
          </a:p>
          <a:p>
            <a:pPr lvl="1"/>
            <a:r>
              <a:rPr lang="nl-NL" dirty="0"/>
              <a:t>Welk doel van het gesprek</a:t>
            </a:r>
          </a:p>
          <a:p>
            <a:pPr lvl="1"/>
            <a:r>
              <a:rPr lang="nl-NL" dirty="0"/>
              <a:t>Afspraken die gemaakt moeten worden</a:t>
            </a:r>
          </a:p>
          <a:p>
            <a:pPr lvl="1"/>
            <a:r>
              <a:rPr lang="nl-NL" dirty="0"/>
              <a:t>Tijd en locatie</a:t>
            </a:r>
          </a:p>
        </p:txBody>
      </p:sp>
    </p:spTree>
    <p:extLst>
      <p:ext uri="{BB962C8B-B14F-4D97-AF65-F5344CB8AC3E}">
        <p14:creationId xmlns:p14="http://schemas.microsoft.com/office/powerpoint/2010/main" val="1138893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Typen gesprekken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/>
              <a:t>Welke gesprekken kun je bedenken op jullie bedrijf?</a:t>
            </a:r>
          </a:p>
          <a:p>
            <a:r>
              <a:rPr lang="nl-NL" dirty="0"/>
              <a:t>het selectiegesprek</a:t>
            </a:r>
          </a:p>
          <a:p>
            <a:r>
              <a:rPr lang="nl-NL" dirty="0"/>
              <a:t>het aanstellingsgesprek</a:t>
            </a:r>
          </a:p>
          <a:p>
            <a:r>
              <a:rPr lang="nl-NL" dirty="0"/>
              <a:t>het doelstellingengesprek</a:t>
            </a:r>
          </a:p>
          <a:p>
            <a:r>
              <a:rPr lang="nl-NL" dirty="0"/>
              <a:t>het functioneringsgesprek</a:t>
            </a:r>
          </a:p>
          <a:p>
            <a:r>
              <a:rPr lang="nl-NL" dirty="0"/>
              <a:t>het beoordelingsgesprek</a:t>
            </a:r>
          </a:p>
          <a:p>
            <a:r>
              <a:rPr lang="nl-NL" dirty="0"/>
              <a:t>ontslaggesprek of aanzeggesprek</a:t>
            </a:r>
          </a:p>
          <a:p>
            <a:r>
              <a:rPr lang="nl-NL" dirty="0"/>
              <a:t>het exit gesprek</a:t>
            </a:r>
          </a:p>
          <a:p>
            <a:r>
              <a:rPr lang="nl-NL" dirty="0"/>
              <a:t>het ziekteverzuimgesprek</a:t>
            </a:r>
          </a:p>
          <a:p>
            <a:r>
              <a:rPr lang="nl-NL" dirty="0"/>
              <a:t>het verbetergesprek</a:t>
            </a:r>
          </a:p>
          <a:p>
            <a:r>
              <a:rPr lang="nl-NL" dirty="0"/>
              <a:t>het slecht nieuwsgesprek</a:t>
            </a:r>
          </a:p>
          <a:p>
            <a:r>
              <a:rPr lang="nl-NL" dirty="0"/>
              <a:t>het persoonlijk ontwikkelgesprek (POP)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282" y="2987243"/>
            <a:ext cx="5326553" cy="332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5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Teamgesprekken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Ook gesprekken tussen collega’s heel belangrijk</a:t>
            </a:r>
          </a:p>
          <a:p>
            <a:r>
              <a:rPr lang="nl-NL" dirty="0"/>
              <a:t>Kunnen jullie bedenken wanneer deze gesprekken belangrijk zijn?</a:t>
            </a:r>
          </a:p>
          <a:p>
            <a:r>
              <a:rPr lang="nl-NL" dirty="0"/>
              <a:t>Ervaringen?</a:t>
            </a:r>
          </a:p>
          <a:p>
            <a:r>
              <a:rPr lang="nl-NL" dirty="0"/>
              <a:t>Hoe worden deze gesprekken gevoerd?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407" y="3331160"/>
            <a:ext cx="4046393" cy="298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68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0DAD13-361A-42CC-8AEA-7DC5D8522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 SMART maken</a:t>
            </a:r>
          </a:p>
        </p:txBody>
      </p:sp>
      <p:pic>
        <p:nvPicPr>
          <p:cNvPr id="1026" name="Picture 2" descr="Maak je doelen SMART">
            <a:extLst>
              <a:ext uri="{FF2B5EF4-FFF2-40B4-BE49-F238E27FC236}">
                <a16:creationId xmlns:a16="http://schemas.microsoft.com/office/drawing/2014/main" id="{54EA66BC-8A82-4DB5-A66F-079369EF07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593" y="1825625"/>
            <a:ext cx="884081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268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4A5CCF-2C88-4287-BF1D-0BA637D56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027AA4-5175-4AAE-8FA2-C9D0BDD77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groepjes van 2 tot 3 personen gaan we doelen SMART maken</a:t>
            </a:r>
          </a:p>
          <a:p>
            <a:endParaRPr lang="nl-NL" dirty="0"/>
          </a:p>
          <a:p>
            <a:r>
              <a:rPr lang="nl-NL" dirty="0"/>
              <a:t>Bedenk eerst een globaal doel, waar willen jullie naar toe?</a:t>
            </a:r>
          </a:p>
          <a:p>
            <a:r>
              <a:rPr lang="nl-NL" dirty="0"/>
              <a:t>Vul per letter in wat je moet behalen</a:t>
            </a:r>
          </a:p>
          <a:p>
            <a:r>
              <a:rPr lang="nl-NL" dirty="0"/>
              <a:t>Maak nu een goed lopende zin van het geheel</a:t>
            </a:r>
          </a:p>
        </p:txBody>
      </p:sp>
    </p:spTree>
    <p:extLst>
      <p:ext uri="{BB962C8B-B14F-4D97-AF65-F5344CB8AC3E}">
        <p14:creationId xmlns:p14="http://schemas.microsoft.com/office/powerpoint/2010/main" val="3344408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vandaag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Les motivatie</a:t>
            </a:r>
          </a:p>
          <a:p>
            <a:r>
              <a:rPr lang="nl-NL" dirty="0"/>
              <a:t>Doelen SMART maken</a:t>
            </a:r>
          </a:p>
          <a:p>
            <a:r>
              <a:rPr lang="nl-NL" dirty="0"/>
              <a:t>Belang van Teambuilding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340" y="3061854"/>
            <a:ext cx="2675659" cy="356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72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650B44-E30C-433C-8BFC-8203DB35E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Vorige week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BB58AB-5600-4CAE-9E0D-21A11B182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Waar ging het vorige week ook alweer over?</a:t>
            </a:r>
          </a:p>
        </p:txBody>
      </p:sp>
    </p:spTree>
    <p:extLst>
      <p:ext uri="{BB962C8B-B14F-4D97-AF65-F5344CB8AC3E}">
        <p14:creationId xmlns:p14="http://schemas.microsoft.com/office/powerpoint/2010/main" val="3173292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220" y="635317"/>
            <a:ext cx="8305800" cy="530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62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2298427"/>
            <a:ext cx="12541233" cy="1325563"/>
          </a:xfrm>
        </p:spPr>
        <p:txBody>
          <a:bodyPr/>
          <a:lstStyle/>
          <a:p>
            <a:r>
              <a:rPr lang="nl-NL" dirty="0"/>
              <a:t>Hoe kan je mensen motiveren als leidinggevende?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782" y="3744191"/>
            <a:ext cx="4380634" cy="294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31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163302"/>
              </p:ext>
            </p:extLst>
          </p:nvPr>
        </p:nvGraphicFramePr>
        <p:xfrm>
          <a:off x="205740" y="0"/>
          <a:ext cx="11452860" cy="6652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304800" y="304800"/>
            <a:ext cx="4170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Kunnen jullie per groep voorbeelden bedenken hoe je motivatie kan creëren? </a:t>
            </a:r>
          </a:p>
          <a:p>
            <a:r>
              <a:rPr lang="nl-NL" dirty="0">
                <a:sym typeface="Wingdings" panose="05000000000000000000" pitchFamily="2" charset="2"/>
              </a:rPr>
              <a:t> Verdeel de klas in de vier groepen en werk één per groep uit.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6653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87" y="1027906"/>
            <a:ext cx="8429625" cy="575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99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Motiveren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Je kunt medewerkers op verschillende manieren motiveren:</a:t>
            </a:r>
          </a:p>
          <a:p>
            <a:r>
              <a:rPr lang="nl-NL" dirty="0"/>
              <a:t>Afwisseling in het werk geven</a:t>
            </a:r>
          </a:p>
          <a:p>
            <a:r>
              <a:rPr lang="nl-NL" dirty="0"/>
              <a:t>Ontwikkelingsmogelijkheden</a:t>
            </a:r>
          </a:p>
          <a:p>
            <a:r>
              <a:rPr lang="nl-NL" dirty="0"/>
              <a:t>Zelfstandigheid</a:t>
            </a:r>
          </a:p>
          <a:p>
            <a:r>
              <a:rPr lang="nl-NL" dirty="0"/>
              <a:t>Goede beloning</a:t>
            </a:r>
          </a:p>
          <a:p>
            <a:r>
              <a:rPr lang="nl-NL" dirty="0"/>
              <a:t>Duidelijke instructies</a:t>
            </a:r>
          </a:p>
          <a:p>
            <a:r>
              <a:rPr lang="nl-NL" dirty="0"/>
              <a:t>Goede werksfeer</a:t>
            </a:r>
          </a:p>
          <a:p>
            <a:r>
              <a:rPr lang="nl-NL" dirty="0"/>
              <a:t>Een leidinggevende die stimuleert en communiceert</a:t>
            </a:r>
          </a:p>
        </p:txBody>
      </p:sp>
    </p:spTree>
    <p:extLst>
      <p:ext uri="{BB962C8B-B14F-4D97-AF65-F5344CB8AC3E}">
        <p14:creationId xmlns:p14="http://schemas.microsoft.com/office/powerpoint/2010/main" val="3160365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r="5641"/>
          <a:stretch/>
        </p:blipFill>
        <p:spPr>
          <a:xfrm>
            <a:off x="2651760" y="365125"/>
            <a:ext cx="7123703" cy="621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214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430</Words>
  <Application>Microsoft Office PowerPoint</Application>
  <PresentationFormat>Breedbeeld</PresentationFormat>
  <Paragraphs>73</Paragraphs>
  <Slides>16</Slides>
  <Notes>0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Kantoorthema</vt:lpstr>
      <vt:lpstr>Aansturen van Personeel</vt:lpstr>
      <vt:lpstr>Wat gaan we vandaag doen?</vt:lpstr>
      <vt:lpstr>Vorige week</vt:lpstr>
      <vt:lpstr>PowerPoint-presentatie</vt:lpstr>
      <vt:lpstr>Hoe kan je mensen motiveren als leidinggevende?</vt:lpstr>
      <vt:lpstr>PowerPoint-presentatie</vt:lpstr>
      <vt:lpstr>PowerPoint-presentatie</vt:lpstr>
      <vt:lpstr>Motiveren</vt:lpstr>
      <vt:lpstr>PowerPoint-presentatie</vt:lpstr>
      <vt:lpstr>Wat is het verschil tussen intrinsieke en extrinsieke motivatie?</vt:lpstr>
      <vt:lpstr>Bevlogenheid, passie en werkplezier</vt:lpstr>
      <vt:lpstr>Begeleiding heel belangrijk bij het motiveren</vt:lpstr>
      <vt:lpstr>Typen gesprekken</vt:lpstr>
      <vt:lpstr>Teamgesprekken</vt:lpstr>
      <vt:lpstr>Doelen SMART maken</vt:lpstr>
      <vt:lpstr>Opdracht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2: Leiding geven</dc:title>
  <dc:creator>Weijden, Yorike van der</dc:creator>
  <cp:lastModifiedBy>Nikki Pots</cp:lastModifiedBy>
  <cp:revision>29</cp:revision>
  <dcterms:created xsi:type="dcterms:W3CDTF">2018-03-14T15:13:46Z</dcterms:created>
  <dcterms:modified xsi:type="dcterms:W3CDTF">2023-04-24T06:45:01Z</dcterms:modified>
</cp:coreProperties>
</file>