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4/11/2023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894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552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885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612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35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153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4/11/2023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42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4/11/2023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760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4/11/2023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460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4/11/2023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41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4/11/2023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4880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952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67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4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1E1B901-E271-B4EF-8D9A-BE9A725D7E9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95" r="9617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314" y="0"/>
            <a:ext cx="6525472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38682" y="320040"/>
            <a:ext cx="5888736" cy="6217920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68925D8-5F3B-F8C2-66F8-AD9B6FD73E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8316" y="1348844"/>
            <a:ext cx="5409468" cy="3042706"/>
          </a:xfrm>
        </p:spPr>
        <p:txBody>
          <a:bodyPr>
            <a:normAutofit/>
          </a:bodyPr>
          <a:lstStyle/>
          <a:p>
            <a:r>
              <a:rPr lang="nl-NL" sz="6000">
                <a:solidFill>
                  <a:schemeClr val="tx1"/>
                </a:solidFill>
              </a:rPr>
              <a:t>H&amp;H les 4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391C84F-09DF-E702-6890-C92B981C42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78316" y="4682061"/>
            <a:ext cx="5409468" cy="95097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nl-NL">
                <a:solidFill>
                  <a:schemeClr val="tx1"/>
                </a:solidFill>
              </a:rPr>
              <a:t>Opdracht </a:t>
            </a:r>
          </a:p>
        </p:txBody>
      </p:sp>
    </p:spTree>
    <p:extLst>
      <p:ext uri="{BB962C8B-B14F-4D97-AF65-F5344CB8AC3E}">
        <p14:creationId xmlns:p14="http://schemas.microsoft.com/office/powerpoint/2010/main" val="2948416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2AD6B69-E0A0-476D-9EE1-6B69F04C5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6BE10A1-AD5F-4AB3-8A94-41D62B494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0778C37-A683-3EE6-1142-6551ECE93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nl-NL" dirty="0"/>
              <a:t>Opdracht 50% cijfer</a:t>
            </a:r>
            <a:endParaRPr lang="nl-NL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684BFFE-6A90-4311-ACD5-B34177D464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4122323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graphicFrame>
        <p:nvGraphicFramePr>
          <p:cNvPr id="5" name="Tijdelijke aanduiding voor inhoud 4">
            <a:extLst>
              <a:ext uri="{FF2B5EF4-FFF2-40B4-BE49-F238E27FC236}">
                <a16:creationId xmlns:a16="http://schemas.microsoft.com/office/drawing/2014/main" id="{AEA98036-B396-1BCA-F6E6-D9C5793AC1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9494742"/>
              </p:ext>
            </p:extLst>
          </p:nvPr>
        </p:nvGraphicFramePr>
        <p:xfrm>
          <a:off x="5478124" y="1473650"/>
          <a:ext cx="5906181" cy="4648200"/>
        </p:xfrm>
        <a:graphic>
          <a:graphicData uri="http://schemas.openxmlformats.org/drawingml/2006/table">
            <a:tbl>
              <a:tblPr/>
              <a:tblGrid>
                <a:gridCol w="5906181">
                  <a:extLst>
                    <a:ext uri="{9D8B030D-6E8A-4147-A177-3AD203B41FA5}">
                      <a16:colId xmlns:a16="http://schemas.microsoft.com/office/drawing/2014/main" val="3358674606"/>
                    </a:ext>
                  </a:extLst>
                </a:gridCol>
              </a:tblGrid>
              <a:tr h="3885312">
                <a:tc>
                  <a:txBody>
                    <a:bodyPr/>
                    <a:lstStyle/>
                    <a:p>
                      <a:pPr algn="l"/>
                      <a:r>
                        <a:rPr lang="nl-NL" sz="2400" b="1" dirty="0">
                          <a:effectLst/>
                          <a:latin typeface="Arial" panose="020B0604020202020204" pitchFamily="34" charset="0"/>
                          <a:ea typeface="Calibri,Arial"/>
                          <a:cs typeface="Calibri,Arial"/>
                        </a:rPr>
                        <a:t>Huisvesting </a:t>
                      </a:r>
                      <a:r>
                        <a:rPr lang="nl-NL" sz="2400" b="1" dirty="0" err="1">
                          <a:effectLst/>
                          <a:latin typeface="Arial" panose="020B0604020202020204" pitchFamily="34" charset="0"/>
                          <a:ea typeface="Calibri,Arial"/>
                          <a:cs typeface="Calibri,Arial"/>
                        </a:rPr>
                        <a:t>volierevogels</a:t>
                      </a:r>
                      <a:r>
                        <a:rPr lang="nl-NL" sz="2400" b="1" dirty="0">
                          <a:effectLst/>
                          <a:latin typeface="Arial" panose="020B0604020202020204" pitchFamily="34" charset="0"/>
                          <a:ea typeface="Calibri,Arial"/>
                          <a:cs typeface="Calibri,Arial"/>
                        </a:rPr>
                        <a:t>/konijn/cavia </a:t>
                      </a:r>
                    </a:p>
                    <a:p>
                      <a:pPr algn="l"/>
                      <a:endParaRPr lang="nl-NL" sz="1700" dirty="0">
                        <a:effectLst/>
                        <a:latin typeface="Calibri,Arial"/>
                        <a:ea typeface="Calibri,Arial"/>
                        <a:cs typeface="Calibri,Arial"/>
                      </a:endParaRPr>
                    </a:p>
                    <a:p>
                      <a:pPr marL="914400" indent="-457200" algn="l">
                        <a:buFontTx/>
                        <a:buChar char="-"/>
                      </a:pPr>
                      <a:r>
                        <a:rPr lang="nl-NL" sz="2400" dirty="0">
                          <a:effectLst/>
                          <a:latin typeface="Arial" panose="020B0604020202020204" pitchFamily="34" charset="0"/>
                          <a:ea typeface="Calibri,Arial"/>
                          <a:cs typeface="Calibri,Arial"/>
                        </a:rPr>
                        <a:t>Tweetallen</a:t>
                      </a:r>
                    </a:p>
                    <a:p>
                      <a:pPr marL="914400" indent="-457200" algn="l">
                        <a:buFontTx/>
                        <a:buChar char="-"/>
                      </a:pPr>
                      <a:r>
                        <a:rPr lang="nl-NL" sz="2400" dirty="0">
                          <a:effectLst/>
                          <a:latin typeface="Arial" panose="020B0604020202020204" pitchFamily="34" charset="0"/>
                          <a:ea typeface="Calibri,Arial"/>
                          <a:cs typeface="Calibri,Arial"/>
                        </a:rPr>
                        <a:t>Laat de studenten een bepaald artikel voor de </a:t>
                      </a:r>
                      <a:r>
                        <a:rPr lang="nl-NL" sz="2400" dirty="0" err="1">
                          <a:effectLst/>
                          <a:latin typeface="Arial" panose="020B0604020202020204" pitchFamily="34" charset="0"/>
                          <a:ea typeface="Calibri,Arial"/>
                          <a:cs typeface="Calibri,Arial"/>
                        </a:rPr>
                        <a:t>voliere</a:t>
                      </a:r>
                      <a:r>
                        <a:rPr lang="nl-NL" sz="2400" dirty="0">
                          <a:effectLst/>
                          <a:latin typeface="Arial" panose="020B0604020202020204" pitchFamily="34" charset="0"/>
                          <a:ea typeface="Calibri,Arial"/>
                          <a:cs typeface="Calibri,Arial"/>
                        </a:rPr>
                        <a:t>/vogelkooi promoten in de klas. </a:t>
                      </a:r>
                    </a:p>
                    <a:p>
                      <a:pPr marL="914400" indent="-457200" algn="l">
                        <a:buFontTx/>
                        <a:buChar char="-"/>
                      </a:pPr>
                      <a:r>
                        <a:rPr lang="nl-NL" sz="2400" dirty="0">
                          <a:effectLst/>
                          <a:latin typeface="Arial" panose="020B0604020202020204" pitchFamily="34" charset="0"/>
                          <a:ea typeface="Calibri,Arial"/>
                          <a:cs typeface="Calibri,Arial"/>
                        </a:rPr>
                        <a:t>Waarom zou een klant dit artikel voor zijn/haar vogel moeten kopen? </a:t>
                      </a:r>
                    </a:p>
                    <a:p>
                      <a:pPr marL="914400" indent="-457200" algn="l">
                        <a:buFontTx/>
                        <a:buChar char="-"/>
                      </a:pPr>
                      <a:r>
                        <a:rPr lang="nl-NL" sz="2400" dirty="0">
                          <a:effectLst/>
                          <a:latin typeface="Arial" panose="020B0604020202020204" pitchFamily="34" charset="0"/>
                          <a:ea typeface="Calibri,Arial"/>
                          <a:cs typeface="Calibri,Arial"/>
                        </a:rPr>
                        <a:t>Wat voor een voor- en nadelen zitten eraan voor het dier en de eigenaar?</a:t>
                      </a:r>
                    </a:p>
                    <a:p>
                      <a:pPr marL="914400" indent="-457200" algn="l">
                        <a:buFontTx/>
                        <a:buChar char="-"/>
                      </a:pPr>
                      <a:r>
                        <a:rPr lang="nl-NL" sz="2400" dirty="0">
                          <a:effectLst/>
                          <a:latin typeface="Arial" panose="020B0604020202020204" pitchFamily="34" charset="0"/>
                          <a:ea typeface="Calibri,Arial"/>
                          <a:cs typeface="Calibri,Arial"/>
                        </a:rPr>
                        <a:t>Artikel maak je op karton!</a:t>
                      </a:r>
                      <a:endParaRPr lang="nl-NL" sz="1700" dirty="0">
                        <a:effectLst/>
                        <a:latin typeface="Calibri,Arial"/>
                        <a:ea typeface="Calibri,Arial"/>
                        <a:cs typeface="Calibri,Arial"/>
                      </a:endParaRPr>
                    </a:p>
                    <a:p>
                      <a:pPr marL="457200" algn="l"/>
                      <a:r>
                        <a:rPr lang="nl-NL" sz="2400" dirty="0">
                          <a:effectLst/>
                          <a:latin typeface="Arial" panose="020B0604020202020204" pitchFamily="34" charset="0"/>
                          <a:ea typeface="Calibri,Arial"/>
                          <a:cs typeface="Calibri,Arial"/>
                        </a:rPr>
                        <a:t> </a:t>
                      </a:r>
                      <a:endParaRPr lang="nl-NL" sz="1700" dirty="0">
                        <a:effectLst/>
                        <a:latin typeface="Calibri,Arial"/>
                        <a:ea typeface="Calibri,Arial"/>
                        <a:cs typeface="Calibri,Arial"/>
                      </a:endParaRPr>
                    </a:p>
                  </a:txBody>
                  <a:tcPr marL="75483" marR="7548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67323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89209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LightSeedRightStep">
      <a:dk1>
        <a:srgbClr val="000000"/>
      </a:dk1>
      <a:lt1>
        <a:srgbClr val="FFFFFF"/>
      </a:lt1>
      <a:dk2>
        <a:srgbClr val="233A3D"/>
      </a:dk2>
      <a:lt2>
        <a:srgbClr val="E2E5E8"/>
      </a:lt2>
      <a:accent1>
        <a:srgbClr val="BF9B76"/>
      </a:accent1>
      <a:accent2>
        <a:srgbClr val="A8A369"/>
      </a:accent2>
      <a:accent3>
        <a:srgbClr val="96A777"/>
      </a:accent3>
      <a:accent4>
        <a:srgbClr val="7DB06E"/>
      </a:accent4>
      <a:accent5>
        <a:srgbClr val="7AAE84"/>
      </a:accent5>
      <a:accent6>
        <a:srgbClr val="6DAD93"/>
      </a:accent6>
      <a:hlink>
        <a:srgbClr val="6084A9"/>
      </a:hlink>
      <a:folHlink>
        <a:srgbClr val="7F7F7F"/>
      </a:folHlink>
    </a:clrScheme>
    <a:fontScheme name="Savon">
      <a:maj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69</Words>
  <Application>Microsoft Office PowerPoint</Application>
  <PresentationFormat>Breedbeeld</PresentationFormat>
  <Paragraphs>11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Arial</vt:lpstr>
      <vt:lpstr>Calibri,Arial</vt:lpstr>
      <vt:lpstr>Garamond</vt:lpstr>
      <vt:lpstr>Gill Sans MT</vt:lpstr>
      <vt:lpstr>SavonVTI</vt:lpstr>
      <vt:lpstr>H&amp;H les 4</vt:lpstr>
      <vt:lpstr>Opdracht 50% cijfer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H&amp;H les 4</dc:title>
  <dc:creator>Maxime Van Straten</dc:creator>
  <cp:lastModifiedBy>Maxime Van Straten</cp:lastModifiedBy>
  <cp:revision>1</cp:revision>
  <dcterms:created xsi:type="dcterms:W3CDTF">2023-04-11T07:13:02Z</dcterms:created>
  <dcterms:modified xsi:type="dcterms:W3CDTF">2023-04-11T07:17:35Z</dcterms:modified>
</cp:coreProperties>
</file>