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57" r:id="rId5"/>
    <p:sldId id="263" r:id="rId6"/>
    <p:sldId id="266" r:id="rId7"/>
    <p:sldId id="267" r:id="rId8"/>
    <p:sldId id="269" r:id="rId9"/>
    <p:sldId id="270" r:id="rId10"/>
    <p:sldId id="291" r:id="rId11"/>
    <p:sldId id="264" r:id="rId12"/>
    <p:sldId id="272" r:id="rId13"/>
    <p:sldId id="273" r:id="rId14"/>
    <p:sldId id="276" r:id="rId15"/>
    <p:sldId id="275" r:id="rId16"/>
    <p:sldId id="278" r:id="rId17"/>
    <p:sldId id="274" r:id="rId18"/>
    <p:sldId id="277" r:id="rId19"/>
    <p:sldId id="282" r:id="rId20"/>
    <p:sldId id="279" r:id="rId21"/>
    <p:sldId id="280" r:id="rId22"/>
    <p:sldId id="281" r:id="rId23"/>
    <p:sldId id="283" r:id="rId24"/>
    <p:sldId id="288" r:id="rId25"/>
    <p:sldId id="292" r:id="rId26"/>
    <p:sldId id="287" r:id="rId27"/>
    <p:sldId id="286" r:id="rId28"/>
    <p:sldId id="285" r:id="rId29"/>
    <p:sldId id="284" r:id="rId30"/>
    <p:sldId id="271" r:id="rId31"/>
    <p:sldId id="268" r:id="rId32"/>
    <p:sldId id="265" r:id="rId33"/>
    <p:sldId id="258"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BFDF9-60C6-4F0F-A00B-D35B0B9F6007}" v="152" dt="2023-03-30T12:22:50.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0C755609-D6AB-4FD6-9A3F-6C2545D23F48}"/>
    <pc:docChg chg="custSel addSld modSld">
      <pc:chgData name="Bertus Boer" userId="dd0b548e-2051-480b-b45a-733b835a31bc" providerId="ADAL" clId="{0C755609-D6AB-4FD6-9A3F-6C2545D23F48}" dt="2023-01-12T18:32:27.525" v="9" actId="2890"/>
      <pc:docMkLst>
        <pc:docMk/>
      </pc:docMkLst>
      <pc:sldChg chg="delSp modSp new mod">
        <pc:chgData name="Bertus Boer" userId="dd0b548e-2051-480b-b45a-733b835a31bc" providerId="ADAL" clId="{0C755609-D6AB-4FD6-9A3F-6C2545D23F48}" dt="2023-01-12T18:32:23.350" v="7" actId="478"/>
        <pc:sldMkLst>
          <pc:docMk/>
          <pc:sldMk cId="2701009188" sldId="257"/>
        </pc:sldMkLst>
        <pc:spChg chg="del mod">
          <ac:chgData name="Bertus Boer" userId="dd0b548e-2051-480b-b45a-733b835a31bc" providerId="ADAL" clId="{0C755609-D6AB-4FD6-9A3F-6C2545D23F48}" dt="2023-01-12T18:32:23.350" v="7" actId="478"/>
          <ac:spMkLst>
            <pc:docMk/>
            <pc:sldMk cId="2701009188" sldId="257"/>
            <ac:spMk id="2" creationId="{1309666C-E65E-E70A-6B19-EBC89BEF17E1}"/>
          </ac:spMkLst>
        </pc:spChg>
        <pc:spChg chg="del mod">
          <ac:chgData name="Bertus Boer" userId="dd0b548e-2051-480b-b45a-733b835a31bc" providerId="ADAL" clId="{0C755609-D6AB-4FD6-9A3F-6C2545D23F48}" dt="2023-01-12T18:32:19.339" v="3" actId="478"/>
          <ac:spMkLst>
            <pc:docMk/>
            <pc:sldMk cId="2701009188" sldId="257"/>
            <ac:spMk id="3" creationId="{9A3AEA5C-7B3F-48AD-1B58-2A2DE2F8D6F6}"/>
          </ac:spMkLst>
        </pc:spChg>
        <pc:spChg chg="del mod">
          <ac:chgData name="Bertus Boer" userId="dd0b548e-2051-480b-b45a-733b835a31bc" providerId="ADAL" clId="{0C755609-D6AB-4FD6-9A3F-6C2545D23F48}" dt="2023-01-12T18:32:21.033" v="5" actId="478"/>
          <ac:spMkLst>
            <pc:docMk/>
            <pc:sldMk cId="2701009188" sldId="257"/>
            <ac:spMk id="4" creationId="{8B362A5C-D1F3-3B58-12DD-29420538A8C9}"/>
          </ac:spMkLst>
        </pc:spChg>
      </pc:sldChg>
      <pc:sldChg chg="add">
        <pc:chgData name="Bertus Boer" userId="dd0b548e-2051-480b-b45a-733b835a31bc" providerId="ADAL" clId="{0C755609-D6AB-4FD6-9A3F-6C2545D23F48}" dt="2023-01-12T18:32:25.876" v="8" actId="2890"/>
        <pc:sldMkLst>
          <pc:docMk/>
          <pc:sldMk cId="1599340220" sldId="258"/>
        </pc:sldMkLst>
      </pc:sldChg>
      <pc:sldChg chg="add">
        <pc:chgData name="Bertus Boer" userId="dd0b548e-2051-480b-b45a-733b835a31bc" providerId="ADAL" clId="{0C755609-D6AB-4FD6-9A3F-6C2545D23F48}" dt="2023-01-12T18:32:27.525" v="9" actId="2890"/>
        <pc:sldMkLst>
          <pc:docMk/>
          <pc:sldMk cId="2619322915" sldId="259"/>
        </pc:sldMkLst>
      </pc:sldChg>
    </pc:docChg>
  </pc:docChgLst>
  <pc:docChgLst>
    <pc:chgData name="Bertus Boer" userId="dd0b548e-2051-480b-b45a-733b835a31bc" providerId="ADAL" clId="{5D0BFDF9-60C6-4F0F-A00B-D35B0B9F6007}"/>
    <pc:docChg chg="undo custSel addSld delSld modSld sldOrd">
      <pc:chgData name="Bertus Boer" userId="dd0b548e-2051-480b-b45a-733b835a31bc" providerId="ADAL" clId="{5D0BFDF9-60C6-4F0F-A00B-D35B0B9F6007}" dt="2023-03-30T12:22:50.978" v="707"/>
      <pc:docMkLst>
        <pc:docMk/>
      </pc:docMkLst>
      <pc:sldChg chg="addSp delSp modSp mod ord modClrScheme modAnim chgLayout">
        <pc:chgData name="Bertus Boer" userId="dd0b548e-2051-480b-b45a-733b835a31bc" providerId="ADAL" clId="{5D0BFDF9-60C6-4F0F-A00B-D35B0B9F6007}" dt="2023-03-16T14:02:28.442" v="290"/>
        <pc:sldMkLst>
          <pc:docMk/>
          <pc:sldMk cId="2701009188" sldId="257"/>
        </pc:sldMkLst>
        <pc:spChg chg="add mod">
          <ac:chgData name="Bertus Boer" userId="dd0b548e-2051-480b-b45a-733b835a31bc" providerId="ADAL" clId="{5D0BFDF9-60C6-4F0F-A00B-D35B0B9F6007}" dt="2023-03-16T11:36:18.148" v="57" actId="20577"/>
          <ac:spMkLst>
            <pc:docMk/>
            <pc:sldMk cId="2701009188" sldId="257"/>
            <ac:spMk id="2" creationId="{2A3B44C3-5C43-2E76-7C58-BF1F8B3CD1E6}"/>
          </ac:spMkLst>
        </pc:spChg>
        <pc:spChg chg="add mod">
          <ac:chgData name="Bertus Boer" userId="dd0b548e-2051-480b-b45a-733b835a31bc" providerId="ADAL" clId="{5D0BFDF9-60C6-4F0F-A00B-D35B0B9F6007}" dt="2023-03-16T14:02:16.958" v="288" actId="1076"/>
          <ac:spMkLst>
            <pc:docMk/>
            <pc:sldMk cId="2701009188" sldId="257"/>
            <ac:spMk id="5" creationId="{62286EF1-57FE-04BA-500F-C494BF823A02}"/>
          </ac:spMkLst>
        </pc:spChg>
        <pc:spChg chg="add del mod">
          <ac:chgData name="Bertus Boer" userId="dd0b548e-2051-480b-b45a-733b835a31bc" providerId="ADAL" clId="{5D0BFDF9-60C6-4F0F-A00B-D35B0B9F6007}" dt="2023-03-16T11:35:46.733" v="53" actId="26606"/>
          <ac:spMkLst>
            <pc:docMk/>
            <pc:sldMk cId="2701009188" sldId="257"/>
            <ac:spMk id="8" creationId="{DED92399-944D-42BA-E626-20E06435F4DF}"/>
          </ac:spMkLst>
        </pc:spChg>
        <pc:picChg chg="add del mod">
          <ac:chgData name="Bertus Boer" userId="dd0b548e-2051-480b-b45a-733b835a31bc" providerId="ADAL" clId="{5D0BFDF9-60C6-4F0F-A00B-D35B0B9F6007}" dt="2023-03-16T13:32:56.802" v="149" actId="478"/>
          <ac:picMkLst>
            <pc:docMk/>
            <pc:sldMk cId="2701009188" sldId="257"/>
            <ac:picMk id="3" creationId="{B67E6B8A-A393-B8B2-BED4-1319118E1931}"/>
          </ac:picMkLst>
        </pc:picChg>
      </pc:sldChg>
      <pc:sldChg chg="addSp delSp modSp mod ord">
        <pc:chgData name="Bertus Boer" userId="dd0b548e-2051-480b-b45a-733b835a31bc" providerId="ADAL" clId="{5D0BFDF9-60C6-4F0F-A00B-D35B0B9F6007}" dt="2023-03-16T12:47:48.259" v="148" actId="255"/>
        <pc:sldMkLst>
          <pc:docMk/>
          <pc:sldMk cId="2619322915" sldId="259"/>
        </pc:sldMkLst>
        <pc:spChg chg="add mod">
          <ac:chgData name="Bertus Boer" userId="dd0b548e-2051-480b-b45a-733b835a31bc" providerId="ADAL" clId="{5D0BFDF9-60C6-4F0F-A00B-D35B0B9F6007}" dt="2023-03-16T12:47:48.259" v="148" actId="255"/>
          <ac:spMkLst>
            <pc:docMk/>
            <pc:sldMk cId="2619322915" sldId="259"/>
            <ac:spMk id="3" creationId="{317F6499-78D8-29FE-D5E2-12E10E088CA8}"/>
          </ac:spMkLst>
        </pc:spChg>
        <pc:spChg chg="add del">
          <ac:chgData name="Bertus Boer" userId="dd0b548e-2051-480b-b45a-733b835a31bc" providerId="ADAL" clId="{5D0BFDF9-60C6-4F0F-A00B-D35B0B9F6007}" dt="2023-03-16T12:45:36.500" v="136"/>
          <ac:spMkLst>
            <pc:docMk/>
            <pc:sldMk cId="2619322915" sldId="259"/>
            <ac:spMk id="4" creationId="{94384611-150B-57D3-BD85-2C4457B50D4D}"/>
          </ac:spMkLst>
        </pc:spChg>
        <pc:spChg chg="add del">
          <ac:chgData name="Bertus Boer" userId="dd0b548e-2051-480b-b45a-733b835a31bc" providerId="ADAL" clId="{5D0BFDF9-60C6-4F0F-A00B-D35B0B9F6007}" dt="2023-03-16T12:45:42.346" v="138"/>
          <ac:spMkLst>
            <pc:docMk/>
            <pc:sldMk cId="2619322915" sldId="259"/>
            <ac:spMk id="5" creationId="{574E4C1C-6E82-B426-1CF4-66CD200C41D6}"/>
          </ac:spMkLst>
        </pc:spChg>
        <pc:picChg chg="add del">
          <ac:chgData name="Bertus Boer" userId="dd0b548e-2051-480b-b45a-733b835a31bc" providerId="ADAL" clId="{5D0BFDF9-60C6-4F0F-A00B-D35B0B9F6007}" dt="2023-03-16T12:45:36.500" v="136"/>
          <ac:picMkLst>
            <pc:docMk/>
            <pc:sldMk cId="2619322915" sldId="259"/>
            <ac:picMk id="3074" creationId="{9F7D6162-0A14-9BFF-2EC5-B8D94F483B00}"/>
          </ac:picMkLst>
        </pc:picChg>
        <pc:picChg chg="add del">
          <ac:chgData name="Bertus Boer" userId="dd0b548e-2051-480b-b45a-733b835a31bc" providerId="ADAL" clId="{5D0BFDF9-60C6-4F0F-A00B-D35B0B9F6007}" dt="2023-03-16T12:45:36.500" v="136"/>
          <ac:picMkLst>
            <pc:docMk/>
            <pc:sldMk cId="2619322915" sldId="259"/>
            <ac:picMk id="3075" creationId="{379EE9B3-02C4-1F5D-54DB-3635EAFDDDEB}"/>
          </ac:picMkLst>
        </pc:picChg>
        <pc:picChg chg="add del">
          <ac:chgData name="Bertus Boer" userId="dd0b548e-2051-480b-b45a-733b835a31bc" providerId="ADAL" clId="{5D0BFDF9-60C6-4F0F-A00B-D35B0B9F6007}" dt="2023-03-16T12:45:36.500" v="136"/>
          <ac:picMkLst>
            <pc:docMk/>
            <pc:sldMk cId="2619322915" sldId="259"/>
            <ac:picMk id="3076" creationId="{3FD278C0-CB1A-8913-8B9D-82C5CCEE4A70}"/>
          </ac:picMkLst>
        </pc:picChg>
        <pc:picChg chg="add del">
          <ac:chgData name="Bertus Boer" userId="dd0b548e-2051-480b-b45a-733b835a31bc" providerId="ADAL" clId="{5D0BFDF9-60C6-4F0F-A00B-D35B0B9F6007}" dt="2023-03-16T12:45:42.346" v="138"/>
          <ac:picMkLst>
            <pc:docMk/>
            <pc:sldMk cId="2619322915" sldId="259"/>
            <ac:picMk id="3078" creationId="{B6A039F1-E615-B683-B4BB-56BE9447B16A}"/>
          </ac:picMkLst>
        </pc:picChg>
        <pc:picChg chg="add del">
          <ac:chgData name="Bertus Boer" userId="dd0b548e-2051-480b-b45a-733b835a31bc" providerId="ADAL" clId="{5D0BFDF9-60C6-4F0F-A00B-D35B0B9F6007}" dt="2023-03-16T12:45:42.346" v="138"/>
          <ac:picMkLst>
            <pc:docMk/>
            <pc:sldMk cId="2619322915" sldId="259"/>
            <ac:picMk id="3079" creationId="{6CB68DC1-C373-9294-B888-92D8ACD7A952}"/>
          </ac:picMkLst>
        </pc:picChg>
        <pc:picChg chg="add del">
          <ac:chgData name="Bertus Boer" userId="dd0b548e-2051-480b-b45a-733b835a31bc" providerId="ADAL" clId="{5D0BFDF9-60C6-4F0F-A00B-D35B0B9F6007}" dt="2023-03-16T12:45:42.346" v="138"/>
          <ac:picMkLst>
            <pc:docMk/>
            <pc:sldMk cId="2619322915" sldId="259"/>
            <ac:picMk id="3080" creationId="{A2807C57-61FB-580D-123F-5546880C6A17}"/>
          </ac:picMkLst>
        </pc:picChg>
      </pc:sldChg>
      <pc:sldChg chg="addSp modSp add del mod ord">
        <pc:chgData name="Bertus Boer" userId="dd0b548e-2051-480b-b45a-733b835a31bc" providerId="ADAL" clId="{5D0BFDF9-60C6-4F0F-A00B-D35B0B9F6007}" dt="2023-03-29T16:03:52.114" v="307" actId="47"/>
        <pc:sldMkLst>
          <pc:docMk/>
          <pc:sldMk cId="906494283" sldId="260"/>
        </pc:sldMkLst>
        <pc:spChg chg="mod">
          <ac:chgData name="Bertus Boer" userId="dd0b548e-2051-480b-b45a-733b835a31bc" providerId="ADAL" clId="{5D0BFDF9-60C6-4F0F-A00B-D35B0B9F6007}" dt="2023-03-16T11:36:25.958" v="61"/>
          <ac:spMkLst>
            <pc:docMk/>
            <pc:sldMk cId="906494283" sldId="260"/>
            <ac:spMk id="2" creationId="{2A3B44C3-5C43-2E76-7C58-BF1F8B3CD1E6}"/>
          </ac:spMkLst>
        </pc:spChg>
        <pc:spChg chg="add mod">
          <ac:chgData name="Bertus Boer" userId="dd0b548e-2051-480b-b45a-733b835a31bc" providerId="ADAL" clId="{5D0BFDF9-60C6-4F0F-A00B-D35B0B9F6007}" dt="2023-03-16T12:41:08.135" v="126" actId="1076"/>
          <ac:spMkLst>
            <pc:docMk/>
            <pc:sldMk cId="906494283" sldId="260"/>
            <ac:spMk id="3" creationId="{174F8E4F-4412-367F-ACA0-A3B37AA270EC}"/>
          </ac:spMkLst>
        </pc:spChg>
        <pc:picChg chg="add mod">
          <ac:chgData name="Bertus Boer" userId="dd0b548e-2051-480b-b45a-733b835a31bc" providerId="ADAL" clId="{5D0BFDF9-60C6-4F0F-A00B-D35B0B9F6007}" dt="2023-03-16T12:41:05.013" v="125" actId="1076"/>
          <ac:picMkLst>
            <pc:docMk/>
            <pc:sldMk cId="906494283" sldId="260"/>
            <ac:picMk id="2050" creationId="{DEA3EC1D-3DA0-6D9C-EC46-A99AC3066424}"/>
          </ac:picMkLst>
        </pc:picChg>
      </pc:sldChg>
      <pc:sldChg chg="addSp modSp add mod modAnim">
        <pc:chgData name="Bertus Boer" userId="dd0b548e-2051-480b-b45a-733b835a31bc" providerId="ADAL" clId="{5D0BFDF9-60C6-4F0F-A00B-D35B0B9F6007}" dt="2023-03-16T14:01:43.075" v="276" actId="20577"/>
        <pc:sldMkLst>
          <pc:docMk/>
          <pc:sldMk cId="1262787834" sldId="261"/>
        </pc:sldMkLst>
        <pc:spChg chg="mod">
          <ac:chgData name="Bertus Boer" userId="dd0b548e-2051-480b-b45a-733b835a31bc" providerId="ADAL" clId="{5D0BFDF9-60C6-4F0F-A00B-D35B0B9F6007}" dt="2023-03-16T11:39:49.539" v="96" actId="1076"/>
          <ac:spMkLst>
            <pc:docMk/>
            <pc:sldMk cId="1262787834" sldId="261"/>
            <ac:spMk id="2" creationId="{2A3B44C3-5C43-2E76-7C58-BF1F8B3CD1E6}"/>
          </ac:spMkLst>
        </pc:spChg>
        <pc:spChg chg="add mod">
          <ac:chgData name="Bertus Boer" userId="dd0b548e-2051-480b-b45a-733b835a31bc" providerId="ADAL" clId="{5D0BFDF9-60C6-4F0F-A00B-D35B0B9F6007}" dt="2023-03-16T14:01:43.075" v="276" actId="20577"/>
          <ac:spMkLst>
            <pc:docMk/>
            <pc:sldMk cId="1262787834" sldId="261"/>
            <ac:spMk id="4" creationId="{70CE441B-C36F-D3D7-FCB5-BA091B1150E3}"/>
          </ac:spMkLst>
        </pc:spChg>
        <pc:picChg chg="add mod">
          <ac:chgData name="Bertus Boer" userId="dd0b548e-2051-480b-b45a-733b835a31bc" providerId="ADAL" clId="{5D0BFDF9-60C6-4F0F-A00B-D35B0B9F6007}" dt="2023-03-16T11:39:46.507" v="95" actId="1076"/>
          <ac:picMkLst>
            <pc:docMk/>
            <pc:sldMk cId="1262787834" sldId="261"/>
            <ac:picMk id="1026" creationId="{5EA19F45-F12C-9B9E-7B85-604FDCD744D8}"/>
          </ac:picMkLst>
        </pc:picChg>
      </pc:sldChg>
      <pc:sldChg chg="add del">
        <pc:chgData name="Bertus Boer" userId="dd0b548e-2051-480b-b45a-733b835a31bc" providerId="ADAL" clId="{5D0BFDF9-60C6-4F0F-A00B-D35B0B9F6007}" dt="2023-03-17T07:24:06.734" v="304" actId="47"/>
        <pc:sldMkLst>
          <pc:docMk/>
          <pc:sldMk cId="2431880671" sldId="262"/>
        </pc:sldMkLst>
      </pc:sldChg>
      <pc:sldChg chg="addSp delSp modSp add mod modAnim">
        <pc:chgData name="Bertus Boer" userId="dd0b548e-2051-480b-b45a-733b835a31bc" providerId="ADAL" clId="{5D0BFDF9-60C6-4F0F-A00B-D35B0B9F6007}" dt="2023-03-16T14:02:57.933" v="295" actId="1076"/>
        <pc:sldMkLst>
          <pc:docMk/>
          <pc:sldMk cId="4231373271" sldId="263"/>
        </pc:sldMkLst>
        <pc:spChg chg="add mod">
          <ac:chgData name="Bertus Boer" userId="dd0b548e-2051-480b-b45a-733b835a31bc" providerId="ADAL" clId="{5D0BFDF9-60C6-4F0F-A00B-D35B0B9F6007}" dt="2023-03-16T14:02:54.791" v="294" actId="1076"/>
          <ac:spMkLst>
            <pc:docMk/>
            <pc:sldMk cId="4231373271" sldId="263"/>
            <ac:spMk id="4" creationId="{9DF7A404-D5FB-EC80-22A6-1809C2D93B8C}"/>
          </ac:spMkLst>
        </pc:spChg>
        <pc:spChg chg="mod">
          <ac:chgData name="Bertus Boer" userId="dd0b548e-2051-480b-b45a-733b835a31bc" providerId="ADAL" clId="{5D0BFDF9-60C6-4F0F-A00B-D35B0B9F6007}" dt="2023-03-16T13:40:18.160" v="170" actId="6549"/>
          <ac:spMkLst>
            <pc:docMk/>
            <pc:sldMk cId="4231373271" sldId="263"/>
            <ac:spMk id="5" creationId="{62286EF1-57FE-04BA-500F-C494BF823A02}"/>
          </ac:spMkLst>
        </pc:spChg>
        <pc:spChg chg="add del mod">
          <ac:chgData name="Bertus Boer" userId="dd0b548e-2051-480b-b45a-733b835a31bc" providerId="ADAL" clId="{5D0BFDF9-60C6-4F0F-A00B-D35B0B9F6007}" dt="2023-03-16T13:44:17.652" v="184" actId="478"/>
          <ac:spMkLst>
            <pc:docMk/>
            <pc:sldMk cId="4231373271" sldId="263"/>
            <ac:spMk id="7" creationId="{E80BBDA8-2169-0B06-1B80-E549D6941EA2}"/>
          </ac:spMkLst>
        </pc:spChg>
        <pc:picChg chg="add mod">
          <ac:chgData name="Bertus Boer" userId="dd0b548e-2051-480b-b45a-733b835a31bc" providerId="ADAL" clId="{5D0BFDF9-60C6-4F0F-A00B-D35B0B9F6007}" dt="2023-03-16T14:02:57.933" v="295" actId="1076"/>
          <ac:picMkLst>
            <pc:docMk/>
            <pc:sldMk cId="4231373271" sldId="263"/>
            <ac:picMk id="4098" creationId="{86BE3723-D9D2-F2A2-5A3C-4AFDE68C8D09}"/>
          </ac:picMkLst>
        </pc:picChg>
      </pc:sldChg>
      <pc:sldChg chg="addSp modSp add mod modAnim">
        <pc:chgData name="Bertus Boer" userId="dd0b548e-2051-480b-b45a-733b835a31bc" providerId="ADAL" clId="{5D0BFDF9-60C6-4F0F-A00B-D35B0B9F6007}" dt="2023-03-30T12:14:16.108" v="627" actId="20577"/>
        <pc:sldMkLst>
          <pc:docMk/>
          <pc:sldMk cId="2505553774" sldId="264"/>
        </pc:sldMkLst>
        <pc:spChg chg="mod">
          <ac:chgData name="Bertus Boer" userId="dd0b548e-2051-480b-b45a-733b835a31bc" providerId="ADAL" clId="{5D0BFDF9-60C6-4F0F-A00B-D35B0B9F6007}" dt="2023-03-30T12:14:16.108" v="627" actId="20577"/>
          <ac:spMkLst>
            <pc:docMk/>
            <pc:sldMk cId="2505553774" sldId="264"/>
            <ac:spMk id="5" creationId="{62286EF1-57FE-04BA-500F-C494BF823A02}"/>
          </ac:spMkLst>
        </pc:spChg>
        <pc:picChg chg="add mod">
          <ac:chgData name="Bertus Boer" userId="dd0b548e-2051-480b-b45a-733b835a31bc" providerId="ADAL" clId="{5D0BFDF9-60C6-4F0F-A00B-D35B0B9F6007}" dt="2023-03-29T17:31:13.424" v="560" actId="1076"/>
          <ac:picMkLst>
            <pc:docMk/>
            <pc:sldMk cId="2505553774" sldId="264"/>
            <ac:picMk id="6146" creationId="{365312EB-5089-B02B-DFAD-807F9C093C55}"/>
          </ac:picMkLst>
        </pc:picChg>
      </pc:sldChg>
      <pc:sldChg chg="add">
        <pc:chgData name="Bertus Boer" userId="dd0b548e-2051-480b-b45a-733b835a31bc" providerId="ADAL" clId="{5D0BFDF9-60C6-4F0F-A00B-D35B0B9F6007}" dt="2023-03-16T13:44:42.626" v="189" actId="2890"/>
        <pc:sldMkLst>
          <pc:docMk/>
          <pc:sldMk cId="315864660" sldId="265"/>
        </pc:sldMkLst>
      </pc:sldChg>
      <pc:sldChg chg="addSp modSp add mod ord">
        <pc:chgData name="Bertus Boer" userId="dd0b548e-2051-480b-b45a-733b835a31bc" providerId="ADAL" clId="{5D0BFDF9-60C6-4F0F-A00B-D35B0B9F6007}" dt="2023-03-16T13:53:32.426" v="213" actId="1076"/>
        <pc:sldMkLst>
          <pc:docMk/>
          <pc:sldMk cId="2946201550" sldId="266"/>
        </pc:sldMkLst>
        <pc:spChg chg="add mod">
          <ac:chgData name="Bertus Boer" userId="dd0b548e-2051-480b-b45a-733b835a31bc" providerId="ADAL" clId="{5D0BFDF9-60C6-4F0F-A00B-D35B0B9F6007}" dt="2023-03-16T13:53:27.538" v="210" actId="1076"/>
          <ac:spMkLst>
            <pc:docMk/>
            <pc:sldMk cId="2946201550" sldId="266"/>
            <ac:spMk id="4" creationId="{6995349C-DF6E-8A61-EDC4-92185E26E120}"/>
          </ac:spMkLst>
        </pc:spChg>
        <pc:picChg chg="add mod">
          <ac:chgData name="Bertus Boer" userId="dd0b548e-2051-480b-b45a-733b835a31bc" providerId="ADAL" clId="{5D0BFDF9-60C6-4F0F-A00B-D35B0B9F6007}" dt="2023-03-16T13:53:32.426" v="213" actId="1076"/>
          <ac:picMkLst>
            <pc:docMk/>
            <pc:sldMk cId="2946201550" sldId="266"/>
            <ac:picMk id="7" creationId="{E41AFC36-F8AB-7239-6118-17177768C727}"/>
          </ac:picMkLst>
        </pc:picChg>
      </pc:sldChg>
      <pc:sldChg chg="addSp modSp add mod modAnim">
        <pc:chgData name="Bertus Boer" userId="dd0b548e-2051-480b-b45a-733b835a31bc" providerId="ADAL" clId="{5D0BFDF9-60C6-4F0F-A00B-D35B0B9F6007}" dt="2023-03-16T14:03:12.078" v="297"/>
        <pc:sldMkLst>
          <pc:docMk/>
          <pc:sldMk cId="3523490977" sldId="267"/>
        </pc:sldMkLst>
        <pc:spChg chg="mod">
          <ac:chgData name="Bertus Boer" userId="dd0b548e-2051-480b-b45a-733b835a31bc" providerId="ADAL" clId="{5D0BFDF9-60C6-4F0F-A00B-D35B0B9F6007}" dt="2023-03-16T13:45:38.964" v="202" actId="20577"/>
          <ac:spMkLst>
            <pc:docMk/>
            <pc:sldMk cId="3523490977" sldId="267"/>
            <ac:spMk id="4" creationId="{6995349C-DF6E-8A61-EDC4-92185E26E120}"/>
          </ac:spMkLst>
        </pc:spChg>
        <pc:picChg chg="add mod">
          <ac:chgData name="Bertus Boer" userId="dd0b548e-2051-480b-b45a-733b835a31bc" providerId="ADAL" clId="{5D0BFDF9-60C6-4F0F-A00B-D35B0B9F6007}" dt="2023-03-16T13:54:03.337" v="217" actId="1076"/>
          <ac:picMkLst>
            <pc:docMk/>
            <pc:sldMk cId="3523490977" sldId="267"/>
            <ac:picMk id="5122" creationId="{8369287C-C6B2-2440-DB86-6FA9BC07FB55}"/>
          </ac:picMkLst>
        </pc:picChg>
        <pc:picChg chg="add mod">
          <ac:chgData name="Bertus Boer" userId="dd0b548e-2051-480b-b45a-733b835a31bc" providerId="ADAL" clId="{5D0BFDF9-60C6-4F0F-A00B-D35B0B9F6007}" dt="2023-03-16T13:54:15.715" v="220" actId="14100"/>
          <ac:picMkLst>
            <pc:docMk/>
            <pc:sldMk cId="3523490977" sldId="267"/>
            <ac:picMk id="5124" creationId="{1046A751-31C0-6173-87C8-D160A5BFD844}"/>
          </ac:picMkLst>
        </pc:picChg>
        <pc:picChg chg="add mod">
          <ac:chgData name="Bertus Boer" userId="dd0b548e-2051-480b-b45a-733b835a31bc" providerId="ADAL" clId="{5D0BFDF9-60C6-4F0F-A00B-D35B0B9F6007}" dt="2023-03-16T13:54:48.818" v="222" actId="1076"/>
          <ac:picMkLst>
            <pc:docMk/>
            <pc:sldMk cId="3523490977" sldId="267"/>
            <ac:picMk id="5126" creationId="{9CB97923-DCA7-00B7-CC3D-807D92DA199F}"/>
          </ac:picMkLst>
        </pc:picChg>
      </pc:sldChg>
      <pc:sldChg chg="add ord">
        <pc:chgData name="Bertus Boer" userId="dd0b548e-2051-480b-b45a-733b835a31bc" providerId="ADAL" clId="{5D0BFDF9-60C6-4F0F-A00B-D35B0B9F6007}" dt="2023-03-29T16:20:23.365" v="409"/>
        <pc:sldMkLst>
          <pc:docMk/>
          <pc:sldMk cId="4195763563" sldId="268"/>
        </pc:sldMkLst>
      </pc:sldChg>
      <pc:sldChg chg="addSp modSp add mod ord modAnim">
        <pc:chgData name="Bertus Boer" userId="dd0b548e-2051-480b-b45a-733b835a31bc" providerId="ADAL" clId="{5D0BFDF9-60C6-4F0F-A00B-D35B0B9F6007}" dt="2023-03-16T14:03:29.478" v="301"/>
        <pc:sldMkLst>
          <pc:docMk/>
          <pc:sldMk cId="1565509459" sldId="269"/>
        </pc:sldMkLst>
        <pc:spChg chg="mod">
          <ac:chgData name="Bertus Boer" userId="dd0b548e-2051-480b-b45a-733b835a31bc" providerId="ADAL" clId="{5D0BFDF9-60C6-4F0F-A00B-D35B0B9F6007}" dt="2023-03-16T13:56:30.864" v="253" actId="15"/>
          <ac:spMkLst>
            <pc:docMk/>
            <pc:sldMk cId="1565509459" sldId="269"/>
            <ac:spMk id="5" creationId="{62286EF1-57FE-04BA-500F-C494BF823A02}"/>
          </ac:spMkLst>
        </pc:spChg>
        <pc:picChg chg="add mod">
          <ac:chgData name="Bertus Boer" userId="dd0b548e-2051-480b-b45a-733b835a31bc" providerId="ADAL" clId="{5D0BFDF9-60C6-4F0F-A00B-D35B0B9F6007}" dt="2023-03-16T13:57:35.021" v="257" actId="1076"/>
          <ac:picMkLst>
            <pc:docMk/>
            <pc:sldMk cId="1565509459" sldId="269"/>
            <ac:picMk id="6146" creationId="{211EEF7D-2170-ABD0-F258-1A27BF02AC6D}"/>
          </ac:picMkLst>
        </pc:picChg>
      </pc:sldChg>
      <pc:sldChg chg="addSp modSp add mod ord modAnim">
        <pc:chgData name="Bertus Boer" userId="dd0b548e-2051-480b-b45a-733b835a31bc" providerId="ADAL" clId="{5D0BFDF9-60C6-4F0F-A00B-D35B0B9F6007}" dt="2023-03-16T14:03:39.092" v="303"/>
        <pc:sldMkLst>
          <pc:docMk/>
          <pc:sldMk cId="1107032893" sldId="270"/>
        </pc:sldMkLst>
        <pc:spChg chg="mod">
          <ac:chgData name="Bertus Boer" userId="dd0b548e-2051-480b-b45a-733b835a31bc" providerId="ADAL" clId="{5D0BFDF9-60C6-4F0F-A00B-D35B0B9F6007}" dt="2023-03-16T13:58:18.710" v="267" actId="1076"/>
          <ac:spMkLst>
            <pc:docMk/>
            <pc:sldMk cId="1107032893" sldId="270"/>
            <ac:spMk id="5" creationId="{62286EF1-57FE-04BA-500F-C494BF823A02}"/>
          </ac:spMkLst>
        </pc:spChg>
        <pc:picChg chg="add mod">
          <ac:chgData name="Bertus Boer" userId="dd0b548e-2051-480b-b45a-733b835a31bc" providerId="ADAL" clId="{5D0BFDF9-60C6-4F0F-A00B-D35B0B9F6007}" dt="2023-03-16T13:59:46.549" v="271" actId="1076"/>
          <ac:picMkLst>
            <pc:docMk/>
            <pc:sldMk cId="1107032893" sldId="270"/>
            <ac:picMk id="7170" creationId="{695AFEEE-DAE0-67C0-BE68-1D6322668FBF}"/>
          </ac:picMkLst>
        </pc:picChg>
      </pc:sldChg>
      <pc:sldChg chg="new">
        <pc:chgData name="Bertus Boer" userId="dd0b548e-2051-480b-b45a-733b835a31bc" providerId="ADAL" clId="{5D0BFDF9-60C6-4F0F-A00B-D35B0B9F6007}" dt="2023-03-29T16:06:31.246" v="324" actId="680"/>
        <pc:sldMkLst>
          <pc:docMk/>
          <pc:sldMk cId="4071696674" sldId="271"/>
        </pc:sldMkLst>
      </pc:sldChg>
      <pc:sldChg chg="addSp modSp add mod modAnim">
        <pc:chgData name="Bertus Boer" userId="dd0b548e-2051-480b-b45a-733b835a31bc" providerId="ADAL" clId="{5D0BFDF9-60C6-4F0F-A00B-D35B0B9F6007}" dt="2023-03-30T12:14:42.030" v="631"/>
        <pc:sldMkLst>
          <pc:docMk/>
          <pc:sldMk cId="1059480970" sldId="272"/>
        </pc:sldMkLst>
        <pc:spChg chg="mod">
          <ac:chgData name="Bertus Boer" userId="dd0b548e-2051-480b-b45a-733b835a31bc" providerId="ADAL" clId="{5D0BFDF9-60C6-4F0F-A00B-D35B0B9F6007}" dt="2023-03-30T12:14:36.519" v="630" actId="20577"/>
          <ac:spMkLst>
            <pc:docMk/>
            <pc:sldMk cId="1059480970" sldId="272"/>
            <ac:spMk id="5" creationId="{62286EF1-57FE-04BA-500F-C494BF823A02}"/>
          </ac:spMkLst>
        </pc:spChg>
        <pc:picChg chg="add mod">
          <ac:chgData name="Bertus Boer" userId="dd0b548e-2051-480b-b45a-733b835a31bc" providerId="ADAL" clId="{5D0BFDF9-60C6-4F0F-A00B-D35B0B9F6007}" dt="2023-03-29T17:31:40.849" v="562" actId="1076"/>
          <ac:picMkLst>
            <pc:docMk/>
            <pc:sldMk cId="1059480970" sldId="272"/>
            <ac:picMk id="7170" creationId="{C32CA375-2046-B94B-77CA-2C16BB6AA8A1}"/>
          </ac:picMkLst>
        </pc:picChg>
        <pc:picChg chg="add mod">
          <ac:chgData name="Bertus Boer" userId="dd0b548e-2051-480b-b45a-733b835a31bc" providerId="ADAL" clId="{5D0BFDF9-60C6-4F0F-A00B-D35B0B9F6007}" dt="2023-03-29T17:31:56.135" v="565" actId="14100"/>
          <ac:picMkLst>
            <pc:docMk/>
            <pc:sldMk cId="1059480970" sldId="272"/>
            <ac:picMk id="7172" creationId="{FDC207B4-8460-2E87-DDF3-61460B4E5188}"/>
          </ac:picMkLst>
        </pc:picChg>
      </pc:sldChg>
      <pc:sldChg chg="addSp modSp add mod ord modAnim">
        <pc:chgData name="Bertus Boer" userId="dd0b548e-2051-480b-b45a-733b835a31bc" providerId="ADAL" clId="{5D0BFDF9-60C6-4F0F-A00B-D35B0B9F6007}" dt="2023-03-30T12:14:59.005" v="634" actId="255"/>
        <pc:sldMkLst>
          <pc:docMk/>
          <pc:sldMk cId="3238938818" sldId="273"/>
        </pc:sldMkLst>
        <pc:spChg chg="add mod">
          <ac:chgData name="Bertus Boer" userId="dd0b548e-2051-480b-b45a-733b835a31bc" providerId="ADAL" clId="{5D0BFDF9-60C6-4F0F-A00B-D35B0B9F6007}" dt="2023-03-30T12:14:59.005" v="634" actId="255"/>
          <ac:spMkLst>
            <pc:docMk/>
            <pc:sldMk cId="3238938818" sldId="273"/>
            <ac:spMk id="4" creationId="{B082C14C-237B-D71E-B8C8-1BA68A1E59A9}"/>
          </ac:spMkLst>
        </pc:spChg>
        <pc:spChg chg="mod">
          <ac:chgData name="Bertus Boer" userId="dd0b548e-2051-480b-b45a-733b835a31bc" providerId="ADAL" clId="{5D0BFDF9-60C6-4F0F-A00B-D35B0B9F6007}" dt="2023-03-29T16:10:03.429" v="336" actId="6549"/>
          <ac:spMkLst>
            <pc:docMk/>
            <pc:sldMk cId="3238938818" sldId="273"/>
            <ac:spMk id="5" creationId="{62286EF1-57FE-04BA-500F-C494BF823A02}"/>
          </ac:spMkLst>
        </pc:spChg>
        <pc:picChg chg="add mod">
          <ac:chgData name="Bertus Boer" userId="dd0b548e-2051-480b-b45a-733b835a31bc" providerId="ADAL" clId="{5D0BFDF9-60C6-4F0F-A00B-D35B0B9F6007}" dt="2023-03-29T16:11:01.953" v="350" actId="1076"/>
          <ac:picMkLst>
            <pc:docMk/>
            <pc:sldMk cId="3238938818" sldId="273"/>
            <ac:picMk id="1026" creationId="{AF905166-733E-22FA-4335-559702E6C896}"/>
          </ac:picMkLst>
        </pc:picChg>
      </pc:sldChg>
      <pc:sldChg chg="addSp modSp add mod modAnim">
        <pc:chgData name="Bertus Boer" userId="dd0b548e-2051-480b-b45a-733b835a31bc" providerId="ADAL" clId="{5D0BFDF9-60C6-4F0F-A00B-D35B0B9F6007}" dt="2023-03-30T12:19:44.304" v="673"/>
        <pc:sldMkLst>
          <pc:docMk/>
          <pc:sldMk cId="4125929265" sldId="274"/>
        </pc:sldMkLst>
        <pc:spChg chg="mod">
          <ac:chgData name="Bertus Boer" userId="dd0b548e-2051-480b-b45a-733b835a31bc" providerId="ADAL" clId="{5D0BFDF9-60C6-4F0F-A00B-D35B0B9F6007}" dt="2023-03-29T16:14:16.456" v="386" actId="255"/>
          <ac:spMkLst>
            <pc:docMk/>
            <pc:sldMk cId="4125929265" sldId="274"/>
            <ac:spMk id="5" creationId="{62286EF1-57FE-04BA-500F-C494BF823A02}"/>
          </ac:spMkLst>
        </pc:spChg>
        <pc:spChg chg="add mod">
          <ac:chgData name="Bertus Boer" userId="dd0b548e-2051-480b-b45a-733b835a31bc" providerId="ADAL" clId="{5D0BFDF9-60C6-4F0F-A00B-D35B0B9F6007}" dt="2023-03-30T12:19:36.672" v="671" actId="255"/>
          <ac:spMkLst>
            <pc:docMk/>
            <pc:sldMk cId="4125929265" sldId="274"/>
            <ac:spMk id="7" creationId="{068FA21B-CD11-A669-99ED-E20FBB81239A}"/>
          </ac:spMkLst>
        </pc:spChg>
        <pc:picChg chg="add mod">
          <ac:chgData name="Bertus Boer" userId="dd0b548e-2051-480b-b45a-733b835a31bc" providerId="ADAL" clId="{5D0BFDF9-60C6-4F0F-A00B-D35B0B9F6007}" dt="2023-03-29T16:18:54.282" v="394" actId="1076"/>
          <ac:picMkLst>
            <pc:docMk/>
            <pc:sldMk cId="4125929265" sldId="274"/>
            <ac:picMk id="4" creationId="{B01CADEC-C469-8ACF-4CC7-562B59257DA8}"/>
          </ac:picMkLst>
        </pc:picChg>
      </pc:sldChg>
      <pc:sldChg chg="addSp modSp add mod modAnim">
        <pc:chgData name="Bertus Boer" userId="dd0b548e-2051-480b-b45a-733b835a31bc" providerId="ADAL" clId="{5D0BFDF9-60C6-4F0F-A00B-D35B0B9F6007}" dt="2023-03-30T12:17:03.425" v="656"/>
        <pc:sldMkLst>
          <pc:docMk/>
          <pc:sldMk cId="4029112992" sldId="275"/>
        </pc:sldMkLst>
        <pc:spChg chg="add mod">
          <ac:chgData name="Bertus Boer" userId="dd0b548e-2051-480b-b45a-733b835a31bc" providerId="ADAL" clId="{5D0BFDF9-60C6-4F0F-A00B-D35B0B9F6007}" dt="2023-03-30T12:16:50.637" v="654" actId="14100"/>
          <ac:spMkLst>
            <pc:docMk/>
            <pc:sldMk cId="4029112992" sldId="275"/>
            <ac:spMk id="4" creationId="{3B76BE46-62B2-1CDD-F03B-A4B9FD601E92}"/>
          </ac:spMkLst>
        </pc:spChg>
        <pc:picChg chg="add mod">
          <ac:chgData name="Bertus Boer" userId="dd0b548e-2051-480b-b45a-733b835a31bc" providerId="ADAL" clId="{5D0BFDF9-60C6-4F0F-A00B-D35B0B9F6007}" dt="2023-03-29T16:12:33.690" v="372" actId="1076"/>
          <ac:picMkLst>
            <pc:docMk/>
            <pc:sldMk cId="4029112992" sldId="275"/>
            <ac:picMk id="3074" creationId="{1304B21A-E5C2-9886-E8EF-71AB97019895}"/>
          </ac:picMkLst>
        </pc:picChg>
        <pc:picChg chg="add mod">
          <ac:chgData name="Bertus Boer" userId="dd0b548e-2051-480b-b45a-733b835a31bc" providerId="ADAL" clId="{5D0BFDF9-60C6-4F0F-A00B-D35B0B9F6007}" dt="2023-03-29T17:33:31.463" v="571" actId="1076"/>
          <ac:picMkLst>
            <pc:docMk/>
            <pc:sldMk cId="4029112992" sldId="275"/>
            <ac:picMk id="3076" creationId="{3A4046F5-A9DA-7F3D-1F91-1861A9EB56DC}"/>
          </ac:picMkLst>
        </pc:picChg>
      </pc:sldChg>
      <pc:sldChg chg="addSp modSp add mod modAnim">
        <pc:chgData name="Bertus Boer" userId="dd0b548e-2051-480b-b45a-733b835a31bc" providerId="ADAL" clId="{5D0BFDF9-60C6-4F0F-A00B-D35B0B9F6007}" dt="2023-03-30T12:15:38.808" v="643"/>
        <pc:sldMkLst>
          <pc:docMk/>
          <pc:sldMk cId="2970872679" sldId="276"/>
        </pc:sldMkLst>
        <pc:spChg chg="add mod">
          <ac:chgData name="Bertus Boer" userId="dd0b548e-2051-480b-b45a-733b835a31bc" providerId="ADAL" clId="{5D0BFDF9-60C6-4F0F-A00B-D35B0B9F6007}" dt="2023-03-30T12:15:33.395" v="641" actId="15"/>
          <ac:spMkLst>
            <pc:docMk/>
            <pc:sldMk cId="2970872679" sldId="276"/>
            <ac:spMk id="4" creationId="{EAD153B8-4247-598D-4355-2937CCC2875A}"/>
          </ac:spMkLst>
        </pc:spChg>
        <pc:picChg chg="add mod">
          <ac:chgData name="Bertus Boer" userId="dd0b548e-2051-480b-b45a-733b835a31bc" providerId="ADAL" clId="{5D0BFDF9-60C6-4F0F-A00B-D35B0B9F6007}" dt="2023-03-29T16:12:27.825" v="370" actId="1076"/>
          <ac:picMkLst>
            <pc:docMk/>
            <pc:sldMk cId="2970872679" sldId="276"/>
            <ac:picMk id="2050" creationId="{2A311C13-F780-2E3D-C248-251571A08132}"/>
          </ac:picMkLst>
        </pc:picChg>
      </pc:sldChg>
      <pc:sldChg chg="addSp modSp add mod modAnim">
        <pc:chgData name="Bertus Boer" userId="dd0b548e-2051-480b-b45a-733b835a31bc" providerId="ADAL" clId="{5D0BFDF9-60C6-4F0F-A00B-D35B0B9F6007}" dt="2023-03-30T12:20:21.750" v="677"/>
        <pc:sldMkLst>
          <pc:docMk/>
          <pc:sldMk cId="1738364672" sldId="277"/>
        </pc:sldMkLst>
        <pc:spChg chg="add mod">
          <ac:chgData name="Bertus Boer" userId="dd0b548e-2051-480b-b45a-733b835a31bc" providerId="ADAL" clId="{5D0BFDF9-60C6-4F0F-A00B-D35B0B9F6007}" dt="2023-03-30T12:20:02.798" v="675" actId="1076"/>
          <ac:spMkLst>
            <pc:docMk/>
            <pc:sldMk cId="1738364672" sldId="277"/>
            <ac:spMk id="4" creationId="{A4CE6F51-B2FD-769F-537A-804C79A9D09B}"/>
          </ac:spMkLst>
        </pc:spChg>
        <pc:picChg chg="add mod">
          <ac:chgData name="Bertus Boer" userId="dd0b548e-2051-480b-b45a-733b835a31bc" providerId="ADAL" clId="{5D0BFDF9-60C6-4F0F-A00B-D35B0B9F6007}" dt="2023-03-29T17:34:35.550" v="580" actId="1076"/>
          <ac:picMkLst>
            <pc:docMk/>
            <pc:sldMk cId="1738364672" sldId="277"/>
            <ac:picMk id="6" creationId="{75767446-4885-C407-E667-C9646BC33A41}"/>
          </ac:picMkLst>
        </pc:picChg>
        <pc:picChg chg="add mod">
          <ac:chgData name="Bertus Boer" userId="dd0b548e-2051-480b-b45a-733b835a31bc" providerId="ADAL" clId="{5D0BFDF9-60C6-4F0F-A00B-D35B0B9F6007}" dt="2023-03-29T17:35:31.055" v="584" actId="1076"/>
          <ac:picMkLst>
            <pc:docMk/>
            <pc:sldMk cId="1738364672" sldId="277"/>
            <ac:picMk id="8194" creationId="{DB7000CB-7C81-D631-CE12-825CBD0ECF82}"/>
          </ac:picMkLst>
        </pc:picChg>
      </pc:sldChg>
      <pc:sldChg chg="addSp modSp add mod ord modAnim">
        <pc:chgData name="Bertus Boer" userId="dd0b548e-2051-480b-b45a-733b835a31bc" providerId="ADAL" clId="{5D0BFDF9-60C6-4F0F-A00B-D35B0B9F6007}" dt="2023-03-30T12:19:29.699" v="670"/>
        <pc:sldMkLst>
          <pc:docMk/>
          <pc:sldMk cId="2298364579" sldId="278"/>
        </pc:sldMkLst>
        <pc:spChg chg="add mod">
          <ac:chgData name="Bertus Boer" userId="dd0b548e-2051-480b-b45a-733b835a31bc" providerId="ADAL" clId="{5D0BFDF9-60C6-4F0F-A00B-D35B0B9F6007}" dt="2023-03-30T12:19:22.392" v="668" actId="20577"/>
          <ac:spMkLst>
            <pc:docMk/>
            <pc:sldMk cId="2298364579" sldId="278"/>
            <ac:spMk id="4" creationId="{77E97A27-4C7C-2DFA-56A6-C4D2D635A8B0}"/>
          </ac:spMkLst>
        </pc:spChg>
        <pc:picChg chg="add mod">
          <ac:chgData name="Bertus Boer" userId="dd0b548e-2051-480b-b45a-733b835a31bc" providerId="ADAL" clId="{5D0BFDF9-60C6-4F0F-A00B-D35B0B9F6007}" dt="2023-03-30T12:18:39.443" v="659" actId="1076"/>
          <ac:picMkLst>
            <pc:docMk/>
            <pc:sldMk cId="2298364579" sldId="278"/>
            <ac:picMk id="4098" creationId="{2CC62739-DF3D-DA51-A098-CBB1099F4F9F}"/>
          </ac:picMkLst>
        </pc:picChg>
        <pc:picChg chg="add mod">
          <ac:chgData name="Bertus Boer" userId="dd0b548e-2051-480b-b45a-733b835a31bc" providerId="ADAL" clId="{5D0BFDF9-60C6-4F0F-A00B-D35B0B9F6007}" dt="2023-03-29T17:34:14.495" v="578" actId="1076"/>
          <ac:picMkLst>
            <pc:docMk/>
            <pc:sldMk cId="2298364579" sldId="278"/>
            <ac:picMk id="4100" creationId="{7410AE19-AABB-7EF9-F165-3B587E794718}"/>
          </ac:picMkLst>
        </pc:picChg>
      </pc:sldChg>
      <pc:sldChg chg="addSp delSp modSp add mod modAnim">
        <pc:chgData name="Bertus Boer" userId="dd0b548e-2051-480b-b45a-733b835a31bc" providerId="ADAL" clId="{5D0BFDF9-60C6-4F0F-A00B-D35B0B9F6007}" dt="2023-03-30T12:21:31.655" v="690" actId="20577"/>
        <pc:sldMkLst>
          <pc:docMk/>
          <pc:sldMk cId="3908778327" sldId="279"/>
        </pc:sldMkLst>
        <pc:spChg chg="del mod">
          <ac:chgData name="Bertus Boer" userId="dd0b548e-2051-480b-b45a-733b835a31bc" providerId="ADAL" clId="{5D0BFDF9-60C6-4F0F-A00B-D35B0B9F6007}" dt="2023-03-29T16:20:32.380" v="413"/>
          <ac:spMkLst>
            <pc:docMk/>
            <pc:sldMk cId="3908778327" sldId="279"/>
            <ac:spMk id="4" creationId="{A4CE6F51-B2FD-769F-537A-804C79A9D09B}"/>
          </ac:spMkLst>
        </pc:spChg>
        <pc:spChg chg="mod">
          <ac:chgData name="Bertus Boer" userId="dd0b548e-2051-480b-b45a-733b835a31bc" providerId="ADAL" clId="{5D0BFDF9-60C6-4F0F-A00B-D35B0B9F6007}" dt="2023-03-29T16:24:47.250" v="442" actId="1076"/>
          <ac:spMkLst>
            <pc:docMk/>
            <pc:sldMk cId="3908778327" sldId="279"/>
            <ac:spMk id="5" creationId="{62286EF1-57FE-04BA-500F-C494BF823A02}"/>
          </ac:spMkLst>
        </pc:spChg>
        <pc:spChg chg="add mod">
          <ac:chgData name="Bertus Boer" userId="dd0b548e-2051-480b-b45a-733b835a31bc" providerId="ADAL" clId="{5D0BFDF9-60C6-4F0F-A00B-D35B0B9F6007}" dt="2023-03-30T12:21:31.655" v="690" actId="20577"/>
          <ac:spMkLst>
            <pc:docMk/>
            <pc:sldMk cId="3908778327" sldId="279"/>
            <ac:spMk id="6" creationId="{B2A3D8F3-109F-42DF-8898-4A487F115DEB}"/>
          </ac:spMkLst>
        </pc:spChg>
        <pc:picChg chg="add mod">
          <ac:chgData name="Bertus Boer" userId="dd0b548e-2051-480b-b45a-733b835a31bc" providerId="ADAL" clId="{5D0BFDF9-60C6-4F0F-A00B-D35B0B9F6007}" dt="2023-03-29T17:36:05.648" v="588" actId="1076"/>
          <ac:picMkLst>
            <pc:docMk/>
            <pc:sldMk cId="3908778327" sldId="279"/>
            <ac:picMk id="9218" creationId="{5134250B-F8C4-FF67-AF41-420009358D9D}"/>
          </ac:picMkLst>
        </pc:picChg>
      </pc:sldChg>
      <pc:sldChg chg="addSp modSp add mod modAnim">
        <pc:chgData name="Bertus Boer" userId="dd0b548e-2051-480b-b45a-733b835a31bc" providerId="ADAL" clId="{5D0BFDF9-60C6-4F0F-A00B-D35B0B9F6007}" dt="2023-03-30T12:22:04.225" v="698"/>
        <pc:sldMkLst>
          <pc:docMk/>
          <pc:sldMk cId="1386295236" sldId="280"/>
        </pc:sldMkLst>
        <pc:spChg chg="add mod">
          <ac:chgData name="Bertus Boer" userId="dd0b548e-2051-480b-b45a-733b835a31bc" providerId="ADAL" clId="{5D0BFDF9-60C6-4F0F-A00B-D35B0B9F6007}" dt="2023-03-30T12:21:53.658" v="696" actId="14100"/>
          <ac:spMkLst>
            <pc:docMk/>
            <pc:sldMk cId="1386295236" sldId="280"/>
            <ac:spMk id="4" creationId="{EF454D53-9A1F-2A93-B743-358B9777650C}"/>
          </ac:spMkLst>
        </pc:spChg>
        <pc:spChg chg="mod">
          <ac:chgData name="Bertus Boer" userId="dd0b548e-2051-480b-b45a-733b835a31bc" providerId="ADAL" clId="{5D0BFDF9-60C6-4F0F-A00B-D35B0B9F6007}" dt="2023-03-29T17:37:26.256" v="593" actId="1076"/>
          <ac:spMkLst>
            <pc:docMk/>
            <pc:sldMk cId="1386295236" sldId="280"/>
            <ac:spMk id="5" creationId="{62286EF1-57FE-04BA-500F-C494BF823A02}"/>
          </ac:spMkLst>
        </pc:spChg>
        <pc:spChg chg="add mod">
          <ac:chgData name="Bertus Boer" userId="dd0b548e-2051-480b-b45a-733b835a31bc" providerId="ADAL" clId="{5D0BFDF9-60C6-4F0F-A00B-D35B0B9F6007}" dt="2023-03-29T17:37:42.162" v="598" actId="1076"/>
          <ac:spMkLst>
            <pc:docMk/>
            <pc:sldMk cId="1386295236" sldId="280"/>
            <ac:spMk id="7" creationId="{D525CD9E-C8E7-E4BC-7BA8-8661D6D91187}"/>
          </ac:spMkLst>
        </pc:spChg>
        <pc:picChg chg="add mod">
          <ac:chgData name="Bertus Boer" userId="dd0b548e-2051-480b-b45a-733b835a31bc" providerId="ADAL" clId="{5D0BFDF9-60C6-4F0F-A00B-D35B0B9F6007}" dt="2023-03-29T17:37:47.903" v="601" actId="14100"/>
          <ac:picMkLst>
            <pc:docMk/>
            <pc:sldMk cId="1386295236" sldId="280"/>
            <ac:picMk id="10242" creationId="{8E4529EA-1E55-2FD4-53F0-F009583D10A2}"/>
          </ac:picMkLst>
        </pc:picChg>
      </pc:sldChg>
      <pc:sldChg chg="addSp modSp add mod modAnim">
        <pc:chgData name="Bertus Boer" userId="dd0b548e-2051-480b-b45a-733b835a31bc" providerId="ADAL" clId="{5D0BFDF9-60C6-4F0F-A00B-D35B0B9F6007}" dt="2023-03-30T12:22:37.091" v="704"/>
        <pc:sldMkLst>
          <pc:docMk/>
          <pc:sldMk cId="3721186230" sldId="281"/>
        </pc:sldMkLst>
        <pc:spChg chg="mod">
          <ac:chgData name="Bertus Boer" userId="dd0b548e-2051-480b-b45a-733b835a31bc" providerId="ADAL" clId="{5D0BFDF9-60C6-4F0F-A00B-D35B0B9F6007}" dt="2023-03-29T16:29:49.392" v="464" actId="1076"/>
          <ac:spMkLst>
            <pc:docMk/>
            <pc:sldMk cId="3721186230" sldId="281"/>
            <ac:spMk id="5" creationId="{62286EF1-57FE-04BA-500F-C494BF823A02}"/>
          </ac:spMkLst>
        </pc:spChg>
        <pc:spChg chg="add mod">
          <ac:chgData name="Bertus Boer" userId="dd0b548e-2051-480b-b45a-733b835a31bc" providerId="ADAL" clId="{5D0BFDF9-60C6-4F0F-A00B-D35B0B9F6007}" dt="2023-03-30T12:22:30.607" v="702" actId="1076"/>
          <ac:spMkLst>
            <pc:docMk/>
            <pc:sldMk cId="3721186230" sldId="281"/>
            <ac:spMk id="7" creationId="{4F7D4AB4-B96B-AED7-A111-1E49310E0918}"/>
          </ac:spMkLst>
        </pc:spChg>
        <pc:picChg chg="add mod">
          <ac:chgData name="Bertus Boer" userId="dd0b548e-2051-480b-b45a-733b835a31bc" providerId="ADAL" clId="{5D0BFDF9-60C6-4F0F-A00B-D35B0B9F6007}" dt="2023-03-29T16:29:50.809" v="465" actId="1076"/>
          <ac:picMkLst>
            <pc:docMk/>
            <pc:sldMk cId="3721186230" sldId="281"/>
            <ac:picMk id="4" creationId="{81E942A4-19E2-9F23-6693-0C947AC00D94}"/>
          </ac:picMkLst>
        </pc:picChg>
      </pc:sldChg>
      <pc:sldChg chg="addSp modSp add mod ord modAnim">
        <pc:chgData name="Bertus Boer" userId="dd0b548e-2051-480b-b45a-733b835a31bc" providerId="ADAL" clId="{5D0BFDF9-60C6-4F0F-A00B-D35B0B9F6007}" dt="2023-03-30T12:21:01.428" v="683"/>
        <pc:sldMkLst>
          <pc:docMk/>
          <pc:sldMk cId="140523943" sldId="282"/>
        </pc:sldMkLst>
        <pc:spChg chg="mod">
          <ac:chgData name="Bertus Boer" userId="dd0b548e-2051-480b-b45a-733b835a31bc" providerId="ADAL" clId="{5D0BFDF9-60C6-4F0F-A00B-D35B0B9F6007}" dt="2023-03-29T16:21:50.701" v="425" actId="20577"/>
          <ac:spMkLst>
            <pc:docMk/>
            <pc:sldMk cId="140523943" sldId="282"/>
            <ac:spMk id="5" creationId="{62286EF1-57FE-04BA-500F-C494BF823A02}"/>
          </ac:spMkLst>
        </pc:spChg>
        <pc:spChg chg="add mod">
          <ac:chgData name="Bertus Boer" userId="dd0b548e-2051-480b-b45a-733b835a31bc" providerId="ADAL" clId="{5D0BFDF9-60C6-4F0F-A00B-D35B0B9F6007}" dt="2023-03-30T12:20:36.608" v="681" actId="20577"/>
          <ac:spMkLst>
            <pc:docMk/>
            <pc:sldMk cId="140523943" sldId="282"/>
            <ac:spMk id="7" creationId="{4C472A9A-F335-C381-2F43-CB51CF473BC9}"/>
          </ac:spMkLst>
        </pc:spChg>
        <pc:picChg chg="add mod">
          <ac:chgData name="Bertus Boer" userId="dd0b548e-2051-480b-b45a-733b835a31bc" providerId="ADAL" clId="{5D0BFDF9-60C6-4F0F-A00B-D35B0B9F6007}" dt="2023-03-29T16:21:26.850" v="418" actId="1076"/>
          <ac:picMkLst>
            <pc:docMk/>
            <pc:sldMk cId="140523943" sldId="282"/>
            <ac:picMk id="4" creationId="{FDBF3C8F-6A9C-2A4B-8A28-4FCA41D32104}"/>
          </ac:picMkLst>
        </pc:picChg>
      </pc:sldChg>
      <pc:sldChg chg="addSp modSp add mod modAnim">
        <pc:chgData name="Bertus Boer" userId="dd0b548e-2051-480b-b45a-733b835a31bc" providerId="ADAL" clId="{5D0BFDF9-60C6-4F0F-A00B-D35B0B9F6007}" dt="2023-03-30T12:22:50.978" v="707"/>
        <pc:sldMkLst>
          <pc:docMk/>
          <pc:sldMk cId="3189535794" sldId="283"/>
        </pc:sldMkLst>
        <pc:spChg chg="mod">
          <ac:chgData name="Bertus Boer" userId="dd0b548e-2051-480b-b45a-733b835a31bc" providerId="ADAL" clId="{5D0BFDF9-60C6-4F0F-A00B-D35B0B9F6007}" dt="2023-03-29T16:32:20.953" v="489" actId="20577"/>
          <ac:spMkLst>
            <pc:docMk/>
            <pc:sldMk cId="3189535794" sldId="283"/>
            <ac:spMk id="5" creationId="{62286EF1-57FE-04BA-500F-C494BF823A02}"/>
          </ac:spMkLst>
        </pc:spChg>
        <pc:spChg chg="add mod">
          <ac:chgData name="Bertus Boer" userId="dd0b548e-2051-480b-b45a-733b835a31bc" providerId="ADAL" clId="{5D0BFDF9-60C6-4F0F-A00B-D35B0B9F6007}" dt="2023-03-30T12:22:44.642" v="705" actId="255"/>
          <ac:spMkLst>
            <pc:docMk/>
            <pc:sldMk cId="3189535794" sldId="283"/>
            <ac:spMk id="7" creationId="{4A89C97C-65EF-1CA7-BA4E-97330487FDEC}"/>
          </ac:spMkLst>
        </pc:spChg>
        <pc:picChg chg="add mod">
          <ac:chgData name="Bertus Boer" userId="dd0b548e-2051-480b-b45a-733b835a31bc" providerId="ADAL" clId="{5D0BFDF9-60C6-4F0F-A00B-D35B0B9F6007}" dt="2023-03-29T16:31:44.106" v="483" actId="1076"/>
          <ac:picMkLst>
            <pc:docMk/>
            <pc:sldMk cId="3189535794" sldId="283"/>
            <ac:picMk id="4" creationId="{10810ED6-1780-AF37-4EB1-D84803AE6A9D}"/>
          </ac:picMkLst>
        </pc:picChg>
      </pc:sldChg>
      <pc:sldChg chg="add">
        <pc:chgData name="Bertus Boer" userId="dd0b548e-2051-480b-b45a-733b835a31bc" providerId="ADAL" clId="{5D0BFDF9-60C6-4F0F-A00B-D35B0B9F6007}" dt="2023-03-29T16:25:25.654" v="455" actId="2890"/>
        <pc:sldMkLst>
          <pc:docMk/>
          <pc:sldMk cId="2351059059" sldId="284"/>
        </pc:sldMkLst>
      </pc:sldChg>
      <pc:sldChg chg="new">
        <pc:chgData name="Bertus Boer" userId="dd0b548e-2051-480b-b45a-733b835a31bc" providerId="ADAL" clId="{5D0BFDF9-60C6-4F0F-A00B-D35B0B9F6007}" dt="2023-03-29T16:30:44.826" v="477" actId="680"/>
        <pc:sldMkLst>
          <pc:docMk/>
          <pc:sldMk cId="4095427305" sldId="285"/>
        </pc:sldMkLst>
      </pc:sldChg>
      <pc:sldChg chg="new">
        <pc:chgData name="Bertus Boer" userId="dd0b548e-2051-480b-b45a-733b835a31bc" providerId="ADAL" clId="{5D0BFDF9-60C6-4F0F-A00B-D35B0B9F6007}" dt="2023-03-29T16:30:47.124" v="478" actId="680"/>
        <pc:sldMkLst>
          <pc:docMk/>
          <pc:sldMk cId="2937390509" sldId="286"/>
        </pc:sldMkLst>
      </pc:sldChg>
      <pc:sldChg chg="new">
        <pc:chgData name="Bertus Boer" userId="dd0b548e-2051-480b-b45a-733b835a31bc" providerId="ADAL" clId="{5D0BFDF9-60C6-4F0F-A00B-D35B0B9F6007}" dt="2023-03-29T16:30:49.395" v="479" actId="680"/>
        <pc:sldMkLst>
          <pc:docMk/>
          <pc:sldMk cId="1825129483" sldId="287"/>
        </pc:sldMkLst>
      </pc:sldChg>
      <pc:sldChg chg="addSp delSp modSp add mod">
        <pc:chgData name="Bertus Boer" userId="dd0b548e-2051-480b-b45a-733b835a31bc" providerId="ADAL" clId="{5D0BFDF9-60C6-4F0F-A00B-D35B0B9F6007}" dt="2023-03-29T17:17:18.835" v="521" actId="1076"/>
        <pc:sldMkLst>
          <pc:docMk/>
          <pc:sldMk cId="151693155" sldId="288"/>
        </pc:sldMkLst>
        <pc:spChg chg="del mod">
          <ac:chgData name="Bertus Boer" userId="dd0b548e-2051-480b-b45a-733b835a31bc" providerId="ADAL" clId="{5D0BFDF9-60C6-4F0F-A00B-D35B0B9F6007}" dt="2023-03-29T17:13:16.312" v="504"/>
          <ac:spMkLst>
            <pc:docMk/>
            <pc:sldMk cId="151693155" sldId="288"/>
            <ac:spMk id="7" creationId="{4A89C97C-65EF-1CA7-BA4E-97330487FDEC}"/>
          </ac:spMkLst>
        </pc:spChg>
        <pc:spChg chg="add mod">
          <ac:chgData name="Bertus Boer" userId="dd0b548e-2051-480b-b45a-733b835a31bc" providerId="ADAL" clId="{5D0BFDF9-60C6-4F0F-A00B-D35B0B9F6007}" dt="2023-03-29T17:17:18.835" v="521" actId="1076"/>
          <ac:spMkLst>
            <pc:docMk/>
            <pc:sldMk cId="151693155" sldId="288"/>
            <ac:spMk id="10" creationId="{7056E7FB-E423-421B-5423-964C007C7BED}"/>
          </ac:spMkLst>
        </pc:spChg>
        <pc:graphicFrameChg chg="add del mod">
          <ac:chgData name="Bertus Boer" userId="dd0b548e-2051-480b-b45a-733b835a31bc" providerId="ADAL" clId="{5D0BFDF9-60C6-4F0F-A00B-D35B0B9F6007}" dt="2023-03-29T17:14:38.291" v="514" actId="478"/>
          <ac:graphicFrameMkLst>
            <pc:docMk/>
            <pc:sldMk cId="151693155" sldId="288"/>
            <ac:graphicFrameMk id="3" creationId="{89514FB7-1327-F02F-A57B-8DBE88066A6C}"/>
          </ac:graphicFrameMkLst>
        </pc:graphicFrameChg>
        <pc:picChg chg="del">
          <ac:chgData name="Bertus Boer" userId="dd0b548e-2051-480b-b45a-733b835a31bc" providerId="ADAL" clId="{5D0BFDF9-60C6-4F0F-A00B-D35B0B9F6007}" dt="2023-03-29T17:13:46.300" v="505" actId="478"/>
          <ac:picMkLst>
            <pc:docMk/>
            <pc:sldMk cId="151693155" sldId="288"/>
            <ac:picMk id="4" creationId="{10810ED6-1780-AF37-4EB1-D84803AE6A9D}"/>
          </ac:picMkLst>
        </pc:picChg>
        <pc:picChg chg="add mod">
          <ac:chgData name="Bertus Boer" userId="dd0b548e-2051-480b-b45a-733b835a31bc" providerId="ADAL" clId="{5D0BFDF9-60C6-4F0F-A00B-D35B0B9F6007}" dt="2023-03-29T17:15:56.272" v="519"/>
          <ac:picMkLst>
            <pc:docMk/>
            <pc:sldMk cId="151693155" sldId="288"/>
            <ac:picMk id="8" creationId="{82A2B192-73F0-AC0A-E650-2DAFC5DD135A}"/>
          </ac:picMkLst>
        </pc:picChg>
      </pc:sldChg>
      <pc:sldChg chg="add del">
        <pc:chgData name="Bertus Boer" userId="dd0b548e-2051-480b-b45a-733b835a31bc" providerId="ADAL" clId="{5D0BFDF9-60C6-4F0F-A00B-D35B0B9F6007}" dt="2023-03-29T17:37:58.055" v="603" actId="47"/>
        <pc:sldMkLst>
          <pc:docMk/>
          <pc:sldMk cId="3321896515" sldId="289"/>
        </pc:sldMkLst>
      </pc:sldChg>
      <pc:sldChg chg="add del">
        <pc:chgData name="Bertus Boer" userId="dd0b548e-2051-480b-b45a-733b835a31bc" providerId="ADAL" clId="{5D0BFDF9-60C6-4F0F-A00B-D35B0B9F6007}" dt="2023-03-29T17:37:56.657" v="602" actId="47"/>
        <pc:sldMkLst>
          <pc:docMk/>
          <pc:sldMk cId="1271800935" sldId="290"/>
        </pc:sldMkLst>
      </pc:sldChg>
      <pc:sldChg chg="addSp modSp add mod ord modAnim">
        <pc:chgData name="Bertus Boer" userId="dd0b548e-2051-480b-b45a-733b835a31bc" providerId="ADAL" clId="{5D0BFDF9-60C6-4F0F-A00B-D35B0B9F6007}" dt="2023-03-30T12:13:24.753" v="614"/>
        <pc:sldMkLst>
          <pc:docMk/>
          <pc:sldMk cId="968858308" sldId="291"/>
        </pc:sldMkLst>
        <pc:spChg chg="add mod">
          <ac:chgData name="Bertus Boer" userId="dd0b548e-2051-480b-b45a-733b835a31bc" providerId="ADAL" clId="{5D0BFDF9-60C6-4F0F-A00B-D35B0B9F6007}" dt="2023-03-29T17:25:45.889" v="553" actId="1076"/>
          <ac:spMkLst>
            <pc:docMk/>
            <pc:sldMk cId="968858308" sldId="291"/>
            <ac:spMk id="4" creationId="{5F33F7E6-1DB5-AA18-70CF-ABB1F89BFA82}"/>
          </ac:spMkLst>
        </pc:spChg>
        <pc:spChg chg="mod">
          <ac:chgData name="Bertus Boer" userId="dd0b548e-2051-480b-b45a-733b835a31bc" providerId="ADAL" clId="{5D0BFDF9-60C6-4F0F-A00B-D35B0B9F6007}" dt="2023-03-29T17:25:24.498" v="547" actId="1076"/>
          <ac:spMkLst>
            <pc:docMk/>
            <pc:sldMk cId="968858308" sldId="291"/>
            <ac:spMk id="5" creationId="{62286EF1-57FE-04BA-500F-C494BF823A02}"/>
          </ac:spMkLst>
        </pc:spChg>
        <pc:picChg chg="add mod">
          <ac:chgData name="Bertus Boer" userId="dd0b548e-2051-480b-b45a-733b835a31bc" providerId="ADAL" clId="{5D0BFDF9-60C6-4F0F-A00B-D35B0B9F6007}" dt="2023-03-29T17:30:03.743" v="555" actId="1076"/>
          <ac:picMkLst>
            <pc:docMk/>
            <pc:sldMk cId="968858308" sldId="291"/>
            <ac:picMk id="5122" creationId="{9D305E60-82F3-5260-84AD-DEAE9DA6D54B}"/>
          </ac:picMkLst>
        </pc:picChg>
      </pc:sldChg>
      <pc:sldChg chg="delSp modSp add mod">
        <pc:chgData name="Bertus Boer" userId="dd0b548e-2051-480b-b45a-733b835a31bc" providerId="ADAL" clId="{5D0BFDF9-60C6-4F0F-A00B-D35B0B9F6007}" dt="2023-03-29T17:38:42.601" v="612" actId="255"/>
        <pc:sldMkLst>
          <pc:docMk/>
          <pc:sldMk cId="7079259" sldId="292"/>
        </pc:sldMkLst>
        <pc:spChg chg="mod">
          <ac:chgData name="Bertus Boer" userId="dd0b548e-2051-480b-b45a-733b835a31bc" providerId="ADAL" clId="{5D0BFDF9-60C6-4F0F-A00B-D35B0B9F6007}" dt="2023-03-29T17:38:42.601" v="612" actId="255"/>
          <ac:spMkLst>
            <pc:docMk/>
            <pc:sldMk cId="7079259" sldId="292"/>
            <ac:spMk id="5" creationId="{62286EF1-57FE-04BA-500F-C494BF823A02}"/>
          </ac:spMkLst>
        </pc:spChg>
        <pc:spChg chg="del mod">
          <ac:chgData name="Bertus Boer" userId="dd0b548e-2051-480b-b45a-733b835a31bc" providerId="ADAL" clId="{5D0BFDF9-60C6-4F0F-A00B-D35B0B9F6007}" dt="2023-03-29T17:38:13.248" v="609"/>
          <ac:spMkLst>
            <pc:docMk/>
            <pc:sldMk cId="7079259" sldId="292"/>
            <ac:spMk id="10" creationId="{7056E7FB-E423-421B-5423-964C007C7BED}"/>
          </ac:spMkLst>
        </pc:spChg>
        <pc:picChg chg="del">
          <ac:chgData name="Bertus Boer" userId="dd0b548e-2051-480b-b45a-733b835a31bc" providerId="ADAL" clId="{5D0BFDF9-60C6-4F0F-A00B-D35B0B9F6007}" dt="2023-03-29T17:38:11.008" v="606" actId="478"/>
          <ac:picMkLst>
            <pc:docMk/>
            <pc:sldMk cId="7079259" sldId="292"/>
            <ac:picMk id="8" creationId="{82A2B192-73F0-AC0A-E650-2DAFC5DD135A}"/>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library.wur.nl/WebQuery/file/l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pnieuws.nl/article/9512275/meerderheid-nederlandse-ondernemers-ziet-het-ondernemingsklimaat-verslechtere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6D-H5a77I1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file:///C:\Users\bboer\OneDrive%20-%20Zone.college\plant\1%20opleiding%20T&amp;T\1%20lessen%202022\Periode%204\7.%20Verwerkingsopdracht\Mollier%20diagram%20(video)%20-%20CTS%20BeNeLux.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523874" y="1817787"/>
            <a:ext cx="8912226" cy="5386090"/>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nl-NL" sz="2400" b="1" i="0" dirty="0">
                <a:solidFill>
                  <a:srgbClr val="000080"/>
                </a:solidFill>
                <a:effectLst/>
                <a:latin typeface="Arial" panose="020B0604020202020204" pitchFamily="34" charset="0"/>
              </a:rPr>
              <a:t>Het verband tussen luchtvochtigheid en kastemperatuur</a:t>
            </a:r>
          </a:p>
          <a:p>
            <a:pPr algn="l"/>
            <a:endParaRPr lang="nl-NL" sz="2400" b="1" i="0" dirty="0">
              <a:solidFill>
                <a:srgbClr val="000080"/>
              </a:solidFill>
              <a:effectLst/>
              <a:latin typeface="Arial" panose="020B0604020202020204" pitchFamily="34" charset="0"/>
            </a:endParaRPr>
          </a:p>
          <a:p>
            <a:pPr marL="342900" indent="-342900" algn="l">
              <a:buFont typeface="Arial" panose="020B0604020202020204" pitchFamily="34" charset="0"/>
              <a:buChar char="•"/>
            </a:pPr>
            <a:r>
              <a:rPr lang="nl-NL" sz="2000" b="0" i="0" dirty="0">
                <a:solidFill>
                  <a:srgbClr val="000080"/>
                </a:solidFill>
                <a:effectLst/>
                <a:latin typeface="Arial" panose="020B0604020202020204" pitchFamily="34" charset="0"/>
              </a:rPr>
              <a:t>Een plant moet groeien. Voor de groei heeft de plant onder andere voedingszouten en water nodig uit de bodem of het substraat.</a:t>
            </a:r>
          </a:p>
          <a:p>
            <a:pPr marL="342900" indent="-342900" algn="l">
              <a:buFont typeface="Arial" panose="020B0604020202020204" pitchFamily="34" charset="0"/>
              <a:buChar char="•"/>
            </a:pPr>
            <a:r>
              <a:rPr lang="nl-NL" sz="2000" b="0" i="0" dirty="0">
                <a:solidFill>
                  <a:srgbClr val="000080"/>
                </a:solidFill>
                <a:effectLst/>
                <a:latin typeface="Arial" panose="020B0604020202020204" pitchFamily="34" charset="0"/>
              </a:rPr>
              <a:t> De opname van voedingszouten en water gebeurt echter alleen als de plant verdampt. De verdamping van de plant is weer afhankelijk van de luchtvochtigheid in de kas. </a:t>
            </a:r>
          </a:p>
          <a:p>
            <a:pPr marL="342900" indent="-342900" algn="l">
              <a:buFont typeface="Arial" panose="020B0604020202020204" pitchFamily="34" charset="0"/>
              <a:buChar char="•"/>
            </a:pPr>
            <a:r>
              <a:rPr lang="nl-NL" sz="2000" b="0" i="0" dirty="0">
                <a:solidFill>
                  <a:srgbClr val="000080"/>
                </a:solidFill>
                <a:effectLst/>
                <a:latin typeface="Arial" panose="020B0604020202020204" pitchFamily="34" charset="0"/>
              </a:rPr>
              <a:t>Groei is dus afhankelijk van de klimaatfactor luchtvochtigheid. De hoeveelheid waterdamp in de lucht houdt echter direct verband met een andere klimaatfactor: de temperatuur. </a:t>
            </a:r>
          </a:p>
          <a:p>
            <a:pPr marL="342900" indent="-342900" algn="l">
              <a:buFont typeface="Arial" panose="020B0604020202020204" pitchFamily="34" charset="0"/>
              <a:buChar char="•"/>
            </a:pPr>
            <a:r>
              <a:rPr lang="nl-NL" sz="2000" b="0" i="0" dirty="0">
                <a:solidFill>
                  <a:srgbClr val="000080"/>
                </a:solidFill>
                <a:effectLst/>
                <a:latin typeface="Arial" panose="020B0604020202020204" pitchFamily="34" charset="0"/>
              </a:rPr>
              <a:t>Het samenspel tussen de verschillende klimaatfactoren kan dus al gauw een ingewikkelde zaak worden.</a:t>
            </a:r>
          </a:p>
          <a:p>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5F33F7E6-1DB5-AA18-70CF-ABB1F89BFA82}"/>
              </a:ext>
            </a:extLst>
          </p:cNvPr>
          <p:cNvSpPr txBox="1"/>
          <p:nvPr/>
        </p:nvSpPr>
        <p:spPr>
          <a:xfrm>
            <a:off x="8636000" y="6311384"/>
            <a:ext cx="2768600" cy="369332"/>
          </a:xfrm>
          <a:prstGeom prst="rect">
            <a:avLst/>
          </a:prstGeom>
          <a:noFill/>
        </p:spPr>
        <p:txBody>
          <a:bodyPr wrap="square">
            <a:spAutoFit/>
          </a:bodyPr>
          <a:lstStyle/>
          <a:p>
            <a:r>
              <a:rPr lang="en-US" dirty="0">
                <a:hlinkClick r:id="rId2"/>
              </a:rPr>
              <a:t>OC XSL Test (wur.nl)</a:t>
            </a:r>
            <a:endParaRPr lang="nl-NL" dirty="0"/>
          </a:p>
        </p:txBody>
      </p:sp>
      <p:pic>
        <p:nvPicPr>
          <p:cNvPr id="5122" name="Picture 2" descr="Een hoge luchtvochtigheid in uw woning? Hier leest u meer!">
            <a:extLst>
              <a:ext uri="{FF2B5EF4-FFF2-40B4-BE49-F238E27FC236}">
                <a16:creationId xmlns:a16="http://schemas.microsoft.com/office/drawing/2014/main" id="{9D305E60-82F3-5260-84AD-DEAE9DA6D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588" y="1070074"/>
            <a:ext cx="30575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85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Effect transition="in" filter="fade">
                                      <p:cBhvr>
                                        <p:cTn id="14" dur="1000"/>
                                        <p:tgtEl>
                                          <p:spTgt spid="5">
                                            <p:txEl>
                                              <p:pRg st="5" end="5"/>
                                            </p:txEl>
                                          </p:spTgt>
                                        </p:tgtEl>
                                      </p:cBhvr>
                                    </p:animEffect>
                                    <p:anim calcmode="lin" valueType="num">
                                      <p:cBhvr>
                                        <p:cTn id="1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anim calcmode="lin" valueType="num">
                                      <p:cBhvr>
                                        <p:cTn id="2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590674" y="2070795"/>
            <a:ext cx="8810625" cy="4154984"/>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nl-NL" sz="2400" b="0" i="0" dirty="0">
                <a:solidFill>
                  <a:srgbClr val="666666"/>
                </a:solidFill>
                <a:effectLst/>
                <a:latin typeface="Nexus Sans Pro"/>
              </a:rPr>
              <a:t>De eigenschappen van kaslucht spelen een hoofdrol in nieuwe mogelijkheden om energie te besparen.</a:t>
            </a:r>
          </a:p>
          <a:p>
            <a:pPr marL="342900" indent="-342900">
              <a:buFont typeface="Arial" panose="020B0604020202020204" pitchFamily="34" charset="0"/>
              <a:buChar char="•"/>
            </a:pPr>
            <a:endParaRPr lang="nl-NL" sz="2400" dirty="0">
              <a:solidFill>
                <a:srgbClr val="666666"/>
              </a:solidFill>
              <a:latin typeface="Nexus Sans Pro"/>
            </a:endParaRPr>
          </a:p>
          <a:p>
            <a:pPr marL="342900" indent="-342900">
              <a:buFont typeface="Arial" panose="020B0604020202020204" pitchFamily="34" charset="0"/>
              <a:buChar char="•"/>
            </a:pPr>
            <a:r>
              <a:rPr lang="nl-NL" sz="2400" b="0" i="0" dirty="0">
                <a:solidFill>
                  <a:srgbClr val="666666"/>
                </a:solidFill>
                <a:effectLst/>
                <a:latin typeface="Nexus Sans Pro"/>
              </a:rPr>
              <a:t> Het </a:t>
            </a:r>
            <a:r>
              <a:rPr lang="nl-NL" sz="2400" b="0" i="0" dirty="0" err="1">
                <a:solidFill>
                  <a:srgbClr val="666666"/>
                </a:solidFill>
                <a:effectLst/>
                <a:latin typeface="Nexus Sans Pro"/>
              </a:rPr>
              <a:t>Mollier</a:t>
            </a:r>
            <a:r>
              <a:rPr lang="nl-NL" sz="2400" b="0" i="0" dirty="0">
                <a:solidFill>
                  <a:srgbClr val="666666"/>
                </a:solidFill>
                <a:effectLst/>
                <a:latin typeface="Nexus Sans Pro"/>
              </a:rPr>
              <a:t>-diagram geeft weer hoe:</a:t>
            </a:r>
          </a:p>
          <a:p>
            <a:pPr marL="800100" lvl="1" indent="-342900">
              <a:buFont typeface="Arial" panose="020B0604020202020204" pitchFamily="34" charset="0"/>
              <a:buChar char="•"/>
            </a:pPr>
            <a:r>
              <a:rPr lang="nl-NL" sz="2400" b="0" i="0" dirty="0">
                <a:solidFill>
                  <a:srgbClr val="666666"/>
                </a:solidFill>
                <a:effectLst/>
                <a:latin typeface="Nexus Sans Pro"/>
              </a:rPr>
              <a:t> temperatuur, </a:t>
            </a:r>
          </a:p>
          <a:p>
            <a:pPr marL="800100" lvl="1" indent="-342900">
              <a:buFont typeface="Arial" panose="020B0604020202020204" pitchFamily="34" charset="0"/>
              <a:buChar char="•"/>
            </a:pPr>
            <a:r>
              <a:rPr lang="nl-NL" sz="2400" b="0" i="0" dirty="0">
                <a:solidFill>
                  <a:srgbClr val="666666"/>
                </a:solidFill>
                <a:effectLst/>
                <a:latin typeface="Nexus Sans Pro"/>
              </a:rPr>
              <a:t>RV, </a:t>
            </a:r>
          </a:p>
          <a:p>
            <a:pPr marL="800100" lvl="1" indent="-342900">
              <a:buFont typeface="Arial" panose="020B0604020202020204" pitchFamily="34" charset="0"/>
              <a:buChar char="•"/>
            </a:pPr>
            <a:r>
              <a:rPr lang="nl-NL" sz="2400" b="0" i="0" dirty="0">
                <a:solidFill>
                  <a:srgbClr val="666666"/>
                </a:solidFill>
                <a:effectLst/>
                <a:latin typeface="Nexus Sans Pro"/>
              </a:rPr>
              <a:t>energie-inhoud  </a:t>
            </a:r>
          </a:p>
          <a:p>
            <a:pPr marL="800100" lvl="1" indent="-342900">
              <a:buFont typeface="Arial" panose="020B0604020202020204" pitchFamily="34" charset="0"/>
              <a:buChar char="•"/>
            </a:pPr>
            <a:r>
              <a:rPr lang="nl-NL" sz="2400" b="0" i="0" dirty="0">
                <a:solidFill>
                  <a:srgbClr val="666666"/>
                </a:solidFill>
                <a:effectLst/>
                <a:latin typeface="Nexus Sans Pro"/>
              </a:rPr>
              <a:t>dauwpunt </a:t>
            </a:r>
          </a:p>
          <a:p>
            <a:pPr marL="1714500" lvl="3" indent="-342900">
              <a:buFont typeface="Arial" panose="020B0604020202020204" pitchFamily="34" charset="0"/>
              <a:buChar char="•"/>
            </a:pPr>
            <a:r>
              <a:rPr lang="nl-NL" sz="2400" b="0" i="0" dirty="0">
                <a:solidFill>
                  <a:srgbClr val="666666"/>
                </a:solidFill>
                <a:effectLst/>
                <a:latin typeface="Nexus Sans Pro"/>
              </a:rPr>
              <a:t>met elkaar samenhangen. </a:t>
            </a:r>
          </a:p>
        </p:txBody>
      </p:sp>
      <p:pic>
        <p:nvPicPr>
          <p:cNvPr id="6146" name="Picture 2" descr="Nadelige invloeden van het dauwpunt op schilderwerk | VerfBestelSite.nl">
            <a:extLst>
              <a:ext uri="{FF2B5EF4-FFF2-40B4-BE49-F238E27FC236}">
                <a16:creationId xmlns:a16="http://schemas.microsoft.com/office/drawing/2014/main" id="{365312EB-5089-B02B-DFAD-807F9C093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0" y="4494450"/>
            <a:ext cx="2575665" cy="193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55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anim calcmode="lin" valueType="num">
                                      <p:cBhvr>
                                        <p:cTn id="3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1000"/>
                                        <p:tgtEl>
                                          <p:spTgt spid="5">
                                            <p:txEl>
                                              <p:pRg st="9" end="9"/>
                                            </p:txEl>
                                          </p:spTgt>
                                        </p:tgtEl>
                                      </p:cBhvr>
                                    </p:animEffect>
                                    <p:anim calcmode="lin" valueType="num">
                                      <p:cBhvr>
                                        <p:cTn id="5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590674" y="2070795"/>
            <a:ext cx="8810625" cy="2677656"/>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nl-NL" sz="2400" dirty="0">
                <a:solidFill>
                  <a:srgbClr val="666666"/>
                </a:solidFill>
                <a:latin typeface="Nexus Sans Pro"/>
              </a:rPr>
              <a:t>H</a:t>
            </a:r>
            <a:r>
              <a:rPr lang="nl-NL" sz="2400" b="0" i="0" dirty="0">
                <a:solidFill>
                  <a:srgbClr val="666666"/>
                </a:solidFill>
                <a:effectLst/>
                <a:latin typeface="Nexus Sans Pro"/>
              </a:rPr>
              <a:t>et </a:t>
            </a:r>
            <a:r>
              <a:rPr lang="nl-NL" sz="2400" b="0" i="0" dirty="0" err="1">
                <a:solidFill>
                  <a:srgbClr val="666666"/>
                </a:solidFill>
                <a:effectLst/>
                <a:latin typeface="Nexus Sans Pro"/>
              </a:rPr>
              <a:t>Psychro-diagram</a:t>
            </a:r>
            <a:r>
              <a:rPr lang="nl-NL" sz="2400" b="0" i="0" dirty="0">
                <a:solidFill>
                  <a:srgbClr val="666666"/>
                </a:solidFill>
                <a:effectLst/>
                <a:latin typeface="Nexus Sans Pro"/>
              </a:rPr>
              <a:t>.</a:t>
            </a:r>
          </a:p>
          <a:p>
            <a:pPr marL="342900" indent="-342900">
              <a:buFont typeface="Arial" panose="020B0604020202020204" pitchFamily="34" charset="0"/>
              <a:buChar char="•"/>
            </a:pPr>
            <a:r>
              <a:rPr lang="nl-NL" sz="2400" b="0" i="0" dirty="0">
                <a:solidFill>
                  <a:srgbClr val="666666"/>
                </a:solidFill>
                <a:effectLst/>
                <a:latin typeface="Nexus Sans Pro"/>
              </a:rPr>
              <a:t> Daarmee kan iedereen aan de hand van praktijkvoorbeelden relatief eenvoudig bepalen hoe bij bepaalde buitenomstandigheden het gewenste kasklimaat het beste te realiseren is</a:t>
            </a:r>
            <a:endParaRPr lang="nl-NL" sz="2400" dirty="0"/>
          </a:p>
        </p:txBody>
      </p:sp>
      <p:pic>
        <p:nvPicPr>
          <p:cNvPr id="7170" name="Picture 2" descr="SERCOM ontwikkelt weerradar">
            <a:extLst>
              <a:ext uri="{FF2B5EF4-FFF2-40B4-BE49-F238E27FC236}">
                <a16:creationId xmlns:a16="http://schemas.microsoft.com/office/drawing/2014/main" id="{C32CA375-2046-B94B-77CA-2C16BB6AA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8700" y="44704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utomatische regeling">
            <a:extLst>
              <a:ext uri="{FF2B5EF4-FFF2-40B4-BE49-F238E27FC236}">
                <a16:creationId xmlns:a16="http://schemas.microsoft.com/office/drawing/2014/main" id="{FDC207B4-8460-2E87-DDF3-61460B4E5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5003801"/>
            <a:ext cx="5741888" cy="111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48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590674" y="2070795"/>
            <a:ext cx="8810625" cy="830997"/>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B082C14C-237B-D71E-B8C8-1BA68A1E59A9}"/>
              </a:ext>
            </a:extLst>
          </p:cNvPr>
          <p:cNvSpPr txBox="1"/>
          <p:nvPr/>
        </p:nvSpPr>
        <p:spPr>
          <a:xfrm>
            <a:off x="787400" y="2869884"/>
            <a:ext cx="8026400" cy="3477875"/>
          </a:xfrm>
          <a:prstGeom prst="rect">
            <a:avLst/>
          </a:prstGeom>
          <a:noFill/>
        </p:spPr>
        <p:txBody>
          <a:bodyPr wrap="square">
            <a:spAutoFit/>
          </a:bodyPr>
          <a:lstStyle/>
          <a:p>
            <a:pPr algn="l"/>
            <a:r>
              <a:rPr lang="nl-NL" sz="2200" b="0" i="0" dirty="0">
                <a:effectLst/>
                <a:latin typeface="Montserrat" panose="00000500000000000000" pitchFamily="2" charset="0"/>
              </a:rPr>
              <a:t>Het </a:t>
            </a:r>
            <a:r>
              <a:rPr lang="nl-NL" sz="2200" b="0" i="0" dirty="0" err="1">
                <a:effectLst/>
                <a:latin typeface="Montserrat" panose="00000500000000000000" pitchFamily="2" charset="0"/>
              </a:rPr>
              <a:t>Mollier</a:t>
            </a:r>
            <a:r>
              <a:rPr lang="nl-NL" sz="2200" b="0" i="0" dirty="0">
                <a:effectLst/>
                <a:latin typeface="Montserrat" panose="00000500000000000000" pitchFamily="2" charset="0"/>
              </a:rPr>
              <a:t> diagram is opgebouwd uit:</a:t>
            </a:r>
          </a:p>
          <a:p>
            <a:pPr algn="l"/>
            <a:endParaRPr lang="nl-NL" sz="2200" b="0" i="0" dirty="0">
              <a:effectLst/>
              <a:latin typeface="Montserrat" panose="00000500000000000000" pitchFamily="2" charset="0"/>
            </a:endParaRPr>
          </a:p>
          <a:p>
            <a:pPr algn="l">
              <a:buFont typeface="Arial" panose="020B0604020202020204" pitchFamily="34" charset="0"/>
              <a:buChar char="•"/>
            </a:pPr>
            <a:r>
              <a:rPr lang="nl-NL" sz="2200" b="0" i="0" dirty="0">
                <a:effectLst/>
                <a:latin typeface="Montserrat" panose="00000500000000000000" pitchFamily="2" charset="0"/>
              </a:rPr>
              <a:t>De temperatuur van de lucht op de verticale as.</a:t>
            </a:r>
          </a:p>
          <a:p>
            <a:pPr algn="l">
              <a:buFont typeface="Arial" panose="020B0604020202020204" pitchFamily="34" charset="0"/>
              <a:buChar char="•"/>
            </a:pPr>
            <a:endParaRPr lang="nl-NL" sz="2200" b="0" i="0" dirty="0">
              <a:effectLst/>
              <a:latin typeface="Montserrat" panose="00000500000000000000" pitchFamily="2" charset="0"/>
            </a:endParaRPr>
          </a:p>
          <a:p>
            <a:pPr algn="l">
              <a:buFont typeface="Arial" panose="020B0604020202020204" pitchFamily="34" charset="0"/>
              <a:buChar char="•"/>
            </a:pPr>
            <a:r>
              <a:rPr lang="nl-NL" sz="2200" b="0" i="0" dirty="0">
                <a:effectLst/>
                <a:latin typeface="Montserrat" panose="00000500000000000000" pitchFamily="2" charset="0"/>
              </a:rPr>
              <a:t>De absolute vochtigheid op de horizontale as.</a:t>
            </a:r>
          </a:p>
          <a:p>
            <a:pPr algn="l">
              <a:buFont typeface="Arial" panose="020B0604020202020204" pitchFamily="34" charset="0"/>
              <a:buChar char="•"/>
            </a:pPr>
            <a:endParaRPr lang="nl-NL" sz="2200" b="0" i="0" dirty="0">
              <a:effectLst/>
              <a:latin typeface="Montserrat" panose="00000500000000000000" pitchFamily="2" charset="0"/>
            </a:endParaRPr>
          </a:p>
          <a:p>
            <a:pPr algn="l">
              <a:buFont typeface="Arial" panose="020B0604020202020204" pitchFamily="34" charset="0"/>
              <a:buChar char="•"/>
            </a:pPr>
            <a:r>
              <a:rPr lang="nl-NL" sz="2200" b="0" i="0" dirty="0">
                <a:effectLst/>
                <a:latin typeface="Montserrat" panose="00000500000000000000" pitchFamily="2" charset="0"/>
              </a:rPr>
              <a:t>De relatieve vochtigheid aangeduid met de kromme lijnen.</a:t>
            </a:r>
          </a:p>
          <a:p>
            <a:pPr algn="l">
              <a:buFont typeface="Arial" panose="020B0604020202020204" pitchFamily="34" charset="0"/>
              <a:buChar char="•"/>
            </a:pPr>
            <a:endParaRPr lang="nl-NL" sz="2200" b="0" i="0" dirty="0">
              <a:effectLst/>
              <a:latin typeface="Montserrat" panose="00000500000000000000" pitchFamily="2" charset="0"/>
            </a:endParaRPr>
          </a:p>
          <a:p>
            <a:pPr algn="l">
              <a:buFont typeface="Arial" panose="020B0604020202020204" pitchFamily="34" charset="0"/>
              <a:buChar char="•"/>
            </a:pPr>
            <a:r>
              <a:rPr lang="nl-NL" sz="2200" b="0" i="0" dirty="0">
                <a:effectLst/>
                <a:latin typeface="Montserrat" panose="00000500000000000000" pitchFamily="2" charset="0"/>
              </a:rPr>
              <a:t>De enthalpie (warmte inhoud) met de diagonale lijnen.</a:t>
            </a:r>
          </a:p>
        </p:txBody>
      </p:sp>
      <p:pic>
        <p:nvPicPr>
          <p:cNvPr id="1026" name="Picture 2">
            <a:extLst>
              <a:ext uri="{FF2B5EF4-FFF2-40B4-BE49-F238E27FC236}">
                <a16:creationId xmlns:a16="http://schemas.microsoft.com/office/drawing/2014/main" id="{AF905166-733E-22FA-4335-559702E6C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737" y="3987346"/>
            <a:ext cx="3095625"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93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590674" y="2070795"/>
            <a:ext cx="8810625" cy="830997"/>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EAD153B8-4247-598D-4355-2937CCC2875A}"/>
              </a:ext>
            </a:extLst>
          </p:cNvPr>
          <p:cNvSpPr txBox="1"/>
          <p:nvPr/>
        </p:nvSpPr>
        <p:spPr>
          <a:xfrm>
            <a:off x="410252" y="2717126"/>
            <a:ext cx="8295598" cy="3139321"/>
          </a:xfrm>
          <a:prstGeom prst="rect">
            <a:avLst/>
          </a:prstGeom>
          <a:noFill/>
        </p:spPr>
        <p:txBody>
          <a:bodyPr wrap="square">
            <a:spAutoFit/>
          </a:bodyPr>
          <a:lstStyle/>
          <a:p>
            <a:pPr marL="285750" indent="-285750" algn="l">
              <a:buFont typeface="Arial" panose="020B0604020202020204" pitchFamily="34" charset="0"/>
              <a:buChar char="•"/>
            </a:pPr>
            <a:r>
              <a:rPr lang="nl-NL" sz="2200" b="0" i="0" dirty="0">
                <a:effectLst/>
                <a:latin typeface="Montserrat" panose="00000500000000000000" pitchFamily="2" charset="0"/>
              </a:rPr>
              <a:t>De </a:t>
            </a:r>
            <a:r>
              <a:rPr lang="nl-NL" sz="2200" b="1" i="0" dirty="0">
                <a:effectLst/>
                <a:latin typeface="Montserrat" panose="00000500000000000000" pitchFamily="2" charset="0"/>
              </a:rPr>
              <a:t>relatieve vochtigheid</a:t>
            </a:r>
            <a:r>
              <a:rPr lang="nl-NL" sz="2200" b="0" i="0" dirty="0">
                <a:effectLst/>
                <a:latin typeface="Montserrat" panose="00000500000000000000" pitchFamily="2" charset="0"/>
              </a:rPr>
              <a:t> is de verhouding tussen de werkelijke hoeveelheid aanwezig vocht en de maximale hoeveelheid vocht die de lucht kan bevatten. </a:t>
            </a:r>
          </a:p>
          <a:p>
            <a:pPr marL="742950" lvl="1" indent="-285750">
              <a:buFont typeface="Arial" panose="020B0604020202020204" pitchFamily="34" charset="0"/>
              <a:buChar char="•"/>
            </a:pPr>
            <a:r>
              <a:rPr lang="nl-NL" sz="2200" b="0" i="0" dirty="0">
                <a:effectLst/>
                <a:latin typeface="Montserrat" panose="00000500000000000000" pitchFamily="2" charset="0"/>
              </a:rPr>
              <a:t>De eenheid van relatieve vochtigheid is %RV</a:t>
            </a:r>
          </a:p>
          <a:p>
            <a:pPr algn="l"/>
            <a:endParaRPr lang="nl-NL" sz="2200" dirty="0">
              <a:latin typeface="Montserrat" panose="00000500000000000000" pitchFamily="2" charset="0"/>
            </a:endParaRPr>
          </a:p>
          <a:p>
            <a:pPr algn="l"/>
            <a:endParaRPr lang="nl-NL" sz="2200" b="0" i="0" dirty="0">
              <a:effectLst/>
              <a:latin typeface="Montserrat" panose="00000500000000000000" pitchFamily="2" charset="0"/>
            </a:endParaRPr>
          </a:p>
          <a:p>
            <a:pPr marL="285750" indent="-285750" algn="l">
              <a:buFont typeface="Arial" panose="020B0604020202020204" pitchFamily="34" charset="0"/>
              <a:buChar char="•"/>
            </a:pPr>
            <a:r>
              <a:rPr lang="nl-NL" sz="2200" b="0" i="0" dirty="0">
                <a:effectLst/>
                <a:latin typeface="Montserrat" panose="00000500000000000000" pitchFamily="2" charset="0"/>
              </a:rPr>
              <a:t>De </a:t>
            </a:r>
            <a:r>
              <a:rPr lang="nl-NL" sz="2200" b="1" i="0" dirty="0">
                <a:effectLst/>
                <a:latin typeface="Montserrat" panose="00000500000000000000" pitchFamily="2" charset="0"/>
              </a:rPr>
              <a:t>absolute vochtigheid</a:t>
            </a:r>
            <a:r>
              <a:rPr lang="nl-NL" sz="2200" b="0" i="0" dirty="0">
                <a:effectLst/>
                <a:latin typeface="Montserrat" panose="00000500000000000000" pitchFamily="2" charset="0"/>
              </a:rPr>
              <a:t> is de hoeveelheid gram vocht die daadwerkelijk aanwezig is in een kilogram lucht.  </a:t>
            </a:r>
          </a:p>
          <a:p>
            <a:pPr marL="742950" lvl="1" indent="-285750">
              <a:buFont typeface="Arial" panose="020B0604020202020204" pitchFamily="34" charset="0"/>
              <a:buChar char="•"/>
            </a:pPr>
            <a:r>
              <a:rPr lang="nl-NL" sz="2200" b="0" i="0" dirty="0">
                <a:effectLst/>
                <a:latin typeface="Montserrat" panose="00000500000000000000" pitchFamily="2" charset="0"/>
              </a:rPr>
              <a:t>De eenheid van absolute vochtigheid is g/kg.</a:t>
            </a:r>
          </a:p>
        </p:txBody>
      </p:sp>
      <p:pic>
        <p:nvPicPr>
          <p:cNvPr id="2050" name="Picture 2">
            <a:extLst>
              <a:ext uri="{FF2B5EF4-FFF2-40B4-BE49-F238E27FC236}">
                <a16:creationId xmlns:a16="http://schemas.microsoft.com/office/drawing/2014/main" id="{2A311C13-F780-2E3D-C248-251571A08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486" y="3956209"/>
            <a:ext cx="3095625"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87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590674" y="2070795"/>
            <a:ext cx="8810625" cy="830997"/>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3B76BE46-62B2-1CDD-F03B-A4B9FD601E92}"/>
              </a:ext>
            </a:extLst>
          </p:cNvPr>
          <p:cNvSpPr txBox="1"/>
          <p:nvPr/>
        </p:nvSpPr>
        <p:spPr>
          <a:xfrm>
            <a:off x="322029" y="2700790"/>
            <a:ext cx="8488596" cy="3816429"/>
          </a:xfrm>
          <a:prstGeom prst="rect">
            <a:avLst/>
          </a:prstGeom>
          <a:noFill/>
        </p:spPr>
        <p:txBody>
          <a:bodyPr wrap="square">
            <a:spAutoFit/>
          </a:bodyPr>
          <a:lstStyle/>
          <a:p>
            <a:pPr marL="342900" indent="-342900" algn="l">
              <a:buFont typeface="Arial" panose="020B0604020202020204" pitchFamily="34" charset="0"/>
              <a:buChar char="•"/>
            </a:pPr>
            <a:r>
              <a:rPr lang="nl-NL" sz="2200" b="0" i="0" dirty="0">
                <a:effectLst/>
                <a:latin typeface="Montserrat" panose="00000500000000000000" pitchFamily="2" charset="0"/>
              </a:rPr>
              <a:t>De </a:t>
            </a:r>
            <a:r>
              <a:rPr lang="nl-NL" sz="2200" b="1" i="0" dirty="0">
                <a:effectLst/>
                <a:latin typeface="Montserrat" panose="00000500000000000000" pitchFamily="2" charset="0"/>
              </a:rPr>
              <a:t>temperatuur </a:t>
            </a:r>
            <a:r>
              <a:rPr lang="nl-NL" sz="2200" b="0" i="0" dirty="0">
                <a:effectLst/>
                <a:latin typeface="Montserrat" panose="00000500000000000000" pitchFamily="2" charset="0"/>
              </a:rPr>
              <a:t>wordt gemeten met een gewone thermometer en wordt ook wel de droge bol temperatuur genoemd. </a:t>
            </a:r>
          </a:p>
          <a:p>
            <a:pPr marL="342900" indent="-342900" algn="l">
              <a:buFont typeface="Arial" panose="020B0604020202020204" pitchFamily="34" charset="0"/>
              <a:buChar char="•"/>
            </a:pPr>
            <a:r>
              <a:rPr lang="nl-NL" sz="2200" b="0" i="0" dirty="0">
                <a:effectLst/>
                <a:latin typeface="Montserrat" panose="00000500000000000000" pitchFamily="2" charset="0"/>
              </a:rPr>
              <a:t>De temperatuur staat op de verticale as en wordt aangeduid in °C, de donkergroene pijl.</a:t>
            </a:r>
          </a:p>
          <a:p>
            <a:pPr algn="l"/>
            <a:endParaRPr lang="nl-NL" sz="2200" b="0" i="0" dirty="0">
              <a:effectLst/>
              <a:latin typeface="Montserrat" panose="00000500000000000000" pitchFamily="2" charset="0"/>
            </a:endParaRPr>
          </a:p>
          <a:p>
            <a:pPr marL="342900" indent="-342900" algn="l">
              <a:buFont typeface="Arial" panose="020B0604020202020204" pitchFamily="34" charset="0"/>
              <a:buChar char="•"/>
            </a:pPr>
            <a:r>
              <a:rPr lang="nl-NL" sz="2200" b="0" i="0" dirty="0">
                <a:effectLst/>
                <a:latin typeface="Montserrat" panose="00000500000000000000" pitchFamily="2" charset="0"/>
              </a:rPr>
              <a:t>De </a:t>
            </a:r>
            <a:r>
              <a:rPr lang="nl-NL" sz="2200" b="1" i="0" dirty="0" err="1">
                <a:effectLst/>
                <a:latin typeface="Montserrat" panose="00000500000000000000" pitchFamily="2" charset="0"/>
              </a:rPr>
              <a:t>nattebol</a:t>
            </a:r>
            <a:r>
              <a:rPr lang="nl-NL" sz="2200" b="1" i="0" dirty="0">
                <a:effectLst/>
                <a:latin typeface="Montserrat" panose="00000500000000000000" pitchFamily="2" charset="0"/>
              </a:rPr>
              <a:t> </a:t>
            </a:r>
            <a:r>
              <a:rPr lang="nl-NL" sz="2200" b="0" i="0" dirty="0">
                <a:effectLst/>
                <a:latin typeface="Montserrat" panose="00000500000000000000" pitchFamily="2" charset="0"/>
              </a:rPr>
              <a:t>temperatuur wordt bepaald met een kous en door verdamping van water. </a:t>
            </a:r>
          </a:p>
          <a:p>
            <a:pPr marL="342900" indent="-342900" algn="l">
              <a:buFont typeface="Arial" panose="020B0604020202020204" pitchFamily="34" charset="0"/>
              <a:buChar char="•"/>
            </a:pPr>
            <a:r>
              <a:rPr lang="nl-NL" sz="2200" b="0" i="0" dirty="0">
                <a:effectLst/>
                <a:latin typeface="Montserrat" panose="00000500000000000000" pitchFamily="2" charset="0"/>
              </a:rPr>
              <a:t>Dit loopt vrijwel evenwijdig aan de enthalpie lijnen en is af te lezen op de kruising met de 100%RV lijn, de lichtgroene pijl.</a:t>
            </a:r>
          </a:p>
        </p:txBody>
      </p:sp>
      <p:pic>
        <p:nvPicPr>
          <p:cNvPr id="3074" name="Picture 2">
            <a:extLst>
              <a:ext uri="{FF2B5EF4-FFF2-40B4-BE49-F238E27FC236}">
                <a16:creationId xmlns:a16="http://schemas.microsoft.com/office/drawing/2014/main" id="{1304B21A-E5C2-9886-E8EF-71AB97019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5688" y="4098925"/>
            <a:ext cx="3095625" cy="2266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tteboltemperatuur - Wikipedia">
            <a:extLst>
              <a:ext uri="{FF2B5EF4-FFF2-40B4-BE49-F238E27FC236}">
                <a16:creationId xmlns:a16="http://schemas.microsoft.com/office/drawing/2014/main" id="{3A4046F5-A9DA-7F3D-1F91-1861A9EB5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142" y="363582"/>
            <a:ext cx="3818171" cy="286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590674" y="2070795"/>
            <a:ext cx="8810625" cy="830997"/>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77E97A27-4C7C-2DFA-56A6-C4D2D635A8B0}"/>
              </a:ext>
            </a:extLst>
          </p:cNvPr>
          <p:cNvSpPr txBox="1"/>
          <p:nvPr/>
        </p:nvSpPr>
        <p:spPr>
          <a:xfrm>
            <a:off x="382730" y="3394235"/>
            <a:ext cx="7546975" cy="2123658"/>
          </a:xfrm>
          <a:prstGeom prst="rect">
            <a:avLst/>
          </a:prstGeom>
          <a:noFill/>
        </p:spPr>
        <p:txBody>
          <a:bodyPr wrap="square">
            <a:spAutoFit/>
          </a:bodyPr>
          <a:lstStyle/>
          <a:p>
            <a:pPr marL="342900" indent="-342900">
              <a:buFont typeface="Arial" panose="020B0604020202020204" pitchFamily="34" charset="0"/>
              <a:buChar char="•"/>
            </a:pPr>
            <a:r>
              <a:rPr lang="nl-NL" sz="2200" b="0" i="0" dirty="0">
                <a:effectLst/>
                <a:latin typeface="Montserrat" panose="00000500000000000000" pitchFamily="2" charset="0"/>
              </a:rPr>
              <a:t>De </a:t>
            </a:r>
            <a:r>
              <a:rPr lang="nl-NL" sz="2200" b="1" i="0" dirty="0">
                <a:effectLst/>
                <a:latin typeface="Montserrat" panose="00000500000000000000" pitchFamily="2" charset="0"/>
              </a:rPr>
              <a:t>dauwpunt </a:t>
            </a:r>
            <a:r>
              <a:rPr lang="nl-NL" sz="2200" b="0" i="0" dirty="0">
                <a:effectLst/>
                <a:latin typeface="Montserrat" panose="00000500000000000000" pitchFamily="2" charset="0"/>
              </a:rPr>
              <a:t>temperatuur is de temperatuur waar, bij een gelijkblijvende absolute vochtigheid, de relatieve vochtigheid groter wordt totdat de 100% bereikt is, de blauwe pijl.</a:t>
            </a:r>
          </a:p>
          <a:p>
            <a:pPr marL="342900" indent="-342900">
              <a:buFont typeface="Arial" panose="020B0604020202020204" pitchFamily="34" charset="0"/>
              <a:buChar char="•"/>
            </a:pPr>
            <a:endParaRPr lang="nl-NL" sz="2200" b="0" i="0" dirty="0">
              <a:effectLst/>
              <a:latin typeface="Montserrat" panose="00000500000000000000" pitchFamily="2" charset="0"/>
            </a:endParaRPr>
          </a:p>
          <a:p>
            <a:pPr marL="342900" indent="-342900">
              <a:buFont typeface="Arial" panose="020B0604020202020204" pitchFamily="34" charset="0"/>
              <a:buChar char="•"/>
            </a:pPr>
            <a:r>
              <a:rPr lang="nl-NL" sz="2200" b="0" i="0" dirty="0">
                <a:effectLst/>
                <a:latin typeface="Montserrat" panose="00000500000000000000" pitchFamily="2" charset="0"/>
              </a:rPr>
              <a:t>Na dit punt treedt condensatie op.</a:t>
            </a:r>
            <a:endParaRPr lang="nl-NL" sz="2200" dirty="0"/>
          </a:p>
        </p:txBody>
      </p:sp>
      <p:pic>
        <p:nvPicPr>
          <p:cNvPr id="4098" name="Picture 2">
            <a:extLst>
              <a:ext uri="{FF2B5EF4-FFF2-40B4-BE49-F238E27FC236}">
                <a16:creationId xmlns:a16="http://schemas.microsoft.com/office/drawing/2014/main" id="{2CC62739-DF3D-DA51-A098-CBB1099F4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612" y="4177408"/>
            <a:ext cx="3095625" cy="2266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auwpunttemperatuur, wat is dat eigenlijk? | Weerplaza.nl">
            <a:extLst>
              <a:ext uri="{FF2B5EF4-FFF2-40B4-BE49-F238E27FC236}">
                <a16:creationId xmlns:a16="http://schemas.microsoft.com/office/drawing/2014/main" id="{7410AE19-AABB-7EF9-F165-3B587E794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706" y="595422"/>
            <a:ext cx="4101812" cy="230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590675" y="1905695"/>
            <a:ext cx="8810625" cy="1107996"/>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t>DROGE BOL-, NATTE BOL- EN DAUWPUNTTEMPERATUUR</a:t>
            </a:r>
            <a:endParaRPr lang="nl-NL" b="1" dirty="0">
              <a:latin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B01CADEC-C469-8ACF-4CC7-562B59257DA8}"/>
              </a:ext>
            </a:extLst>
          </p:cNvPr>
          <p:cNvPicPr>
            <a:picLocks noChangeAspect="1"/>
          </p:cNvPicPr>
          <p:nvPr/>
        </p:nvPicPr>
        <p:blipFill>
          <a:blip r:embed="rId2"/>
          <a:stretch>
            <a:fillRect/>
          </a:stretch>
        </p:blipFill>
        <p:spPr>
          <a:xfrm>
            <a:off x="746038" y="3231754"/>
            <a:ext cx="2742781" cy="3110904"/>
          </a:xfrm>
          <a:prstGeom prst="rect">
            <a:avLst/>
          </a:prstGeom>
        </p:spPr>
      </p:pic>
      <p:sp>
        <p:nvSpPr>
          <p:cNvPr id="7" name="Tekstvak 6">
            <a:extLst>
              <a:ext uri="{FF2B5EF4-FFF2-40B4-BE49-F238E27FC236}">
                <a16:creationId xmlns:a16="http://schemas.microsoft.com/office/drawing/2014/main" id="{068FA21B-CD11-A669-99ED-E20FBB81239A}"/>
              </a:ext>
            </a:extLst>
          </p:cNvPr>
          <p:cNvSpPr txBox="1"/>
          <p:nvPr/>
        </p:nvSpPr>
        <p:spPr>
          <a:xfrm>
            <a:off x="4089400" y="3290690"/>
            <a:ext cx="6096000" cy="2123658"/>
          </a:xfrm>
          <a:prstGeom prst="rect">
            <a:avLst/>
          </a:prstGeom>
          <a:noFill/>
        </p:spPr>
        <p:txBody>
          <a:bodyPr wrap="square">
            <a:spAutoFit/>
          </a:bodyPr>
          <a:lstStyle/>
          <a:p>
            <a:pPr marL="285750" indent="-285750">
              <a:buFont typeface="Arial" panose="020B0604020202020204" pitchFamily="34" charset="0"/>
              <a:buChar char="•"/>
            </a:pPr>
            <a:r>
              <a:rPr lang="nl-NL" sz="2200" dirty="0"/>
              <a:t>Het </a:t>
            </a:r>
            <a:r>
              <a:rPr lang="nl-NL" sz="2200" dirty="0" err="1"/>
              <a:t>Mollier</a:t>
            </a:r>
            <a:r>
              <a:rPr lang="nl-NL" sz="2200" dirty="0"/>
              <a:t> diagram is een weergave van de hoeveelheid vocht per kilogram lucht</a:t>
            </a:r>
          </a:p>
          <a:p>
            <a:pPr marL="285750" indent="-285750">
              <a:buFont typeface="Arial" panose="020B0604020202020204" pitchFamily="34" charset="0"/>
              <a:buChar char="•"/>
            </a:pPr>
            <a:endParaRPr lang="nl-NL" sz="2200" dirty="0"/>
          </a:p>
          <a:p>
            <a:pPr marL="285750" indent="-285750">
              <a:buFont typeface="Arial" panose="020B0604020202020204" pitchFamily="34" charset="0"/>
              <a:buChar char="•"/>
            </a:pPr>
            <a:r>
              <a:rPr lang="nl-NL" sz="2200" dirty="0"/>
              <a:t>Hierin kan de droge bol temperatuur, de natte bol temperatuur en de zogenaamde dauwpunt temperatuur worden afgelezen.</a:t>
            </a:r>
          </a:p>
        </p:txBody>
      </p:sp>
    </p:spTree>
    <p:extLst>
      <p:ext uri="{BB962C8B-B14F-4D97-AF65-F5344CB8AC3E}">
        <p14:creationId xmlns:p14="http://schemas.microsoft.com/office/powerpoint/2010/main" val="41259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590674" y="2070795"/>
            <a:ext cx="8810625" cy="830997"/>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A4CE6F51-B2FD-769F-537A-804C79A9D09B}"/>
              </a:ext>
            </a:extLst>
          </p:cNvPr>
          <p:cNvSpPr txBox="1"/>
          <p:nvPr/>
        </p:nvSpPr>
        <p:spPr>
          <a:xfrm>
            <a:off x="344488" y="2835762"/>
            <a:ext cx="8153400" cy="3477875"/>
          </a:xfrm>
          <a:prstGeom prst="rect">
            <a:avLst/>
          </a:prstGeom>
          <a:noFill/>
        </p:spPr>
        <p:txBody>
          <a:bodyPr wrap="square">
            <a:spAutoFit/>
          </a:bodyPr>
          <a:lstStyle/>
          <a:p>
            <a:pPr marL="285750" indent="-285750">
              <a:buFont typeface="Arial" panose="020B0604020202020204" pitchFamily="34" charset="0"/>
              <a:buChar char="•"/>
            </a:pPr>
            <a:r>
              <a:rPr lang="nl-NL" sz="2000" dirty="0"/>
              <a:t>De lucht temperatuur wordt gemeten met een gewone thermometer en wordt ook wel de droge bol temperatuur genoemd. </a:t>
            </a:r>
          </a:p>
          <a:p>
            <a:pPr marL="285750" indent="-285750">
              <a:buFont typeface="Arial" panose="020B0604020202020204" pitchFamily="34" charset="0"/>
              <a:buChar char="•"/>
            </a:pPr>
            <a:r>
              <a:rPr lang="nl-NL" sz="2000" dirty="0"/>
              <a:t>De temperatuur staat op de verticale as en wordt aangeduid in °C, de gele pijl wijst 20°C aan, de daadwerkelijke temperatuur van de lucht. </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De natte bol temperatuur wordt bepaald met een vochtige kous en door verdamping van water, een </a:t>
            </a:r>
            <a:r>
              <a:rPr lang="nl-NL" sz="2000" dirty="0" err="1"/>
              <a:t>adiabatisch</a:t>
            </a:r>
            <a:r>
              <a:rPr lang="nl-NL" sz="2000" dirty="0"/>
              <a:t> proces. </a:t>
            </a:r>
          </a:p>
          <a:p>
            <a:pPr marL="285750" indent="-285750">
              <a:buFont typeface="Arial" panose="020B0604020202020204" pitchFamily="34" charset="0"/>
              <a:buChar char="•"/>
            </a:pPr>
            <a:r>
              <a:rPr lang="nl-NL" sz="2000" dirty="0"/>
              <a:t>Dit loopt vrijwel evenwijdig aan de enthalpie lijn en is af te lezen op de kruising met de 100%RV lijn, de lichtblauwe pijl wijst 13,7°Cnb aan</a:t>
            </a:r>
          </a:p>
        </p:txBody>
      </p:sp>
      <p:pic>
        <p:nvPicPr>
          <p:cNvPr id="6" name="Picture 2">
            <a:extLst>
              <a:ext uri="{FF2B5EF4-FFF2-40B4-BE49-F238E27FC236}">
                <a16:creationId xmlns:a16="http://schemas.microsoft.com/office/drawing/2014/main" id="{75767446-4885-C407-E667-C9646BC33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887" y="4046687"/>
            <a:ext cx="3095625" cy="22669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Waterkracht (water energie): voordelen en nadelen">
            <a:extLst>
              <a:ext uri="{FF2B5EF4-FFF2-40B4-BE49-F238E27FC236}">
                <a16:creationId xmlns:a16="http://schemas.microsoft.com/office/drawing/2014/main" id="{DB7000CB-7C81-D631-CE12-825CBD0EC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106" y="637581"/>
            <a:ext cx="3513869"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36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196974" y="1936415"/>
            <a:ext cx="8810625" cy="1508105"/>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2000" dirty="0"/>
              <a:t>HOE ZWAAR IS VOCHTIGE LUCHT?</a:t>
            </a:r>
            <a:endParaRPr lang="nl-NL"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FDBF3C8F-6A9C-2A4B-8A28-4FCA41D32104}"/>
              </a:ext>
            </a:extLst>
          </p:cNvPr>
          <p:cNvPicPr>
            <a:picLocks noChangeAspect="1"/>
          </p:cNvPicPr>
          <p:nvPr/>
        </p:nvPicPr>
        <p:blipFill>
          <a:blip r:embed="rId2"/>
          <a:stretch>
            <a:fillRect/>
          </a:stretch>
        </p:blipFill>
        <p:spPr>
          <a:xfrm>
            <a:off x="403131" y="3136744"/>
            <a:ext cx="3664138" cy="3035456"/>
          </a:xfrm>
          <a:prstGeom prst="rect">
            <a:avLst/>
          </a:prstGeom>
        </p:spPr>
      </p:pic>
      <p:sp>
        <p:nvSpPr>
          <p:cNvPr id="7" name="Tekstvak 6">
            <a:extLst>
              <a:ext uri="{FF2B5EF4-FFF2-40B4-BE49-F238E27FC236}">
                <a16:creationId xmlns:a16="http://schemas.microsoft.com/office/drawing/2014/main" id="{4C472A9A-F335-C381-2F43-CB51CF473BC9}"/>
              </a:ext>
            </a:extLst>
          </p:cNvPr>
          <p:cNvSpPr txBox="1"/>
          <p:nvPr/>
        </p:nvSpPr>
        <p:spPr>
          <a:xfrm>
            <a:off x="4346574" y="3766661"/>
            <a:ext cx="7045325" cy="2462213"/>
          </a:xfrm>
          <a:prstGeom prst="rect">
            <a:avLst/>
          </a:prstGeom>
          <a:noFill/>
        </p:spPr>
        <p:txBody>
          <a:bodyPr wrap="square">
            <a:spAutoFit/>
          </a:bodyPr>
          <a:lstStyle/>
          <a:p>
            <a:pPr marL="285750" indent="-285750">
              <a:buFont typeface="Arial" panose="020B0604020202020204" pitchFamily="34" charset="0"/>
              <a:buChar char="•"/>
            </a:pPr>
            <a:r>
              <a:rPr lang="nl-NL" sz="2200" dirty="0"/>
              <a:t>Massa van 1 liter water is ongeveer 1000 gram. Massa van 1 mol water is 18 gram, 1 liter water bevat dan 56 mol aan watermoleculen.</a:t>
            </a:r>
          </a:p>
          <a:p>
            <a:pPr marL="285750" indent="-285750">
              <a:buFont typeface="Arial" panose="020B0604020202020204" pitchFamily="34" charset="0"/>
              <a:buChar char="•"/>
            </a:pPr>
            <a:endParaRPr lang="nl-NL" sz="2200" dirty="0"/>
          </a:p>
          <a:p>
            <a:pPr marL="285750" indent="-285750">
              <a:buFont typeface="Arial" panose="020B0604020202020204" pitchFamily="34" charset="0"/>
              <a:buChar char="•"/>
            </a:pPr>
            <a:r>
              <a:rPr lang="nl-NL" sz="2200" dirty="0"/>
              <a:t> Een mol watermoleculen in gasfase heeft een volume van 22,4 liter bij 273K. Bij 20 graden Celsius (en 1 atmosfeer) is het volume 24 liter.</a:t>
            </a:r>
          </a:p>
        </p:txBody>
      </p:sp>
    </p:spTree>
    <p:extLst>
      <p:ext uri="{BB962C8B-B14F-4D97-AF65-F5344CB8AC3E}">
        <p14:creationId xmlns:p14="http://schemas.microsoft.com/office/powerpoint/2010/main" val="14052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17F6499-78D8-29FE-D5E2-12E10E088CA8}"/>
              </a:ext>
            </a:extLst>
          </p:cNvPr>
          <p:cNvSpPr txBox="1"/>
          <p:nvPr/>
        </p:nvSpPr>
        <p:spPr>
          <a:xfrm>
            <a:off x="923925" y="1667560"/>
            <a:ext cx="8001000" cy="1754326"/>
          </a:xfrm>
          <a:prstGeom prst="rect">
            <a:avLst/>
          </a:prstGeom>
          <a:noFill/>
        </p:spPr>
        <p:txBody>
          <a:bodyPr wrap="square">
            <a:spAutoFit/>
          </a:bodyPr>
          <a:lstStyle/>
          <a:p>
            <a:pPr algn="l"/>
            <a:r>
              <a:rPr lang="nl-NL" sz="2400" b="1" i="0" dirty="0">
                <a:solidFill>
                  <a:srgbClr val="000000"/>
                </a:solidFill>
                <a:effectLst/>
                <a:latin typeface="Cambria" panose="02040503050406030204" pitchFamily="18" charset="0"/>
              </a:rPr>
              <a:t>Meerderheid Nederlandse ondernemers ziet het ondernemingsklimaat verslechteren</a:t>
            </a:r>
          </a:p>
          <a:p>
            <a:pPr algn="l"/>
            <a:endParaRPr lang="nl-NL" sz="2400" b="1" i="0" dirty="0">
              <a:solidFill>
                <a:srgbClr val="000000"/>
              </a:solidFill>
              <a:effectLst/>
              <a:latin typeface="Cambria" panose="02040503050406030204" pitchFamily="18" charset="0"/>
            </a:endParaRPr>
          </a:p>
          <a:p>
            <a:pPr algn="l"/>
            <a:r>
              <a:rPr lang="nl-NL" sz="2400" b="1" i="0" dirty="0">
                <a:solidFill>
                  <a:srgbClr val="000000"/>
                </a:solidFill>
                <a:effectLst/>
                <a:latin typeface="Arial" panose="020B0604020202020204" pitchFamily="34" charset="0"/>
              </a:rPr>
              <a:t>Zorgen over personeel, regeldruk en belastingen</a:t>
            </a:r>
            <a:endParaRPr lang="nl-NL" sz="2400" b="1" i="0" dirty="0">
              <a:solidFill>
                <a:srgbClr val="000000"/>
              </a:solidFill>
              <a:effectLst/>
              <a:latin typeface="Cambria" panose="02040503050406030204" pitchFamily="18" charset="0"/>
            </a:endParaRPr>
          </a:p>
          <a:p>
            <a:pPr algn="l"/>
            <a:r>
              <a:rPr lang="nl-NL" sz="1200" dirty="0">
                <a:hlinkClick r:id="rId2"/>
              </a:rPr>
              <a:t>Meerderheid Nederlandse ondernemers ziet het ondernemingsklimaat verslechteren (bpnieuws.nl)</a:t>
            </a:r>
            <a:endParaRPr lang="nl-NL" sz="1200" b="1"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261932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790700" y="2070795"/>
            <a:ext cx="8810625" cy="1938992"/>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ea typeface="Calibri" panose="020F0502020204030204" pitchFamily="34" charset="0"/>
              <a:cs typeface="Times New Roman" panose="02020603050405020304" pitchFamily="18" charset="0"/>
            </a:endParaRPr>
          </a:p>
          <a:p>
            <a:r>
              <a:rPr lang="nl-NL" sz="2400" dirty="0"/>
              <a:t>HOE ZWAAR IS VOCHTIGE LUCHT?</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B2A3D8F3-109F-42DF-8898-4A487F115DEB}"/>
              </a:ext>
            </a:extLst>
          </p:cNvPr>
          <p:cNvSpPr txBox="1"/>
          <p:nvPr/>
        </p:nvSpPr>
        <p:spPr>
          <a:xfrm>
            <a:off x="924602" y="3670638"/>
            <a:ext cx="9152848" cy="2800767"/>
          </a:xfrm>
          <a:prstGeom prst="rect">
            <a:avLst/>
          </a:prstGeom>
          <a:noFill/>
        </p:spPr>
        <p:txBody>
          <a:bodyPr wrap="square">
            <a:spAutoFit/>
          </a:bodyPr>
          <a:lstStyle/>
          <a:p>
            <a:pPr marL="285750" indent="-285750">
              <a:buFont typeface="Arial" panose="020B0604020202020204" pitchFamily="34" charset="0"/>
              <a:buChar char="•"/>
            </a:pPr>
            <a:r>
              <a:rPr lang="nl-NL" sz="2200" dirty="0"/>
              <a:t>Lucht is een mengsel van allerlei gassen. Het bestaat voor 78% uit stikstof en voor 21% uit zuurstof, dat mensen nodig hebben om te kunnen blijven leven.</a:t>
            </a:r>
          </a:p>
          <a:p>
            <a:pPr marL="285750" indent="-285750">
              <a:buFont typeface="Arial" panose="020B0604020202020204" pitchFamily="34" charset="0"/>
              <a:buChar char="•"/>
            </a:pPr>
            <a:endParaRPr lang="nl-NL" sz="2200" dirty="0"/>
          </a:p>
          <a:p>
            <a:pPr marL="285750" indent="-285750">
              <a:buFont typeface="Arial" panose="020B0604020202020204" pitchFamily="34" charset="0"/>
              <a:buChar char="•"/>
            </a:pPr>
            <a:r>
              <a:rPr lang="nl-NL" sz="2200" dirty="0"/>
              <a:t> Het hele kleine deel 1% dat nog overblijft bestaat uit Argon en hele kleine hoeveelheden CO2 (koolstofdioxide), waterdamp, Neon…</a:t>
            </a:r>
          </a:p>
          <a:p>
            <a:pPr marL="285750" indent="-285750">
              <a:buFont typeface="Arial" panose="020B0604020202020204" pitchFamily="34" charset="0"/>
              <a:buChar char="•"/>
            </a:pPr>
            <a:endParaRPr lang="nl-NL" sz="2200" dirty="0"/>
          </a:p>
          <a:p>
            <a:pPr marL="285750" indent="-285750">
              <a:buFont typeface="Arial" panose="020B0604020202020204" pitchFamily="34" charset="0"/>
              <a:buChar char="•"/>
            </a:pPr>
            <a:r>
              <a:rPr lang="nl-NL" sz="2200" dirty="0"/>
              <a:t>Hoger in onze dampkring zit ook nog meer ozon, helium en waterstof.</a:t>
            </a:r>
          </a:p>
        </p:txBody>
      </p:sp>
      <p:pic>
        <p:nvPicPr>
          <p:cNvPr id="9218" name="Picture 2" descr="Persluchtdroging - Blog | Q Plus B.V.">
            <a:extLst>
              <a:ext uri="{FF2B5EF4-FFF2-40B4-BE49-F238E27FC236}">
                <a16:creationId xmlns:a16="http://schemas.microsoft.com/office/drawing/2014/main" id="{5134250B-F8C4-FF67-AF41-420009358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425" y="931724"/>
            <a:ext cx="4028398" cy="209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77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501774" y="1951673"/>
            <a:ext cx="8810625" cy="1938992"/>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ea typeface="Calibri" panose="020F0502020204030204" pitchFamily="34" charset="0"/>
              <a:cs typeface="Times New Roman" panose="02020603050405020304" pitchFamily="18" charset="0"/>
            </a:endParaRPr>
          </a:p>
          <a:p>
            <a:r>
              <a:rPr lang="nl-NL" sz="2400" dirty="0"/>
              <a:t>HOE ZWAAR IS VOCHTIGE LUCHT?</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EF454D53-9A1F-2A93-B743-358B9777650C}"/>
              </a:ext>
            </a:extLst>
          </p:cNvPr>
          <p:cNvSpPr txBox="1"/>
          <p:nvPr/>
        </p:nvSpPr>
        <p:spPr>
          <a:xfrm>
            <a:off x="1270000" y="3771543"/>
            <a:ext cx="9264650" cy="2554545"/>
          </a:xfrm>
          <a:prstGeom prst="rect">
            <a:avLst/>
          </a:prstGeom>
          <a:noFill/>
        </p:spPr>
        <p:txBody>
          <a:bodyPr wrap="square">
            <a:spAutoFit/>
          </a:bodyPr>
          <a:lstStyle/>
          <a:p>
            <a:pPr marL="285750" indent="-285750">
              <a:buFont typeface="Arial" panose="020B0604020202020204" pitchFamily="34" charset="0"/>
              <a:buChar char="•"/>
            </a:pPr>
            <a:r>
              <a:rPr lang="nl-NL" sz="2000" dirty="0"/>
              <a:t>De hoeveelheid waterdamp (H2O) die zich in de lucht bevindt, varieert. </a:t>
            </a:r>
          </a:p>
          <a:p>
            <a:pPr marL="285750" indent="-285750">
              <a:buFont typeface="Arial" panose="020B0604020202020204" pitchFamily="34" charset="0"/>
              <a:buChar char="•"/>
            </a:pPr>
            <a:r>
              <a:rPr lang="nl-NL" sz="2000" dirty="0"/>
              <a:t>Als er veel waterdamp in de lucht aanwezig is, dit percentage kan oplopen tot 4%, zijn de andere gassen in een lager percentage aanwezig. </a:t>
            </a:r>
          </a:p>
          <a:p>
            <a:pPr marL="285750" indent="-285750">
              <a:buFont typeface="Arial" panose="020B0604020202020204" pitchFamily="34" charset="0"/>
              <a:buChar char="•"/>
            </a:pPr>
            <a:r>
              <a:rPr lang="nl-NL" sz="2000" dirty="0"/>
              <a:t>De waterdamp duwt de andere gassen een beetje in elkaar, zodat het zelf genoeg ruimte heeft. </a:t>
            </a:r>
          </a:p>
          <a:p>
            <a:pPr marL="285750" indent="-285750">
              <a:buFont typeface="Arial" panose="020B0604020202020204" pitchFamily="34" charset="0"/>
              <a:buChar char="•"/>
            </a:pPr>
            <a:r>
              <a:rPr lang="nl-NL" sz="2000" dirty="0"/>
              <a:t>Als er een kleine hoeveelheid waterdamp in de lucht zit (het laagste percentage is 0,5%) zijn alle andere gassen met een iets hoger percentage aanwezig.</a:t>
            </a:r>
          </a:p>
        </p:txBody>
      </p:sp>
      <p:pic>
        <p:nvPicPr>
          <p:cNvPr id="10242" name="Picture 2" descr="Relatieve luchtvochtigheid - YouTube">
            <a:hlinkClick r:id="rId2"/>
            <a:extLst>
              <a:ext uri="{FF2B5EF4-FFF2-40B4-BE49-F238E27FC236}">
                <a16:creationId xmlns:a16="http://schemas.microsoft.com/office/drawing/2014/main" id="{8E4529EA-1E55-2FD4-53F0-F009583D1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512" y="850900"/>
            <a:ext cx="4040438" cy="226264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D525CD9E-C8E7-E4BC-7BA8-8661D6D91187}"/>
              </a:ext>
            </a:extLst>
          </p:cNvPr>
          <p:cNvSpPr txBox="1"/>
          <p:nvPr/>
        </p:nvSpPr>
        <p:spPr>
          <a:xfrm>
            <a:off x="8680450" y="459026"/>
            <a:ext cx="3898900" cy="215444"/>
          </a:xfrm>
          <a:prstGeom prst="rect">
            <a:avLst/>
          </a:prstGeom>
          <a:noFill/>
        </p:spPr>
        <p:txBody>
          <a:bodyPr wrap="square">
            <a:spAutoFit/>
          </a:bodyPr>
          <a:lstStyle/>
          <a:p>
            <a:r>
              <a:rPr lang="nl-NL" sz="800" dirty="0">
                <a:hlinkClick r:id="rId2"/>
              </a:rPr>
              <a:t>Relatieve luchtvochtigheid - YouTube</a:t>
            </a:r>
            <a:endParaRPr lang="nl-NL" sz="800" dirty="0"/>
          </a:p>
        </p:txBody>
      </p:sp>
    </p:spTree>
    <p:extLst>
      <p:ext uri="{BB962C8B-B14F-4D97-AF65-F5344CB8AC3E}">
        <p14:creationId xmlns:p14="http://schemas.microsoft.com/office/powerpoint/2010/main" val="138629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108074" y="1896190"/>
            <a:ext cx="8810625" cy="1508105"/>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ea typeface="Calibri" panose="020F0502020204030204" pitchFamily="34" charset="0"/>
              <a:cs typeface="Times New Roman" panose="02020603050405020304" pitchFamily="18" charset="0"/>
            </a:endParaRPr>
          </a:p>
          <a:p>
            <a:r>
              <a:rPr lang="nl-NL" sz="2000" dirty="0"/>
              <a:t>ABSOLUTE VOCHTIGHEID EN RELATIEVE VOCHTIGHEID</a:t>
            </a:r>
            <a:endParaRPr lang="nl-NL"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81E942A4-19E2-9F23-6693-0C947AC00D94}"/>
              </a:ext>
            </a:extLst>
          </p:cNvPr>
          <p:cNvPicPr>
            <a:picLocks noChangeAspect="1"/>
          </p:cNvPicPr>
          <p:nvPr/>
        </p:nvPicPr>
        <p:blipFill>
          <a:blip r:embed="rId2"/>
          <a:stretch>
            <a:fillRect/>
          </a:stretch>
        </p:blipFill>
        <p:spPr>
          <a:xfrm>
            <a:off x="298358" y="3133633"/>
            <a:ext cx="3568883" cy="3587934"/>
          </a:xfrm>
          <a:prstGeom prst="rect">
            <a:avLst/>
          </a:prstGeom>
        </p:spPr>
      </p:pic>
      <p:sp>
        <p:nvSpPr>
          <p:cNvPr id="7" name="Tekstvak 6">
            <a:extLst>
              <a:ext uri="{FF2B5EF4-FFF2-40B4-BE49-F238E27FC236}">
                <a16:creationId xmlns:a16="http://schemas.microsoft.com/office/drawing/2014/main" id="{4F7D4AB4-B96B-AED7-A111-1E49310E0918}"/>
              </a:ext>
            </a:extLst>
          </p:cNvPr>
          <p:cNvSpPr txBox="1"/>
          <p:nvPr/>
        </p:nvSpPr>
        <p:spPr>
          <a:xfrm>
            <a:off x="4017728" y="2939356"/>
            <a:ext cx="7467601" cy="3508653"/>
          </a:xfrm>
          <a:prstGeom prst="rect">
            <a:avLst/>
          </a:prstGeom>
          <a:noFill/>
        </p:spPr>
        <p:txBody>
          <a:bodyPr wrap="square">
            <a:spAutoFit/>
          </a:bodyPr>
          <a:lstStyle/>
          <a:p>
            <a:pPr marL="285750" indent="-285750">
              <a:buFont typeface="Arial" panose="020B0604020202020204" pitchFamily="34" charset="0"/>
              <a:buChar char="•"/>
            </a:pPr>
            <a:r>
              <a:rPr lang="nl-NL" sz="2000" dirty="0"/>
              <a:t>De absolute vochtigheid is de hoeveelheid gram vocht die daadwerkelijk aanwezig is in een kilogram lucht.</a:t>
            </a:r>
          </a:p>
          <a:p>
            <a:pPr marL="285750" indent="-285750">
              <a:buFont typeface="Arial" panose="020B0604020202020204" pitchFamily="34" charset="0"/>
              <a:buChar char="•"/>
            </a:pPr>
            <a:r>
              <a:rPr lang="nl-NL" sz="2000" dirty="0"/>
              <a:t> De eenheid van absolute vochtigheid is g/kg en staat bovenaan op de horizontale as aangeduid in het </a:t>
            </a:r>
            <a:r>
              <a:rPr lang="nl-NL" sz="2000" dirty="0" err="1"/>
              <a:t>Mollier</a:t>
            </a:r>
            <a:r>
              <a:rPr lang="nl-NL" sz="2000" dirty="0"/>
              <a:t>-diagram. </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De relatieve vochtigheid is de verhouding tussen de werkelijke hoeveelheid aanwezig vocht en de maximale hoeveelheid vocht die de lucht kan bevatten. </a:t>
            </a:r>
          </a:p>
          <a:p>
            <a:pPr marL="285750" indent="-285750">
              <a:buFont typeface="Arial" panose="020B0604020202020204" pitchFamily="34" charset="0"/>
              <a:buChar char="•"/>
            </a:pPr>
            <a:r>
              <a:rPr lang="nl-NL" sz="2000" dirty="0"/>
              <a:t>De eenheid van relatieve vochtigheid is %RV, aangeduid met de kromme lijnen in het </a:t>
            </a:r>
            <a:r>
              <a:rPr lang="nl-NL" sz="2000" dirty="0" err="1"/>
              <a:t>Mollier</a:t>
            </a:r>
            <a:r>
              <a:rPr lang="nl-NL" sz="2000" dirty="0"/>
              <a:t>-diagram</a:t>
            </a:r>
            <a:r>
              <a:rPr lang="nl-NL" sz="2200" dirty="0"/>
              <a:t>. </a:t>
            </a:r>
          </a:p>
        </p:txBody>
      </p:sp>
    </p:spTree>
    <p:extLst>
      <p:ext uri="{BB962C8B-B14F-4D97-AF65-F5344CB8AC3E}">
        <p14:creationId xmlns:p14="http://schemas.microsoft.com/office/powerpoint/2010/main" val="372118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590674" y="2070795"/>
            <a:ext cx="8810625" cy="1877437"/>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2000" dirty="0"/>
              <a:t>ABSOLUTE VOCHTIGHEID EN RELATIEVE VOCHTIGHEID</a:t>
            </a:r>
            <a:endParaRPr lang="nl-NL"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10810ED6-1780-AF37-4EB1-D84803AE6A9D}"/>
              </a:ext>
            </a:extLst>
          </p:cNvPr>
          <p:cNvPicPr>
            <a:picLocks noChangeAspect="1"/>
          </p:cNvPicPr>
          <p:nvPr/>
        </p:nvPicPr>
        <p:blipFill>
          <a:blip r:embed="rId2"/>
          <a:stretch>
            <a:fillRect/>
          </a:stretch>
        </p:blipFill>
        <p:spPr>
          <a:xfrm rot="16200000">
            <a:off x="7683296" y="3429522"/>
            <a:ext cx="2362610" cy="3429002"/>
          </a:xfrm>
          <a:prstGeom prst="rect">
            <a:avLst/>
          </a:prstGeom>
        </p:spPr>
      </p:pic>
      <p:sp>
        <p:nvSpPr>
          <p:cNvPr id="7" name="Tekstvak 6">
            <a:extLst>
              <a:ext uri="{FF2B5EF4-FFF2-40B4-BE49-F238E27FC236}">
                <a16:creationId xmlns:a16="http://schemas.microsoft.com/office/drawing/2014/main" id="{4A89C97C-65EF-1CA7-BA4E-97330487FDEC}"/>
              </a:ext>
            </a:extLst>
          </p:cNvPr>
          <p:cNvSpPr txBox="1"/>
          <p:nvPr/>
        </p:nvSpPr>
        <p:spPr>
          <a:xfrm>
            <a:off x="419100" y="3455790"/>
            <a:ext cx="6096000" cy="3170099"/>
          </a:xfrm>
          <a:prstGeom prst="rect">
            <a:avLst/>
          </a:prstGeom>
          <a:noFill/>
        </p:spPr>
        <p:txBody>
          <a:bodyPr wrap="square">
            <a:spAutoFit/>
          </a:bodyPr>
          <a:lstStyle/>
          <a:p>
            <a:pPr marL="285750" indent="-285750">
              <a:buFont typeface="Arial" panose="020B0604020202020204" pitchFamily="34" charset="0"/>
              <a:buChar char="•"/>
            </a:pPr>
            <a:r>
              <a:rPr lang="nl-NL" sz="2000" dirty="0"/>
              <a:t>De absolute vochtigheid blijft hetzelfde, er zal door verwarming geen vocht worden toe- of afgevoerd. </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De dauwpunt (condensatie) temperatuur, aangegeven met de donkerblauwe pijl, veranderd niet door temperatuur stijging, deze blijft hetzelfde! </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Het wordt absoluut niet droger. </a:t>
            </a:r>
          </a:p>
        </p:txBody>
      </p:sp>
    </p:spTree>
    <p:extLst>
      <p:ext uri="{BB962C8B-B14F-4D97-AF65-F5344CB8AC3E}">
        <p14:creationId xmlns:p14="http://schemas.microsoft.com/office/powerpoint/2010/main" val="318953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590674" y="2070795"/>
            <a:ext cx="8810625" cy="1877437"/>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2000" dirty="0"/>
              <a:t>ABSOLUTE VOCHTIGHEID EN RELATIEVE VOCHTIGHEID</a:t>
            </a:r>
            <a:endParaRPr lang="nl-NL"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pic>
        <p:nvPicPr>
          <p:cNvPr id="8" name="Afbeelding 7">
            <a:hlinkClick r:id="rId2"/>
            <a:extLst>
              <a:ext uri="{FF2B5EF4-FFF2-40B4-BE49-F238E27FC236}">
                <a16:creationId xmlns:a16="http://schemas.microsoft.com/office/drawing/2014/main" id="{82A2B192-73F0-AC0A-E650-2DAFC5DD135A}"/>
              </a:ext>
            </a:extLst>
          </p:cNvPr>
          <p:cNvPicPr>
            <a:picLocks noChangeAspect="1"/>
          </p:cNvPicPr>
          <p:nvPr/>
        </p:nvPicPr>
        <p:blipFill>
          <a:blip r:embed="rId3"/>
          <a:stretch>
            <a:fillRect/>
          </a:stretch>
        </p:blipFill>
        <p:spPr>
          <a:xfrm>
            <a:off x="3236759" y="3455790"/>
            <a:ext cx="4840441" cy="2682217"/>
          </a:xfrm>
          <a:prstGeom prst="rect">
            <a:avLst/>
          </a:prstGeom>
        </p:spPr>
      </p:pic>
      <p:sp>
        <p:nvSpPr>
          <p:cNvPr id="10" name="Tekstvak 9">
            <a:extLst>
              <a:ext uri="{FF2B5EF4-FFF2-40B4-BE49-F238E27FC236}">
                <a16:creationId xmlns:a16="http://schemas.microsoft.com/office/drawing/2014/main" id="{7056E7FB-E423-421B-5423-964C007C7BED}"/>
              </a:ext>
            </a:extLst>
          </p:cNvPr>
          <p:cNvSpPr txBox="1"/>
          <p:nvPr/>
        </p:nvSpPr>
        <p:spPr>
          <a:xfrm>
            <a:off x="3403600" y="6343134"/>
            <a:ext cx="6096000" cy="369332"/>
          </a:xfrm>
          <a:prstGeom prst="rect">
            <a:avLst/>
          </a:prstGeom>
          <a:noFill/>
        </p:spPr>
        <p:txBody>
          <a:bodyPr wrap="square">
            <a:spAutoFit/>
          </a:bodyPr>
          <a:lstStyle/>
          <a:p>
            <a:r>
              <a:rPr lang="nl-NL" dirty="0" err="1">
                <a:hlinkClick r:id="rId2"/>
              </a:rPr>
              <a:t>Mollier</a:t>
            </a:r>
            <a:r>
              <a:rPr lang="nl-NL" dirty="0">
                <a:hlinkClick r:id="rId2"/>
              </a:rPr>
              <a:t> diagram (video) - CTS </a:t>
            </a:r>
            <a:r>
              <a:rPr lang="nl-NL" dirty="0" err="1">
                <a:hlinkClick r:id="rId2"/>
              </a:rPr>
              <a:t>BeNeLux</a:t>
            </a:r>
            <a:endParaRPr lang="nl-NL" dirty="0"/>
          </a:p>
        </p:txBody>
      </p:sp>
    </p:spTree>
    <p:extLst>
      <p:ext uri="{BB962C8B-B14F-4D97-AF65-F5344CB8AC3E}">
        <p14:creationId xmlns:p14="http://schemas.microsoft.com/office/powerpoint/2010/main" val="151693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997074" y="2070795"/>
            <a:ext cx="8810625" cy="1200329"/>
          </a:xfrm>
          <a:prstGeom prst="rect">
            <a:avLst/>
          </a:prstGeom>
          <a:noFill/>
        </p:spPr>
        <p:txBody>
          <a:bodyPr wrap="square">
            <a:spAutoFit/>
          </a:bodyPr>
          <a:lstStyle/>
          <a:p>
            <a:r>
              <a:rPr lang="nl-NL" sz="2400" b="1" dirty="0">
                <a:effectLst/>
                <a:latin typeface="Calibri" panose="020F0502020204030204" pitchFamily="34" charset="0"/>
                <a:ea typeface="Calibri" panose="020F0502020204030204" pitchFamily="34" charset="0"/>
                <a:cs typeface="Times New Roman" panose="02020603050405020304" pitchFamily="18" charset="0"/>
              </a:rPr>
              <a:t>3. Groeifactoren bij een plant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79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0D4D360D-BAFE-4C7A-F74B-B82575CA4E33}"/>
              </a:ext>
            </a:extLst>
          </p:cNvPr>
          <p:cNvSpPr>
            <a:spLocks noGrp="1"/>
          </p:cNvSpPr>
          <p:nvPr>
            <p:ph type="pic" sz="quarter" idx="11"/>
          </p:nvPr>
        </p:nvSpPr>
        <p:spPr/>
      </p:sp>
      <p:sp>
        <p:nvSpPr>
          <p:cNvPr id="3" name="Titel 2">
            <a:extLst>
              <a:ext uri="{FF2B5EF4-FFF2-40B4-BE49-F238E27FC236}">
                <a16:creationId xmlns:a16="http://schemas.microsoft.com/office/drawing/2014/main" id="{B5DA3457-866B-C1F7-F2B7-061DA248C7F3}"/>
              </a:ext>
            </a:extLst>
          </p:cNvPr>
          <p:cNvSpPr>
            <a:spLocks noGrp="1"/>
          </p:cNvSpPr>
          <p:nvPr>
            <p:ph type="ctrTitle"/>
          </p:nvPr>
        </p:nvSpPr>
        <p:spPr/>
        <p:txBody>
          <a:bodyPr/>
          <a:lstStyle/>
          <a:p>
            <a:endParaRPr lang="nl-NL"/>
          </a:p>
        </p:txBody>
      </p:sp>
      <p:sp>
        <p:nvSpPr>
          <p:cNvPr id="4" name="Ondertitel 3">
            <a:extLst>
              <a:ext uri="{FF2B5EF4-FFF2-40B4-BE49-F238E27FC236}">
                <a16:creationId xmlns:a16="http://schemas.microsoft.com/office/drawing/2014/main" id="{6998CE3E-2D2D-4E00-5A5D-CF64309E23A4}"/>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825129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06500F55-E718-1891-A727-7A4FD96557FF}"/>
              </a:ext>
            </a:extLst>
          </p:cNvPr>
          <p:cNvSpPr>
            <a:spLocks noGrp="1"/>
          </p:cNvSpPr>
          <p:nvPr>
            <p:ph type="pic" sz="quarter" idx="11"/>
          </p:nvPr>
        </p:nvSpPr>
        <p:spPr/>
      </p:sp>
      <p:sp>
        <p:nvSpPr>
          <p:cNvPr id="3" name="Titel 2">
            <a:extLst>
              <a:ext uri="{FF2B5EF4-FFF2-40B4-BE49-F238E27FC236}">
                <a16:creationId xmlns:a16="http://schemas.microsoft.com/office/drawing/2014/main" id="{B25F4EDD-B9F3-DD1C-D9EE-3C355A4EAE6C}"/>
              </a:ext>
            </a:extLst>
          </p:cNvPr>
          <p:cNvSpPr>
            <a:spLocks noGrp="1"/>
          </p:cNvSpPr>
          <p:nvPr>
            <p:ph type="ctrTitle"/>
          </p:nvPr>
        </p:nvSpPr>
        <p:spPr/>
        <p:txBody>
          <a:bodyPr/>
          <a:lstStyle/>
          <a:p>
            <a:endParaRPr lang="nl-NL"/>
          </a:p>
        </p:txBody>
      </p:sp>
      <p:sp>
        <p:nvSpPr>
          <p:cNvPr id="4" name="Ondertitel 3">
            <a:extLst>
              <a:ext uri="{FF2B5EF4-FFF2-40B4-BE49-F238E27FC236}">
                <a16:creationId xmlns:a16="http://schemas.microsoft.com/office/drawing/2014/main" id="{EAB48A98-0643-A0BC-D4BC-542616E0E4F5}"/>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937390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8325F55A-FDEA-5D8E-F291-DF6477684FA3}"/>
              </a:ext>
            </a:extLst>
          </p:cNvPr>
          <p:cNvSpPr>
            <a:spLocks noGrp="1"/>
          </p:cNvSpPr>
          <p:nvPr>
            <p:ph type="pic" sz="quarter" idx="11"/>
          </p:nvPr>
        </p:nvSpPr>
        <p:spPr/>
      </p:sp>
      <p:sp>
        <p:nvSpPr>
          <p:cNvPr id="3" name="Titel 2">
            <a:extLst>
              <a:ext uri="{FF2B5EF4-FFF2-40B4-BE49-F238E27FC236}">
                <a16:creationId xmlns:a16="http://schemas.microsoft.com/office/drawing/2014/main" id="{E2F81853-D727-6948-1E44-3FD0A0121A0D}"/>
              </a:ext>
            </a:extLst>
          </p:cNvPr>
          <p:cNvSpPr>
            <a:spLocks noGrp="1"/>
          </p:cNvSpPr>
          <p:nvPr>
            <p:ph type="ctrTitle"/>
          </p:nvPr>
        </p:nvSpPr>
        <p:spPr/>
        <p:txBody>
          <a:bodyPr/>
          <a:lstStyle/>
          <a:p>
            <a:endParaRPr lang="nl-NL"/>
          </a:p>
        </p:txBody>
      </p:sp>
      <p:sp>
        <p:nvSpPr>
          <p:cNvPr id="4" name="Ondertitel 3">
            <a:extLst>
              <a:ext uri="{FF2B5EF4-FFF2-40B4-BE49-F238E27FC236}">
                <a16:creationId xmlns:a16="http://schemas.microsoft.com/office/drawing/2014/main" id="{C3D316D9-B1D1-75E5-B0AA-8BFBF1E38239}"/>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4095427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590674" y="2070795"/>
            <a:ext cx="8810625" cy="830997"/>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1059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847850" y="447675"/>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4" name="Tekstvak 3">
            <a:extLst>
              <a:ext uri="{FF2B5EF4-FFF2-40B4-BE49-F238E27FC236}">
                <a16:creationId xmlns:a16="http://schemas.microsoft.com/office/drawing/2014/main" id="{70CE441B-C36F-D3D7-FCB5-BA091B1150E3}"/>
              </a:ext>
            </a:extLst>
          </p:cNvPr>
          <p:cNvSpPr txBox="1"/>
          <p:nvPr/>
        </p:nvSpPr>
        <p:spPr>
          <a:xfrm>
            <a:off x="561773" y="2355087"/>
            <a:ext cx="8302228" cy="3046988"/>
          </a:xfrm>
          <a:prstGeom prst="rect">
            <a:avLst/>
          </a:prstGeom>
          <a:noFill/>
        </p:spPr>
        <p:txBody>
          <a:bodyPr wrap="square">
            <a:spAutoFit/>
          </a:bodyPr>
          <a:lstStyle/>
          <a:p>
            <a:r>
              <a:rPr lang="nl-NL" sz="2400" b="0" i="0" dirty="0">
                <a:solidFill>
                  <a:srgbClr val="4D5156"/>
                </a:solidFill>
                <a:effectLst/>
                <a:latin typeface="arial" panose="020B0604020202020204" pitchFamily="34" charset="0"/>
              </a:rPr>
              <a:t>Wat is een webquest:</a:t>
            </a:r>
            <a:endParaRPr lang="nl-NL" sz="2400" dirty="0">
              <a:solidFill>
                <a:srgbClr val="4D5156"/>
              </a:solidFill>
              <a:latin typeface="arial" panose="020B0604020202020204" pitchFamily="34" charset="0"/>
            </a:endParaRPr>
          </a:p>
          <a:p>
            <a:endParaRPr lang="nl-NL" sz="2400" b="0" i="0" dirty="0">
              <a:solidFill>
                <a:srgbClr val="4D5156"/>
              </a:solidFill>
              <a:effectLst/>
              <a:latin typeface="arial" panose="020B0604020202020204" pitchFamily="34" charset="0"/>
            </a:endParaRPr>
          </a:p>
          <a:p>
            <a:pPr marL="342900" indent="-342900">
              <a:buFont typeface="Arial" panose="020B0604020202020204" pitchFamily="34" charset="0"/>
              <a:buChar char="•"/>
            </a:pPr>
            <a:r>
              <a:rPr lang="nl-NL" sz="2400" b="0" i="0" dirty="0">
                <a:solidFill>
                  <a:srgbClr val="4D5156"/>
                </a:solidFill>
                <a:effectLst/>
                <a:latin typeface="arial" panose="020B0604020202020204" pitchFamily="34" charset="0"/>
              </a:rPr>
              <a:t>Een webquest is een activerende en interactieve </a:t>
            </a:r>
            <a:r>
              <a:rPr lang="nl-NL" sz="2400" b="0" i="0" dirty="0" err="1">
                <a:solidFill>
                  <a:srgbClr val="4D5156"/>
                </a:solidFill>
                <a:effectLst/>
                <a:latin typeface="arial" panose="020B0604020202020204" pitchFamily="34" charset="0"/>
              </a:rPr>
              <a:t>lesvorm</a:t>
            </a:r>
            <a:r>
              <a:rPr lang="nl-NL" sz="2400" b="0" i="0" dirty="0">
                <a:solidFill>
                  <a:srgbClr val="4D5156"/>
                </a:solidFill>
                <a:effectLst/>
                <a:latin typeface="arial" panose="020B0604020202020204" pitchFamily="34" charset="0"/>
              </a:rPr>
              <a:t>. </a:t>
            </a:r>
          </a:p>
          <a:p>
            <a:pPr marL="342900" indent="-342900">
              <a:buFont typeface="Arial" panose="020B0604020202020204" pitchFamily="34" charset="0"/>
              <a:buChar char="•"/>
            </a:pPr>
            <a:endParaRPr lang="nl-NL" sz="2400" b="0" i="0" dirty="0">
              <a:solidFill>
                <a:srgbClr val="4D5156"/>
              </a:solidFill>
              <a:effectLst/>
              <a:latin typeface="arial" panose="020B0604020202020204" pitchFamily="34" charset="0"/>
            </a:endParaRPr>
          </a:p>
          <a:p>
            <a:pPr marL="342900" indent="-342900">
              <a:buFont typeface="Arial" panose="020B0604020202020204" pitchFamily="34" charset="0"/>
              <a:buChar char="•"/>
            </a:pPr>
            <a:r>
              <a:rPr lang="nl-NL" sz="2400" b="0" i="0" dirty="0">
                <a:solidFill>
                  <a:srgbClr val="4D5156"/>
                </a:solidFill>
                <a:effectLst/>
                <a:latin typeface="arial" panose="020B0604020202020204" pitchFamily="34" charset="0"/>
              </a:rPr>
              <a:t>Een webquest is een </a:t>
            </a:r>
            <a:r>
              <a:rPr lang="nl-NL" sz="2400" b="0" i="0" dirty="0" err="1">
                <a:solidFill>
                  <a:srgbClr val="4D5156"/>
                </a:solidFill>
                <a:effectLst/>
                <a:latin typeface="arial" panose="020B0604020202020204" pitchFamily="34" charset="0"/>
              </a:rPr>
              <a:t>onderzoeksgerichte</a:t>
            </a:r>
            <a:r>
              <a:rPr lang="nl-NL" sz="2400" b="0" i="0" dirty="0">
                <a:solidFill>
                  <a:srgbClr val="4D5156"/>
                </a:solidFill>
                <a:effectLst/>
                <a:latin typeface="arial" panose="020B0604020202020204" pitchFamily="34" charset="0"/>
              </a:rPr>
              <a:t> opdracht waarbij de informatie, in ieder geval voor een flink deel, afkomstig is uit bronnen op internet. </a:t>
            </a:r>
            <a:endParaRPr lang="nl-NL" sz="2400" dirty="0"/>
          </a:p>
        </p:txBody>
      </p:sp>
      <p:pic>
        <p:nvPicPr>
          <p:cNvPr id="1026" name="Picture 2" descr="Informaticaweb Cambreurcollege Dongen">
            <a:extLst>
              <a:ext uri="{FF2B5EF4-FFF2-40B4-BE49-F238E27FC236}">
                <a16:creationId xmlns:a16="http://schemas.microsoft.com/office/drawing/2014/main" id="{5EA19F45-F12C-9B9E-7B85-604FDCD74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529" y="1251645"/>
            <a:ext cx="279082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78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99D470AF-3874-C88D-9E79-3A085D5F145A}"/>
              </a:ext>
            </a:extLst>
          </p:cNvPr>
          <p:cNvSpPr>
            <a:spLocks noGrp="1"/>
          </p:cNvSpPr>
          <p:nvPr>
            <p:ph type="pic" sz="quarter" idx="11"/>
          </p:nvPr>
        </p:nvSpPr>
        <p:spPr/>
      </p:sp>
      <p:sp>
        <p:nvSpPr>
          <p:cNvPr id="3" name="Titel 2">
            <a:extLst>
              <a:ext uri="{FF2B5EF4-FFF2-40B4-BE49-F238E27FC236}">
                <a16:creationId xmlns:a16="http://schemas.microsoft.com/office/drawing/2014/main" id="{BAE2D17D-7134-680B-0917-E8BBD89EB52A}"/>
              </a:ext>
            </a:extLst>
          </p:cNvPr>
          <p:cNvSpPr>
            <a:spLocks noGrp="1"/>
          </p:cNvSpPr>
          <p:nvPr>
            <p:ph type="ctrTitle"/>
          </p:nvPr>
        </p:nvSpPr>
        <p:spPr/>
        <p:txBody>
          <a:bodyPr/>
          <a:lstStyle/>
          <a:p>
            <a:endParaRPr lang="nl-NL"/>
          </a:p>
        </p:txBody>
      </p:sp>
      <p:sp>
        <p:nvSpPr>
          <p:cNvPr id="4" name="Ondertitel 3">
            <a:extLst>
              <a:ext uri="{FF2B5EF4-FFF2-40B4-BE49-F238E27FC236}">
                <a16:creationId xmlns:a16="http://schemas.microsoft.com/office/drawing/2014/main" id="{3012EDFE-FB42-87D6-9A96-BF4744F53FE1}"/>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4071696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2049426" y="2531952"/>
            <a:ext cx="6097772" cy="646331"/>
          </a:xfrm>
          <a:prstGeom prst="rect">
            <a:avLst/>
          </a:prstGeom>
          <a:noFill/>
        </p:spPr>
        <p:txBody>
          <a:bodyPr wrap="square">
            <a:spAutoFit/>
          </a:bodyPr>
          <a:lstStyle/>
          <a:p>
            <a:pPr marL="342900" indent="-342900">
              <a:buFontTx/>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endParaRPr lang="nl-NL" dirty="0"/>
          </a:p>
        </p:txBody>
      </p:sp>
    </p:spTree>
    <p:extLst>
      <p:ext uri="{BB962C8B-B14F-4D97-AF65-F5344CB8AC3E}">
        <p14:creationId xmlns:p14="http://schemas.microsoft.com/office/powerpoint/2010/main" val="4195763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2049426" y="2531952"/>
            <a:ext cx="6097772" cy="646331"/>
          </a:xfrm>
          <a:prstGeom prst="rect">
            <a:avLst/>
          </a:prstGeom>
          <a:noFill/>
        </p:spPr>
        <p:txBody>
          <a:bodyPr wrap="square">
            <a:spAutoFit/>
          </a:bodyPr>
          <a:lstStyle/>
          <a:p>
            <a:pPr marL="342900" indent="-342900">
              <a:buFontTx/>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endParaRPr lang="nl-NL" dirty="0"/>
          </a:p>
        </p:txBody>
      </p:sp>
    </p:spTree>
    <p:extLst>
      <p:ext uri="{BB962C8B-B14F-4D97-AF65-F5344CB8AC3E}">
        <p14:creationId xmlns:p14="http://schemas.microsoft.com/office/powerpoint/2010/main" val="315864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34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2049426" y="2255505"/>
            <a:ext cx="6097772" cy="3016210"/>
          </a:xfrm>
          <a:prstGeom prst="rect">
            <a:avLst/>
          </a:prstGeom>
          <a:noFill/>
        </p:spPr>
        <p:txBody>
          <a:bodyPr wrap="square">
            <a:spAutoFit/>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1</a:t>
            </a:r>
            <a:r>
              <a:rPr lang="nl-NL" sz="2200" b="1" dirty="0">
                <a:effectLst/>
                <a:latin typeface="Calibri" panose="020F0502020204030204" pitchFamily="34" charset="0"/>
                <a:ea typeface="Calibri" panose="020F0502020204030204" pitchFamily="34" charset="0"/>
                <a:cs typeface="Times New Roman" panose="02020603050405020304" pitchFamily="18" charset="0"/>
              </a:rPr>
              <a:t>. Kasklimaat regelen</a:t>
            </a:r>
          </a:p>
          <a:p>
            <a:r>
              <a:rPr lang="nl-NL" sz="2200" b="1" dirty="0">
                <a:effectLst/>
                <a:latin typeface="Calibri" panose="020F0502020204030204" pitchFamily="34" charset="0"/>
                <a:ea typeface="Calibri" panose="020F0502020204030204" pitchFamily="34" charset="0"/>
                <a:cs typeface="Times New Roman" panose="02020603050405020304" pitchFamily="18" charset="0"/>
              </a:rPr>
              <a:t>2. </a:t>
            </a:r>
            <a:r>
              <a:rPr lang="nl-NL" sz="2200" b="1" dirty="0" err="1">
                <a:effectLst/>
                <a:latin typeface="Calibri" panose="020F0502020204030204" pitchFamily="34" charset="0"/>
                <a:ea typeface="Calibri" panose="020F0502020204030204" pitchFamily="34" charset="0"/>
                <a:cs typeface="Times New Roman" panose="02020603050405020304" pitchFamily="18" charset="0"/>
              </a:rPr>
              <a:t>Mollier</a:t>
            </a:r>
            <a:r>
              <a:rPr lang="nl-NL" sz="2200" b="1" dirty="0">
                <a:effectLst/>
                <a:latin typeface="Calibri" panose="020F0502020204030204" pitchFamily="34" charset="0"/>
                <a:ea typeface="Calibri" panose="020F0502020204030204" pitchFamily="34" charset="0"/>
                <a:cs typeface="Times New Roman" panose="02020603050405020304" pitchFamily="18" charset="0"/>
              </a:rPr>
              <a:t>-diagram en </a:t>
            </a:r>
            <a:r>
              <a:rPr lang="nl-NL" sz="2200" b="1" dirty="0" err="1">
                <a:effectLst/>
                <a:latin typeface="Calibri" panose="020F0502020204030204" pitchFamily="34" charset="0"/>
                <a:ea typeface="Calibri" panose="020F0502020204030204" pitchFamily="34" charset="0"/>
                <a:cs typeface="Times New Roman" panose="02020603050405020304" pitchFamily="18" charset="0"/>
              </a:rPr>
              <a:t>Psychro-diagram</a:t>
            </a:r>
            <a:endParaRPr lang="nl-NL" sz="22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2200" b="1" dirty="0">
                <a:effectLst/>
                <a:latin typeface="Calibri" panose="020F0502020204030204" pitchFamily="34" charset="0"/>
                <a:ea typeface="Calibri" panose="020F0502020204030204" pitchFamily="34" charset="0"/>
                <a:cs typeface="Times New Roman" panose="02020603050405020304" pitchFamily="18" charset="0"/>
              </a:rPr>
              <a:t>3. Groeifactoren bij een plant</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200" b="1" dirty="0">
                <a:effectLst/>
                <a:latin typeface="Calibri" panose="020F0502020204030204" pitchFamily="34" charset="0"/>
                <a:ea typeface="Calibri" panose="020F0502020204030204" pitchFamily="34" charset="0"/>
                <a:cs typeface="Times New Roman" panose="02020603050405020304" pitchFamily="18" charset="0"/>
              </a:rPr>
              <a:t>4. Teelthandleiding</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200" b="1" dirty="0">
                <a:effectLst/>
                <a:latin typeface="Calibri" panose="020F0502020204030204" pitchFamily="34" charset="0"/>
                <a:ea typeface="Calibri" panose="020F0502020204030204" pitchFamily="34" charset="0"/>
                <a:cs typeface="Times New Roman" panose="02020603050405020304" pitchFamily="18" charset="0"/>
              </a:rPr>
              <a:t>5. Gewasverzorging in beeld gedurende een teelt </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200" b="1" dirty="0">
                <a:effectLst/>
                <a:latin typeface="Calibri" panose="020F0502020204030204" pitchFamily="34" charset="0"/>
                <a:ea typeface="Calibri" panose="020F0502020204030204" pitchFamily="34" charset="0"/>
                <a:cs typeface="Times New Roman" panose="02020603050405020304" pitchFamily="18" charset="0"/>
              </a:rPr>
              <a:t>6. Innovaties in de teelt en teeltsystemen</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200" b="1" dirty="0">
                <a:effectLst/>
                <a:latin typeface="Calibri" panose="020F0502020204030204" pitchFamily="34" charset="0"/>
                <a:ea typeface="Calibri" panose="020F0502020204030204" pitchFamily="34" charset="0"/>
                <a:cs typeface="Times New Roman" panose="02020603050405020304" pitchFamily="18" charset="0"/>
              </a:rPr>
              <a:t>7. Optimalisering transportlijnen</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endParaRPr lang="nl-NL" dirty="0"/>
          </a:p>
        </p:txBody>
      </p:sp>
    </p:spTree>
    <p:extLst>
      <p:ext uri="{BB962C8B-B14F-4D97-AF65-F5344CB8AC3E}">
        <p14:creationId xmlns:p14="http://schemas.microsoft.com/office/powerpoint/2010/main" val="270100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2049426" y="2531952"/>
            <a:ext cx="6097772" cy="646331"/>
          </a:xfrm>
          <a:prstGeom prst="rect">
            <a:avLst/>
          </a:prstGeom>
          <a:noFill/>
        </p:spPr>
        <p:txBody>
          <a:bodyPr wrap="square">
            <a:spAutoFit/>
          </a:bodyPr>
          <a:lstStyle/>
          <a:p>
            <a:pPr marL="342900" indent="-342900">
              <a:buFontTx/>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endParaRPr lang="nl-NL" dirty="0"/>
          </a:p>
        </p:txBody>
      </p:sp>
      <p:sp>
        <p:nvSpPr>
          <p:cNvPr id="4" name="Tekstvak 3">
            <a:extLst>
              <a:ext uri="{FF2B5EF4-FFF2-40B4-BE49-F238E27FC236}">
                <a16:creationId xmlns:a16="http://schemas.microsoft.com/office/drawing/2014/main" id="{9DF7A404-D5FB-EC80-22A6-1809C2D93B8C}"/>
              </a:ext>
            </a:extLst>
          </p:cNvPr>
          <p:cNvSpPr txBox="1"/>
          <p:nvPr/>
        </p:nvSpPr>
        <p:spPr>
          <a:xfrm>
            <a:off x="575462" y="1890042"/>
            <a:ext cx="7744711" cy="3416320"/>
          </a:xfrm>
          <a:prstGeom prst="rect">
            <a:avLst/>
          </a:prstGeom>
          <a:noFill/>
        </p:spPr>
        <p:txBody>
          <a:bodyPr wrap="square">
            <a:spAutoFit/>
          </a:bodyPr>
          <a:lstStyle/>
          <a:p>
            <a:pPr algn="l"/>
            <a:r>
              <a:rPr lang="nl-NL" sz="2400" b="0" i="0" dirty="0">
                <a:solidFill>
                  <a:srgbClr val="5E565E"/>
                </a:solidFill>
                <a:effectLst/>
                <a:latin typeface="unit-rounded"/>
              </a:rPr>
              <a:t>Wat is klimaatgelijkheid in de kas?</a:t>
            </a:r>
            <a:br>
              <a:rPr lang="nl-NL" sz="2400" b="0" i="0" dirty="0">
                <a:solidFill>
                  <a:srgbClr val="5E565E"/>
                </a:solidFill>
                <a:effectLst/>
                <a:latin typeface="unit-rounded"/>
              </a:rPr>
            </a:br>
            <a:endParaRPr lang="nl-NL" sz="2400" b="0" i="0" dirty="0">
              <a:solidFill>
                <a:srgbClr val="5E565E"/>
              </a:solidFill>
              <a:effectLst/>
              <a:latin typeface="unit-rounded"/>
            </a:endParaRPr>
          </a:p>
          <a:p>
            <a:pPr marL="285750" indent="-285750">
              <a:buFont typeface="Arial" panose="020B0604020202020204" pitchFamily="34" charset="0"/>
              <a:buChar char="•"/>
            </a:pPr>
            <a:r>
              <a:rPr lang="nl-NL" sz="2400" b="0" i="0" dirty="0">
                <a:solidFill>
                  <a:srgbClr val="5E565E"/>
                </a:solidFill>
                <a:effectLst/>
                <a:latin typeface="unit-rounded"/>
              </a:rPr>
              <a:t>Bij </a:t>
            </a:r>
            <a:r>
              <a:rPr lang="nl-NL" sz="2400" b="1" i="0" dirty="0">
                <a:solidFill>
                  <a:srgbClr val="5E565E"/>
                </a:solidFill>
                <a:effectLst/>
                <a:latin typeface="unit-rounded"/>
              </a:rPr>
              <a:t>klimaatgelijkheid </a:t>
            </a:r>
            <a:r>
              <a:rPr lang="nl-NL" sz="2400" b="0" i="0" dirty="0">
                <a:solidFill>
                  <a:srgbClr val="5E565E"/>
                </a:solidFill>
                <a:effectLst/>
                <a:latin typeface="unit-rounded"/>
              </a:rPr>
              <a:t>in de kas verschillen de temperatuur en de luchtvochtigheid op verschillende plekken in de kas zo min mogelijk van elkaar. </a:t>
            </a:r>
          </a:p>
          <a:p>
            <a:pPr marL="285750" indent="-285750">
              <a:buFont typeface="Arial" panose="020B0604020202020204" pitchFamily="34" charset="0"/>
              <a:buChar char="•"/>
            </a:pPr>
            <a:r>
              <a:rPr lang="nl-NL" sz="2400" b="0" i="0" dirty="0">
                <a:solidFill>
                  <a:srgbClr val="5E565E"/>
                </a:solidFill>
                <a:effectLst/>
                <a:latin typeface="unit-rounded"/>
              </a:rPr>
              <a:t>Dit zorgt voor een </a:t>
            </a:r>
            <a:r>
              <a:rPr lang="nl-NL" sz="2400" b="1" i="0" dirty="0">
                <a:solidFill>
                  <a:srgbClr val="5E565E"/>
                </a:solidFill>
                <a:effectLst/>
                <a:latin typeface="unit-rounded"/>
              </a:rPr>
              <a:t>uniforme groei</a:t>
            </a:r>
            <a:r>
              <a:rPr lang="nl-NL" sz="2400" b="0" i="0" dirty="0">
                <a:solidFill>
                  <a:srgbClr val="5E565E"/>
                </a:solidFill>
                <a:effectLst/>
                <a:latin typeface="unit-rounded"/>
              </a:rPr>
              <a:t> van het gewas en daarmee een </a:t>
            </a:r>
            <a:r>
              <a:rPr lang="nl-NL" sz="2400" b="1" i="0" dirty="0">
                <a:solidFill>
                  <a:srgbClr val="5E565E"/>
                </a:solidFill>
                <a:effectLst/>
                <a:latin typeface="unit-rounded"/>
              </a:rPr>
              <a:t>gelijkmatig gewas en oogstresultaat </a:t>
            </a:r>
            <a:r>
              <a:rPr lang="nl-NL" sz="2400" b="0" i="0" dirty="0">
                <a:solidFill>
                  <a:srgbClr val="5E565E"/>
                </a:solidFill>
                <a:effectLst/>
                <a:latin typeface="unit-rounded"/>
              </a:rPr>
              <a:t>. </a:t>
            </a:r>
          </a:p>
          <a:p>
            <a:pPr marL="285750" indent="-285750">
              <a:buFont typeface="Arial" panose="020B0604020202020204" pitchFamily="34" charset="0"/>
              <a:buChar char="•"/>
            </a:pPr>
            <a:r>
              <a:rPr lang="nl-NL" sz="2400" b="0" i="0" dirty="0">
                <a:solidFill>
                  <a:srgbClr val="5E565E"/>
                </a:solidFill>
                <a:effectLst/>
                <a:latin typeface="unit-rounded"/>
              </a:rPr>
              <a:t>Om de gelijkmatig kasklimaat te creëren, dien je verschillende stappen te nemen. </a:t>
            </a:r>
            <a:endParaRPr lang="nl-NL" sz="2400" dirty="0"/>
          </a:p>
        </p:txBody>
      </p:sp>
      <p:pic>
        <p:nvPicPr>
          <p:cNvPr id="4098" name="Picture 2" descr="Module: Klimaatgelijkheid">
            <a:extLst>
              <a:ext uri="{FF2B5EF4-FFF2-40B4-BE49-F238E27FC236}">
                <a16:creationId xmlns:a16="http://schemas.microsoft.com/office/drawing/2014/main" id="{86BE3723-D9D2-F2A2-5A3C-4AFDE68C8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856" y="4515652"/>
            <a:ext cx="4763165" cy="221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37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2049426" y="2531952"/>
            <a:ext cx="6097772" cy="646331"/>
          </a:xfrm>
          <a:prstGeom prst="rect">
            <a:avLst/>
          </a:prstGeom>
          <a:noFill/>
        </p:spPr>
        <p:txBody>
          <a:bodyPr wrap="square">
            <a:spAutoFit/>
          </a:bodyPr>
          <a:lstStyle/>
          <a:p>
            <a:pPr marL="342900" indent="-342900">
              <a:buFontTx/>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endParaRPr lang="nl-NL" dirty="0"/>
          </a:p>
        </p:txBody>
      </p:sp>
      <p:sp>
        <p:nvSpPr>
          <p:cNvPr id="4" name="Tekstvak 3">
            <a:extLst>
              <a:ext uri="{FF2B5EF4-FFF2-40B4-BE49-F238E27FC236}">
                <a16:creationId xmlns:a16="http://schemas.microsoft.com/office/drawing/2014/main" id="{6995349C-DF6E-8A61-EDC4-92185E26E120}"/>
              </a:ext>
            </a:extLst>
          </p:cNvPr>
          <p:cNvSpPr txBox="1"/>
          <p:nvPr/>
        </p:nvSpPr>
        <p:spPr>
          <a:xfrm>
            <a:off x="486439" y="1917955"/>
            <a:ext cx="9869672" cy="3785652"/>
          </a:xfrm>
          <a:prstGeom prst="rect">
            <a:avLst/>
          </a:prstGeom>
          <a:noFill/>
        </p:spPr>
        <p:txBody>
          <a:bodyPr wrap="square">
            <a:spAutoFit/>
          </a:bodyPr>
          <a:lstStyle/>
          <a:p>
            <a:pPr algn="l"/>
            <a:r>
              <a:rPr lang="nl-NL" sz="2400" b="0" i="0" dirty="0">
                <a:solidFill>
                  <a:srgbClr val="5E565E"/>
                </a:solidFill>
                <a:effectLst/>
                <a:latin typeface="unit-rounded"/>
              </a:rPr>
              <a:t>Breng het huidige kasklimaat in kaart</a:t>
            </a:r>
          </a:p>
          <a:p>
            <a:pPr algn="l"/>
            <a:endParaRPr lang="nl-NL" sz="2400" b="0" i="0" dirty="0">
              <a:solidFill>
                <a:srgbClr val="5E565E"/>
              </a:solidFill>
              <a:effectLst/>
              <a:latin typeface="unit-rounded"/>
            </a:endParaRPr>
          </a:p>
          <a:p>
            <a:pPr algn="l">
              <a:buFont typeface="Arial" panose="020B0604020202020204" pitchFamily="34" charset="0"/>
              <a:buChar char="•"/>
            </a:pPr>
            <a:r>
              <a:rPr lang="nl-NL" sz="2400" b="0" i="0" dirty="0">
                <a:solidFill>
                  <a:srgbClr val="5E565E"/>
                </a:solidFill>
                <a:effectLst/>
                <a:latin typeface="unit-rounded"/>
              </a:rPr>
              <a:t>De eerste stap bij het creëren van klimaatgelijkheid is </a:t>
            </a:r>
            <a:r>
              <a:rPr lang="nl-NL" sz="2400" b="1" i="0" dirty="0">
                <a:solidFill>
                  <a:srgbClr val="5E565E"/>
                </a:solidFill>
                <a:effectLst/>
                <a:latin typeface="unit-rounded"/>
              </a:rPr>
              <a:t>het in kaart brengen van de huidige situatie</a:t>
            </a:r>
            <a:r>
              <a:rPr lang="nl-NL" sz="2400" b="0" i="0" dirty="0">
                <a:solidFill>
                  <a:srgbClr val="5E565E"/>
                </a:solidFill>
                <a:effectLst/>
                <a:latin typeface="unit-rounded"/>
              </a:rPr>
              <a:t>. In hoeverre is er sprake van ongelijkheid in het kasklimaat? Dit kan met behulp van sensoren en met een meetbox:</a:t>
            </a:r>
          </a:p>
          <a:p>
            <a:pPr algn="l"/>
            <a:br>
              <a:rPr lang="nl-NL" sz="2400" dirty="0"/>
            </a:br>
            <a:r>
              <a:rPr lang="nl-NL" sz="2400" b="1" i="0" dirty="0">
                <a:solidFill>
                  <a:srgbClr val="5E565E"/>
                </a:solidFill>
                <a:effectLst/>
                <a:latin typeface="unit-rounded"/>
              </a:rPr>
              <a:t>Sensoren</a:t>
            </a:r>
            <a:r>
              <a:rPr lang="nl-NL" sz="2400" b="0" i="0" dirty="0">
                <a:solidFill>
                  <a:srgbClr val="5E565E"/>
                </a:solidFill>
                <a:effectLst/>
                <a:latin typeface="unit-rounded"/>
              </a:rPr>
              <a:t>: met behulp van sensoren kun je temperatuur en luchtvochtigheid op verschillende plekken in de kas meten. Op die manier breng je in kaart waar zich warme of juist koude plekken bevinden.</a:t>
            </a:r>
          </a:p>
          <a:p>
            <a:pPr algn="l">
              <a:buFont typeface="Arial" panose="020B0604020202020204" pitchFamily="34" charset="0"/>
              <a:buChar char="•"/>
            </a:pPr>
            <a:endParaRPr lang="nl-NL" sz="2400" b="1" i="0" dirty="0">
              <a:solidFill>
                <a:srgbClr val="5E565E"/>
              </a:solidFill>
              <a:effectLst/>
              <a:latin typeface="unit-rounded"/>
            </a:endParaRPr>
          </a:p>
        </p:txBody>
      </p:sp>
      <p:pic>
        <p:nvPicPr>
          <p:cNvPr id="7" name="Afbeelding 6">
            <a:extLst>
              <a:ext uri="{FF2B5EF4-FFF2-40B4-BE49-F238E27FC236}">
                <a16:creationId xmlns:a16="http://schemas.microsoft.com/office/drawing/2014/main" id="{E41AFC36-F8AB-7239-6118-17177768C727}"/>
              </a:ext>
            </a:extLst>
          </p:cNvPr>
          <p:cNvPicPr>
            <a:picLocks noChangeAspect="1"/>
          </p:cNvPicPr>
          <p:nvPr/>
        </p:nvPicPr>
        <p:blipFill>
          <a:blip r:embed="rId2"/>
          <a:stretch>
            <a:fillRect/>
          </a:stretch>
        </p:blipFill>
        <p:spPr>
          <a:xfrm>
            <a:off x="7115876" y="4879943"/>
            <a:ext cx="4452347" cy="1647327"/>
          </a:xfrm>
          <a:prstGeom prst="rect">
            <a:avLst/>
          </a:prstGeom>
        </p:spPr>
      </p:pic>
    </p:spTree>
    <p:extLst>
      <p:ext uri="{BB962C8B-B14F-4D97-AF65-F5344CB8AC3E}">
        <p14:creationId xmlns:p14="http://schemas.microsoft.com/office/powerpoint/2010/main" val="294620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2049426" y="2531952"/>
            <a:ext cx="6097772" cy="646331"/>
          </a:xfrm>
          <a:prstGeom prst="rect">
            <a:avLst/>
          </a:prstGeom>
          <a:noFill/>
        </p:spPr>
        <p:txBody>
          <a:bodyPr wrap="square">
            <a:spAutoFit/>
          </a:bodyPr>
          <a:lstStyle/>
          <a:p>
            <a:pPr marL="342900" indent="-342900">
              <a:buFontTx/>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endParaRPr lang="nl-NL" dirty="0"/>
          </a:p>
        </p:txBody>
      </p:sp>
      <p:sp>
        <p:nvSpPr>
          <p:cNvPr id="4" name="Tekstvak 3">
            <a:extLst>
              <a:ext uri="{FF2B5EF4-FFF2-40B4-BE49-F238E27FC236}">
                <a16:creationId xmlns:a16="http://schemas.microsoft.com/office/drawing/2014/main" id="{6995349C-DF6E-8A61-EDC4-92185E26E120}"/>
              </a:ext>
            </a:extLst>
          </p:cNvPr>
          <p:cNvSpPr txBox="1"/>
          <p:nvPr/>
        </p:nvSpPr>
        <p:spPr>
          <a:xfrm>
            <a:off x="614030" y="1879500"/>
            <a:ext cx="9869672" cy="3046988"/>
          </a:xfrm>
          <a:prstGeom prst="rect">
            <a:avLst/>
          </a:prstGeom>
          <a:noFill/>
        </p:spPr>
        <p:txBody>
          <a:bodyPr wrap="square">
            <a:spAutoFit/>
          </a:bodyPr>
          <a:lstStyle/>
          <a:p>
            <a:pPr algn="l"/>
            <a:r>
              <a:rPr lang="nl-NL" sz="2400" b="0" i="0" dirty="0">
                <a:solidFill>
                  <a:srgbClr val="5E565E"/>
                </a:solidFill>
                <a:effectLst/>
                <a:latin typeface="unit-rounded"/>
              </a:rPr>
              <a:t>Breng het huidige kasklimaat in kaart</a:t>
            </a:r>
          </a:p>
          <a:p>
            <a:pPr algn="l"/>
            <a:endParaRPr lang="nl-NL" sz="2400" b="0" i="0" dirty="0">
              <a:solidFill>
                <a:srgbClr val="5E565E"/>
              </a:solidFill>
              <a:effectLst/>
              <a:latin typeface="unit-rounded"/>
            </a:endParaRPr>
          </a:p>
          <a:p>
            <a:pPr algn="l"/>
            <a:endParaRPr lang="nl-NL" sz="2400" b="0" i="0" dirty="0">
              <a:solidFill>
                <a:srgbClr val="5E565E"/>
              </a:solidFill>
              <a:effectLst/>
              <a:latin typeface="unit-rounded"/>
            </a:endParaRPr>
          </a:p>
          <a:p>
            <a:pPr algn="l">
              <a:buFont typeface="Arial" panose="020B0604020202020204" pitchFamily="34" charset="0"/>
              <a:buChar char="•"/>
            </a:pPr>
            <a:r>
              <a:rPr lang="nl-NL" sz="2400" b="1" i="0" dirty="0">
                <a:solidFill>
                  <a:srgbClr val="5E565E"/>
                </a:solidFill>
                <a:effectLst/>
                <a:latin typeface="unit-rounded"/>
              </a:rPr>
              <a:t>Meetbox</a:t>
            </a:r>
            <a:r>
              <a:rPr lang="nl-NL" sz="2400" b="0" i="0" dirty="0">
                <a:solidFill>
                  <a:srgbClr val="5E565E"/>
                </a:solidFill>
                <a:effectLst/>
                <a:latin typeface="unit-rounded"/>
              </a:rPr>
              <a:t>: een meetbox meet zowel de kastemperatuur als de luchtvochtigheid. Deze data stuurt hij door naar de klimaatcomputer, waarna de klimaatcomputer de relatieve luchtvochtigheid (RV) berekent. Op basis hiervan kan het kasklimaat bijgestuurd worden, waardoor meer gelijkheid ontstaat. </a:t>
            </a:r>
          </a:p>
        </p:txBody>
      </p:sp>
      <p:pic>
        <p:nvPicPr>
          <p:cNvPr id="5122" name="Picture 2" descr="e meetbox priva - Tuinbouw Marktplaats">
            <a:extLst>
              <a:ext uri="{FF2B5EF4-FFF2-40B4-BE49-F238E27FC236}">
                <a16:creationId xmlns:a16="http://schemas.microsoft.com/office/drawing/2014/main" id="{8369287C-C6B2-2440-DB86-6FA9BC07F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18" y="4763385"/>
            <a:ext cx="1592436" cy="19280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echnology : Priva Automation : Priva Automation : Stolze | Techniek is  onze passie">
            <a:extLst>
              <a:ext uri="{FF2B5EF4-FFF2-40B4-BE49-F238E27FC236}">
                <a16:creationId xmlns:a16="http://schemas.microsoft.com/office/drawing/2014/main" id="{1046A751-31C0-6173-87C8-D160A5BFD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100" y="5124893"/>
            <a:ext cx="5261506" cy="13390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idder sensoren | Meten is meer dan weten">
            <a:extLst>
              <a:ext uri="{FF2B5EF4-FFF2-40B4-BE49-F238E27FC236}">
                <a16:creationId xmlns:a16="http://schemas.microsoft.com/office/drawing/2014/main" id="{9CB97923-DCA7-00B7-CC3D-807D92DA1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8174" y="90876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4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fade">
                                      <p:cBhvr>
                                        <p:cTn id="14" dur="1000"/>
                                        <p:tgtEl>
                                          <p:spTgt spid="5126"/>
                                        </p:tgtEl>
                                      </p:cBhvr>
                                    </p:animEffect>
                                    <p:anim calcmode="lin" valueType="num">
                                      <p:cBhvr>
                                        <p:cTn id="15" dur="1000" fill="hold"/>
                                        <p:tgtEl>
                                          <p:spTgt spid="5126"/>
                                        </p:tgtEl>
                                        <p:attrNameLst>
                                          <p:attrName>ppt_x</p:attrName>
                                        </p:attrNameLst>
                                      </p:cBhvr>
                                      <p:tavLst>
                                        <p:tav tm="0">
                                          <p:val>
                                            <p:strVal val="#ppt_x"/>
                                          </p:val>
                                        </p:tav>
                                        <p:tav tm="100000">
                                          <p:val>
                                            <p:strVal val="#ppt_x"/>
                                          </p:val>
                                        </p:tav>
                                      </p:tavLst>
                                    </p:anim>
                                    <p:anim calcmode="lin" valueType="num">
                                      <p:cBhvr>
                                        <p:cTn id="16" dur="1000" fill="hold"/>
                                        <p:tgtEl>
                                          <p:spTgt spid="51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1000"/>
                                        <p:tgtEl>
                                          <p:spTgt spid="5124"/>
                                        </p:tgtEl>
                                      </p:cBhvr>
                                    </p:animEffect>
                                    <p:anim calcmode="lin" valueType="num">
                                      <p:cBhvr>
                                        <p:cTn id="20" dur="1000" fill="hold"/>
                                        <p:tgtEl>
                                          <p:spTgt spid="5124"/>
                                        </p:tgtEl>
                                        <p:attrNameLst>
                                          <p:attrName>ppt_x</p:attrName>
                                        </p:attrNameLst>
                                      </p:cBhvr>
                                      <p:tavLst>
                                        <p:tav tm="0">
                                          <p:val>
                                            <p:strVal val="#ppt_x"/>
                                          </p:val>
                                        </p:tav>
                                        <p:tav tm="100000">
                                          <p:val>
                                            <p:strVal val="#ppt_x"/>
                                          </p:val>
                                        </p:tav>
                                      </p:tavLst>
                                    </p:anim>
                                    <p:anim calcmode="lin" valueType="num">
                                      <p:cBhvr>
                                        <p:cTn id="21" dur="1000" fill="hold"/>
                                        <p:tgtEl>
                                          <p:spTgt spid="51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1000"/>
                                        <p:tgtEl>
                                          <p:spTgt spid="5122"/>
                                        </p:tgtEl>
                                      </p:cBhvr>
                                    </p:animEffect>
                                    <p:anim calcmode="lin" valueType="num">
                                      <p:cBhvr>
                                        <p:cTn id="25" dur="1000" fill="hold"/>
                                        <p:tgtEl>
                                          <p:spTgt spid="5122"/>
                                        </p:tgtEl>
                                        <p:attrNameLst>
                                          <p:attrName>ppt_x</p:attrName>
                                        </p:attrNameLst>
                                      </p:cBhvr>
                                      <p:tavLst>
                                        <p:tav tm="0">
                                          <p:val>
                                            <p:strVal val="#ppt_x"/>
                                          </p:val>
                                        </p:tav>
                                        <p:tav tm="100000">
                                          <p:val>
                                            <p:strVal val="#ppt_x"/>
                                          </p:val>
                                        </p:tav>
                                      </p:tavLst>
                                    </p:anim>
                                    <p:anim calcmode="lin" valueType="num">
                                      <p:cBhvr>
                                        <p:cTn id="2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251983" y="1964353"/>
            <a:ext cx="8402379" cy="4524315"/>
          </a:xfrm>
          <a:prstGeom prst="rect">
            <a:avLst/>
          </a:prstGeom>
          <a:noFill/>
        </p:spPr>
        <p:txBody>
          <a:bodyPr wrap="square">
            <a:spAutoFit/>
          </a:bodyPr>
          <a:lstStyle/>
          <a:p>
            <a:pPr algn="l"/>
            <a:r>
              <a:rPr lang="nl-NL" sz="2400" dirty="0">
                <a:solidFill>
                  <a:srgbClr val="5E565E"/>
                </a:solidFill>
                <a:latin typeface="unit-rounded"/>
              </a:rPr>
              <a:t>Ac</a:t>
            </a:r>
            <a:r>
              <a:rPr lang="nl-NL" sz="2400" b="0" i="0" dirty="0">
                <a:solidFill>
                  <a:srgbClr val="5E565E"/>
                </a:solidFill>
                <a:effectLst/>
                <a:latin typeface="unit-rounded"/>
              </a:rPr>
              <a:t>hterhaal de oorzaken van klimaatongelijkheid om kasklimaat te kunnen optimaliseren</a:t>
            </a:r>
          </a:p>
          <a:p>
            <a:pPr algn="l"/>
            <a:endParaRPr lang="nl-NL" sz="2400" b="0" i="0" dirty="0">
              <a:solidFill>
                <a:srgbClr val="5E565E"/>
              </a:solidFill>
              <a:effectLst/>
              <a:latin typeface="unit-rounded"/>
            </a:endParaRPr>
          </a:p>
          <a:p>
            <a:pPr algn="l"/>
            <a:r>
              <a:rPr lang="nl-NL" sz="2400" b="0" i="0" dirty="0">
                <a:solidFill>
                  <a:srgbClr val="5E565E"/>
                </a:solidFill>
                <a:effectLst/>
                <a:latin typeface="unit-rounded"/>
              </a:rPr>
              <a:t> Nadat je inzichtelijk hebt waar warme of koude plekken in de kas bestaan, </a:t>
            </a:r>
            <a:r>
              <a:rPr lang="nl-NL" sz="2400" b="1" i="0" dirty="0">
                <a:solidFill>
                  <a:srgbClr val="5E565E"/>
                </a:solidFill>
                <a:effectLst/>
                <a:latin typeface="unit-rounded"/>
              </a:rPr>
              <a:t>achterhaal je de oorzaak </a:t>
            </a:r>
            <a:r>
              <a:rPr lang="nl-NL" sz="2400" b="0" i="0" dirty="0">
                <a:solidFill>
                  <a:srgbClr val="5E565E"/>
                </a:solidFill>
                <a:effectLst/>
                <a:latin typeface="unit-rounded"/>
              </a:rPr>
              <a:t>van deze ongelijkheden. De meest voorkomende oorzaken van ongelijkheid in het kasklimaat zijn:</a:t>
            </a:r>
          </a:p>
          <a:p>
            <a:pPr algn="l"/>
            <a:r>
              <a:rPr lang="nl-NL" sz="2400" b="0" i="0" dirty="0">
                <a:solidFill>
                  <a:srgbClr val="5E565E"/>
                </a:solidFill>
                <a:effectLst/>
                <a:latin typeface="unit-rounded"/>
              </a:rPr>
              <a:t>gebroken ruiten of openingen in de kas</a:t>
            </a:r>
          </a:p>
          <a:p>
            <a:pPr lvl="1">
              <a:buFont typeface="Arial" panose="020B0604020202020204" pitchFamily="34" charset="0"/>
              <a:buChar char="•"/>
            </a:pPr>
            <a:r>
              <a:rPr lang="nl-NL" sz="2400" b="0" i="0" dirty="0">
                <a:solidFill>
                  <a:srgbClr val="5E565E"/>
                </a:solidFill>
                <a:effectLst/>
                <a:latin typeface="unit-rounded"/>
              </a:rPr>
              <a:t> schermkieren</a:t>
            </a:r>
          </a:p>
          <a:p>
            <a:pPr lvl="1">
              <a:buFont typeface="Arial" panose="020B0604020202020204" pitchFamily="34" charset="0"/>
              <a:buChar char="•"/>
            </a:pPr>
            <a:r>
              <a:rPr lang="nl-NL" sz="2400" b="0" i="0" dirty="0">
                <a:solidFill>
                  <a:srgbClr val="5E565E"/>
                </a:solidFill>
                <a:effectLst/>
                <a:latin typeface="unit-rounded"/>
              </a:rPr>
              <a:t> gescheurde schermen</a:t>
            </a:r>
          </a:p>
          <a:p>
            <a:pPr lvl="1">
              <a:buFont typeface="Arial" panose="020B0604020202020204" pitchFamily="34" charset="0"/>
              <a:buChar char="•"/>
            </a:pPr>
            <a:r>
              <a:rPr lang="nl-NL" sz="2400" b="0" i="0" dirty="0">
                <a:solidFill>
                  <a:srgbClr val="5E565E"/>
                </a:solidFill>
                <a:effectLst/>
                <a:latin typeface="unit-rounded"/>
              </a:rPr>
              <a:t> vochtplekken door lekkage </a:t>
            </a:r>
          </a:p>
          <a:p>
            <a:pPr lvl="1">
              <a:buFont typeface="Arial" panose="020B0604020202020204" pitchFamily="34" charset="0"/>
              <a:buChar char="•"/>
            </a:pPr>
            <a:r>
              <a:rPr lang="nl-NL" sz="2400" b="0" i="0" dirty="0">
                <a:solidFill>
                  <a:srgbClr val="5E565E"/>
                </a:solidFill>
                <a:effectLst/>
                <a:latin typeface="unit-rounded"/>
              </a:rPr>
              <a:t> een te kleine verwarmingscapaciteit langs de gevel. </a:t>
            </a:r>
          </a:p>
        </p:txBody>
      </p:sp>
      <p:pic>
        <p:nvPicPr>
          <p:cNvPr id="6146" name="Picture 2" descr="WELKOM">
            <a:extLst>
              <a:ext uri="{FF2B5EF4-FFF2-40B4-BE49-F238E27FC236}">
                <a16:creationId xmlns:a16="http://schemas.microsoft.com/office/drawing/2014/main" id="{211EEF7D-2170-ABD0-F258-1A27BF02A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4362" y="3934046"/>
            <a:ext cx="2151893" cy="266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0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3B44C3-5C43-2E76-7C58-BF1F8B3CD1E6}"/>
              </a:ext>
            </a:extLst>
          </p:cNvPr>
          <p:cNvSpPr txBox="1"/>
          <p:nvPr/>
        </p:nvSpPr>
        <p:spPr>
          <a:xfrm>
            <a:off x="1590675" y="685800"/>
            <a:ext cx="6160854" cy="1384995"/>
          </a:xfrm>
          <a:prstGeom prst="rect">
            <a:avLst/>
          </a:prstGeom>
          <a:noFill/>
        </p:spPr>
        <p:txBody>
          <a:bodyPr wrap="none" rtlCol="0">
            <a:spAutoFit/>
          </a:bodyPr>
          <a:lstStyle/>
          <a:p>
            <a:r>
              <a:rPr lang="nl-NL" sz="3600" b="1" dirty="0"/>
              <a:t>Verwerkingsopdracht en IO</a:t>
            </a:r>
          </a:p>
          <a:p>
            <a:r>
              <a:rPr lang="nl-NL" sz="2400" b="1" dirty="0"/>
              <a:t>Periode 4  </a:t>
            </a:r>
            <a:r>
              <a:rPr lang="nl-NL" sz="2400" b="1" i="0" dirty="0">
                <a:solidFill>
                  <a:srgbClr val="000000"/>
                </a:solidFill>
                <a:effectLst/>
                <a:latin typeface="Arial" panose="020B0604020202020204" pitchFamily="34" charset="0"/>
              </a:rPr>
              <a:t>Verzorgen gewas 1</a:t>
            </a:r>
          </a:p>
          <a:p>
            <a:endParaRPr lang="nl-NL" sz="2400" b="1" dirty="0"/>
          </a:p>
        </p:txBody>
      </p:sp>
      <p:sp>
        <p:nvSpPr>
          <p:cNvPr id="5" name="Tekstvak 4">
            <a:extLst>
              <a:ext uri="{FF2B5EF4-FFF2-40B4-BE49-F238E27FC236}">
                <a16:creationId xmlns:a16="http://schemas.microsoft.com/office/drawing/2014/main" id="{62286EF1-57FE-04BA-500F-C494BF823A02}"/>
              </a:ext>
            </a:extLst>
          </p:cNvPr>
          <p:cNvSpPr txBox="1"/>
          <p:nvPr/>
        </p:nvSpPr>
        <p:spPr>
          <a:xfrm>
            <a:off x="1464635" y="2159813"/>
            <a:ext cx="7658100" cy="3046988"/>
          </a:xfrm>
          <a:prstGeom prst="rect">
            <a:avLst/>
          </a:prstGeom>
          <a:noFill/>
        </p:spPr>
        <p:txBody>
          <a:bodyPr wrap="square">
            <a:spAutoFit/>
          </a:bodyPr>
          <a:lstStyle/>
          <a:p>
            <a:pPr algn="l"/>
            <a:r>
              <a:rPr lang="nl-NL" sz="2400" b="0" i="0" dirty="0">
                <a:effectLst/>
                <a:latin typeface="unit-rounded"/>
              </a:rPr>
              <a:t>Pak de oorzaken van ongelijkheid aan</a:t>
            </a:r>
            <a:br>
              <a:rPr lang="nl-NL" sz="2400" b="0" i="0" dirty="0">
                <a:effectLst/>
                <a:latin typeface="unit-rounded"/>
              </a:rPr>
            </a:br>
            <a:endParaRPr lang="nl-NL" sz="2400" b="0" i="0" dirty="0">
              <a:effectLst/>
              <a:latin typeface="unit-rounded"/>
            </a:endParaRPr>
          </a:p>
          <a:p>
            <a:r>
              <a:rPr lang="nl-NL" sz="2400" b="0" i="0" dirty="0">
                <a:effectLst/>
                <a:latin typeface="unit-rounded"/>
              </a:rPr>
              <a:t>Door de oorzaak aan te pakken kun je</a:t>
            </a:r>
            <a:r>
              <a:rPr lang="nl-NL" sz="2400" b="1" i="0" dirty="0">
                <a:effectLst/>
                <a:latin typeface="unit-rounded"/>
              </a:rPr>
              <a:t> ongelijkheid wegnemen </a:t>
            </a:r>
            <a:r>
              <a:rPr lang="nl-NL" sz="2400" b="0" i="0" dirty="0">
                <a:effectLst/>
                <a:latin typeface="unit-rounded"/>
              </a:rPr>
              <a:t>en een consistent kasklimaat creëren. </a:t>
            </a:r>
          </a:p>
          <a:p>
            <a:endParaRPr lang="nl-NL" sz="2400" dirty="0">
              <a:latin typeface="unit-rounded"/>
            </a:endParaRPr>
          </a:p>
          <a:p>
            <a:r>
              <a:rPr lang="nl-NL" sz="2400" b="0" i="0" dirty="0">
                <a:effectLst/>
                <a:latin typeface="unit-rounded"/>
              </a:rPr>
              <a:t>Ervaring leert dat een kleine opening in het schermdoek, om bijvoorbeeld vocht af te voeren, kan leiden tot grote temperatuurverschillen.</a:t>
            </a:r>
            <a:endParaRPr lang="nl-NL" sz="2400" dirty="0"/>
          </a:p>
        </p:txBody>
      </p:sp>
      <p:pic>
        <p:nvPicPr>
          <p:cNvPr id="7170" name="Picture 2" descr="Teler kan schermdoek prima zelf vervangen&quot;">
            <a:extLst>
              <a:ext uri="{FF2B5EF4-FFF2-40B4-BE49-F238E27FC236}">
                <a16:creationId xmlns:a16="http://schemas.microsoft.com/office/drawing/2014/main" id="{695AFEEE-DAE0-67C0-BE68-1D6322668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539" y="4720855"/>
            <a:ext cx="3603432" cy="204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03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docProps/app.xml><?xml version="1.0" encoding="utf-8"?>
<Properties xmlns="http://schemas.openxmlformats.org/officeDocument/2006/extended-properties" xmlns:vt="http://schemas.openxmlformats.org/officeDocument/2006/docPropsVTypes">
  <Template>Achtergroen PP van zone</Template>
  <TotalTime>278</TotalTime>
  <Words>1623</Words>
  <Application>Microsoft Office PowerPoint</Application>
  <PresentationFormat>Breedbeeld</PresentationFormat>
  <Paragraphs>198</Paragraphs>
  <Slides>33</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33</vt:i4>
      </vt:variant>
    </vt:vector>
  </HeadingPairs>
  <TitlesOfParts>
    <vt:vector size="41" baseType="lpstr">
      <vt:lpstr>arial</vt:lpstr>
      <vt:lpstr>arial</vt:lpstr>
      <vt:lpstr>Calibri</vt:lpstr>
      <vt:lpstr>Cambria</vt:lpstr>
      <vt:lpstr>Montserrat</vt:lpstr>
      <vt:lpstr>Nexus Sans Pro</vt:lpstr>
      <vt:lpstr>unit-rounded</vt:lpstr>
      <vt:lpstr>Achtergroen PP van zone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Bertus Boer</cp:lastModifiedBy>
  <cp:revision>1</cp:revision>
  <dcterms:created xsi:type="dcterms:W3CDTF">2021-01-11T10:50:43Z</dcterms:created>
  <dcterms:modified xsi:type="dcterms:W3CDTF">2023-03-30T12:23:00Z</dcterms:modified>
</cp:coreProperties>
</file>