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1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9F6C0A-2DBA-DE49-0139-459047743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4D060E1-605B-EB61-B882-7AF726174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355BCD-A833-4EAE-84E0-BB72999C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0E11-8588-457B-8AC8-497CD8F5268C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70DA44-6CD2-882B-9877-2C1495961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81ACF-7E17-7451-BF13-39B80C01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529E-8DF5-4513-824C-D91A64B997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3112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DED219-368B-3616-166E-83A600619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5480D6E-B960-4814-AF38-90F34CC54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EC08DB5-C9A0-298A-DC14-B1536662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0E11-8588-457B-8AC8-497CD8F5268C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55D49A3-EB12-12FB-42F3-63050FF07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732BABA-1B9C-B845-8041-BC042E65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529E-8DF5-4513-824C-D91A64B997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5460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0BBD284-887C-199E-51BF-74FAFA564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D3F0CB9-7CA2-1E14-F38C-A5005A685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499E60-7887-766D-5E27-254BAF798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0E11-8588-457B-8AC8-497CD8F5268C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B39552-0351-0A58-2BF8-3B8EFFA2A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7408DC-7078-D2A3-5F61-0C69BF04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529E-8DF5-4513-824C-D91A64B997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309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FA737-A345-DFFB-9F46-9BB5C9EB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7FDADC-974A-C0F6-ED20-90F11EDA0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C0DC09-73EA-B1C1-3601-54C6C4385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0E11-8588-457B-8AC8-497CD8F5268C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7C34E0-92D6-635E-DFBC-CE5F9F0D5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5BF34D-C0BA-90D7-3638-F0D725148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529E-8DF5-4513-824C-D91A64B997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25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870779-2138-00CF-43A9-A220C64C5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E4768EB-38EA-E9DA-AEC8-2A6649757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ADBCBF-8773-B7BC-26D3-FC612D18F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0E11-8588-457B-8AC8-497CD8F5268C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1AC9C4-7DDC-B51D-952A-18FA5EBD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21BAB-C3AA-A177-2162-E1E0B46D2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529E-8DF5-4513-824C-D91A64B997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54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060662-C6E7-ABAD-2108-0F1FE042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1955BF-CD3C-5DB2-9A22-D00E5BA8C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42D2B5D-0AB1-4CBC-D057-8658A9F89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21BEEDB-8310-CA8D-F5A5-468CE3A1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0E11-8588-457B-8AC8-497CD8F5268C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AD3F221-9AE3-5993-4D8D-91CAE92E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C228FC-4D51-4945-C731-AFCF19DF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529E-8DF5-4513-824C-D91A64B997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05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F32C4-26ED-A3BD-9DEB-819A31B55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9F6200C-CD06-7FAC-20E7-28EFBB10F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CEAB134-768C-9FA3-4220-F53D897B0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BC72608-5BC3-019E-9573-9CF9C49D2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D5E9377-AE25-9708-6032-3C421ED40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3C9C7E-ABA2-75AA-8EAC-8F4B2A59F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0E11-8588-457B-8AC8-497CD8F5268C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3024636-BB69-CF4D-3283-02F517E65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C696D71-9E3B-AEFC-2170-18AD0745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529E-8DF5-4513-824C-D91A64B997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42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5B272A-4126-C399-4E59-31CE40420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3EC2D91-F164-A26A-AC73-2A90427C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0E11-8588-457B-8AC8-497CD8F5268C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CB52998-1C5F-2C2C-EEAC-EBABCE15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BDB3679-4B28-98E5-C7E8-DA74C5E38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529E-8DF5-4513-824C-D91A64B997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130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7686F01-C6B4-4669-1261-19DEC45F5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0E11-8588-457B-8AC8-497CD8F5268C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270FCAD-E813-294A-C7A8-7FDF2A6D2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D741BF-2437-7CA1-2CAF-D5C7ED181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529E-8DF5-4513-824C-D91A64B997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169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86A890-B965-9341-C2A5-B2B8BD00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BD43EA-2F9C-8F56-3662-6515B9BF7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F7FE107-F0C6-BBC7-764F-D218578DF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CBB5E5-25CC-EF8A-47F9-6C9C4BF1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0E11-8588-457B-8AC8-497CD8F5268C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4B3FFC6-F77B-6171-15D5-BA42FC6F5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A0DA4D-66C4-BB4A-B2F1-AB867DA7A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529E-8DF5-4513-824C-D91A64B997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305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D27AEE-194B-ABF2-9EE9-EC51F0FF6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E030DE0-D9FF-A7BB-5E28-DD5340E1D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847B0B-2BA5-319E-8F24-C9BCF83EA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55BD44-9911-6CC2-DB3F-DE0B320E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40E11-8588-457B-8AC8-497CD8F5268C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D33C0E-50D6-A488-BBE6-A00FFCFB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7C59CD-633C-D584-A004-6734D000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3529E-8DF5-4513-824C-D91A64B997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98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923FEFA-3E5B-D19C-90AD-8ABD9C259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BA93CF-CCCC-37E9-0387-60CFBC270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3DAB9C-4F3D-D988-112D-240B5853D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0E11-8588-457B-8AC8-497CD8F5268C}" type="datetimeFigureOut">
              <a:rPr lang="nl-NL" smtClean="0"/>
              <a:t>16-3-2023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460DED-D485-F124-EF1A-3F6B9D82B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01A2FD-894C-F834-7AC3-87451601C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3529E-8DF5-4513-824C-D91A64B997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9998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B5609-C598-21E3-D530-4D0F3012C3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Skateboarders</a:t>
            </a:r>
            <a:r>
              <a:rPr lang="nl-NL" dirty="0"/>
              <a:t> &amp; Hippies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D744DA-7F7E-6FC9-6EBA-CE54932A2D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Skateboarder in geel">
            <a:extLst>
              <a:ext uri="{FF2B5EF4-FFF2-40B4-BE49-F238E27FC236}">
                <a16:creationId xmlns:a16="http://schemas.microsoft.com/office/drawing/2014/main" id="{B4FF8BD8-A08A-1071-C298-319298783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1" y="1319649"/>
            <a:ext cx="5235860" cy="3872626"/>
          </a:xfrm>
          <a:prstGeom prst="rect">
            <a:avLst/>
          </a:prstGeom>
        </p:spPr>
      </p:pic>
      <p:pic>
        <p:nvPicPr>
          <p:cNvPr id="9" name="Afbeelding 8" descr="Bohemian vrouw met vintage camera die buiten loopt">
            <a:extLst>
              <a:ext uri="{FF2B5EF4-FFF2-40B4-BE49-F238E27FC236}">
                <a16:creationId xmlns:a16="http://schemas.microsoft.com/office/drawing/2014/main" id="{F79F6CE0-7CDE-A4C4-E37A-EF7F7E0AD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494" y="0"/>
            <a:ext cx="45725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9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E04256-19D0-E77E-C750-C1BE9C2D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Skateboarders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A843281-4B51-092E-5ADC-B94D9DE72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Vans</a:t>
            </a:r>
            <a:endParaRPr lang="nl-NL" dirty="0"/>
          </a:p>
          <a:p>
            <a:r>
              <a:rPr lang="nl-NL" dirty="0" err="1"/>
              <a:t>Skatboarden</a:t>
            </a:r>
            <a:endParaRPr lang="nl-NL" dirty="0"/>
          </a:p>
          <a:p>
            <a:r>
              <a:rPr lang="nl-NL" dirty="0"/>
              <a:t>Losse kleding</a:t>
            </a:r>
          </a:p>
          <a:p>
            <a:r>
              <a:rPr lang="nl-NL" dirty="0" err="1"/>
              <a:t>Trics</a:t>
            </a:r>
            <a:endParaRPr lang="nl-NL" dirty="0"/>
          </a:p>
          <a:p>
            <a:r>
              <a:rPr lang="nl-NL" dirty="0"/>
              <a:t>Muziek</a:t>
            </a:r>
          </a:p>
          <a:p>
            <a:r>
              <a:rPr lang="nl-NL" dirty="0"/>
              <a:t>Jongeren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01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465693-27EE-053A-D32D-D1C54FAD0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Hippies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496153-0BED-B842-F88B-09D82C516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Vrijheid voor iedereen</a:t>
            </a:r>
          </a:p>
          <a:p>
            <a:r>
              <a:rPr lang="nl-NL" dirty="0"/>
              <a:t>Yoga</a:t>
            </a:r>
          </a:p>
          <a:p>
            <a:r>
              <a:rPr lang="nl-NL" dirty="0"/>
              <a:t>Softdrugs</a:t>
            </a:r>
          </a:p>
          <a:p>
            <a:r>
              <a:rPr lang="nl-NL" dirty="0"/>
              <a:t>Mediteren</a:t>
            </a:r>
          </a:p>
          <a:p>
            <a:r>
              <a:rPr lang="nl-NL" dirty="0" err="1"/>
              <a:t>Peace</a:t>
            </a:r>
            <a:r>
              <a:rPr lang="nl-NL" dirty="0"/>
              <a:t>-teken</a:t>
            </a:r>
          </a:p>
          <a:p>
            <a:r>
              <a:rPr lang="nl-NL" dirty="0"/>
              <a:t>Liefde </a:t>
            </a:r>
          </a:p>
          <a:p>
            <a:r>
              <a:rPr lang="nl-NL" dirty="0"/>
              <a:t>Natuur</a:t>
            </a:r>
          </a:p>
          <a:p>
            <a:r>
              <a:rPr lang="nl-NL" dirty="0"/>
              <a:t>Weinig kleding en spullen</a:t>
            </a:r>
          </a:p>
          <a:p>
            <a:r>
              <a:rPr lang="nl-NL" dirty="0"/>
              <a:t>Alles met elkaar delen</a:t>
            </a:r>
          </a:p>
        </p:txBody>
      </p:sp>
    </p:spTree>
    <p:extLst>
      <p:ext uri="{BB962C8B-B14F-4D97-AF65-F5344CB8AC3E}">
        <p14:creationId xmlns:p14="http://schemas.microsoft.com/office/powerpoint/2010/main" val="288040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2C26B2-270E-4DF2-DC7C-967703C1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Verschillen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916831-5C1C-3088-0DC7-0AC304C52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Skateboarders</a:t>
            </a:r>
            <a:r>
              <a:rPr lang="nl-NL" dirty="0"/>
              <a:t> blijven vaak op dezelfde plaats hippies reizen rond.</a:t>
            </a:r>
          </a:p>
          <a:p>
            <a:r>
              <a:rPr lang="nl-NL" dirty="0"/>
              <a:t>Hippies geven weinig aandacht aan nieuwe spullen </a:t>
            </a:r>
            <a:r>
              <a:rPr lang="nl-NL" dirty="0" err="1"/>
              <a:t>skateboarders</a:t>
            </a:r>
            <a:r>
              <a:rPr lang="nl-NL" dirty="0"/>
              <a:t> kopen veel nieuwe onderdelen voor een skateboard of kopen nieuwe trendy kleding.</a:t>
            </a:r>
          </a:p>
          <a:p>
            <a:r>
              <a:rPr lang="nl-NL" dirty="0" err="1"/>
              <a:t>Skateboarders</a:t>
            </a:r>
            <a:r>
              <a:rPr lang="nl-NL" dirty="0"/>
              <a:t> zijn vaker in de grote steden te vinden. Hippies zijn vaker buiten de steden in de natuur.</a:t>
            </a:r>
          </a:p>
        </p:txBody>
      </p:sp>
    </p:spTree>
    <p:extLst>
      <p:ext uri="{BB962C8B-B14F-4D97-AF65-F5344CB8AC3E}">
        <p14:creationId xmlns:p14="http://schemas.microsoft.com/office/powerpoint/2010/main" val="1373467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42EEA9-4789-92FB-D749-9DEC09489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Overeenkomsten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DC18C1-9D88-8DCB-D7C1-4FB03B6A8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Beide een opmerkelijk en uitgesproken kledingstijl.</a:t>
            </a:r>
          </a:p>
          <a:p>
            <a:r>
              <a:rPr lang="nl-NL" dirty="0"/>
              <a:t>Beide houden van veel </a:t>
            </a:r>
            <a:r>
              <a:rPr lang="nl-NL" dirty="0" err="1"/>
              <a:t>vvrijheid</a:t>
            </a:r>
            <a:r>
              <a:rPr lang="nl-NL" dirty="0"/>
              <a:t>.</a:t>
            </a:r>
          </a:p>
          <a:p>
            <a:r>
              <a:rPr lang="nl-NL" dirty="0"/>
              <a:t>Zowel een hippie als </a:t>
            </a:r>
            <a:r>
              <a:rPr lang="nl-NL" dirty="0" err="1"/>
              <a:t>skateboarder</a:t>
            </a:r>
            <a:r>
              <a:rPr lang="nl-NL" dirty="0"/>
              <a:t> is actief bezig. </a:t>
            </a:r>
            <a:r>
              <a:rPr lang="nl-NL" dirty="0" err="1"/>
              <a:t>Skateboarder</a:t>
            </a:r>
            <a:r>
              <a:rPr lang="nl-NL" dirty="0"/>
              <a:t> skate en een hippie danst.</a:t>
            </a:r>
          </a:p>
          <a:p>
            <a:r>
              <a:rPr lang="nl-NL" dirty="0"/>
              <a:t>Bij beide subculturen speelt het geloof in een god geen rol.</a:t>
            </a:r>
          </a:p>
        </p:txBody>
      </p:sp>
    </p:spTree>
    <p:extLst>
      <p:ext uri="{BB962C8B-B14F-4D97-AF65-F5344CB8AC3E}">
        <p14:creationId xmlns:p14="http://schemas.microsoft.com/office/powerpoint/2010/main" val="11236049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Breedbeeld</PresentationFormat>
  <Paragraphs>27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Kantoorthema</vt:lpstr>
      <vt:lpstr>Skateboarders &amp; Hippies</vt:lpstr>
      <vt:lpstr>Skateboarders</vt:lpstr>
      <vt:lpstr>Hippies</vt:lpstr>
      <vt:lpstr>Verschillen</vt:lpstr>
      <vt:lpstr>Overeenkomsten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Skateboarders &amp; Hippies</dc:title>
  <dc:creator>Rick Verhoeckx</dc:creator>
  <cp:lastModifiedBy>Rick Verhoeckx</cp:lastModifiedBy>
  <cp:revision>1</cp:revision>
  <dcterms:created xsi:type="dcterms:W3CDTF">2023-03-16T19:36:09Z</dcterms:created>
  <dcterms:modified xsi:type="dcterms:W3CDTF">2023-03-16T19:36:10Z</dcterms:modified>
</cp:coreProperties>
</file>