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2" r:id="rId2"/>
    <p:sldId id="262" r:id="rId3"/>
    <p:sldId id="316" r:id="rId4"/>
    <p:sldId id="317" r:id="rId5"/>
    <p:sldId id="318" r:id="rId6"/>
    <p:sldId id="327" r:id="rId7"/>
    <p:sldId id="328" r:id="rId8"/>
    <p:sldId id="319" r:id="rId9"/>
    <p:sldId id="329" r:id="rId10"/>
    <p:sldId id="33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ter Bos" userId="207ea058-c6e5-402d-8743-6effcd941257" providerId="ADAL" clId="{38633E2E-785C-4CB1-A9B7-4196FD35E766}"/>
    <pc:docChg chg="delSld modSld">
      <pc:chgData name="Wolter Bos" userId="207ea058-c6e5-402d-8743-6effcd941257" providerId="ADAL" clId="{38633E2E-785C-4CB1-A9B7-4196FD35E766}" dt="2023-03-12T16:36:41.738" v="27" actId="47"/>
      <pc:docMkLst>
        <pc:docMk/>
      </pc:docMkLst>
      <pc:sldChg chg="modSp mod">
        <pc:chgData name="Wolter Bos" userId="207ea058-c6e5-402d-8743-6effcd941257" providerId="ADAL" clId="{38633E2E-785C-4CB1-A9B7-4196FD35E766}" dt="2023-03-12T16:36:13.156" v="26" actId="20577"/>
        <pc:sldMkLst>
          <pc:docMk/>
          <pc:sldMk cId="4146707398" sldId="262"/>
        </pc:sldMkLst>
        <pc:spChg chg="mod">
          <ac:chgData name="Wolter Bos" userId="207ea058-c6e5-402d-8743-6effcd941257" providerId="ADAL" clId="{38633E2E-785C-4CB1-A9B7-4196FD35E766}" dt="2023-03-12T16:36:13.156" v="26" actId="20577"/>
          <ac:spMkLst>
            <pc:docMk/>
            <pc:sldMk cId="4146707398" sldId="262"/>
            <ac:spMk id="8" creationId="{1A85897F-A535-4E61-8FA4-41F211471CAD}"/>
          </ac:spMkLst>
        </pc:spChg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061160331" sldId="29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62919157" sldId="292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4050733181" sldId="294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689713189" sldId="295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717808956" sldId="296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261849837" sldId="298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052031257" sldId="299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326917797" sldId="30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423450939" sldId="301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795907508" sldId="302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712016147" sldId="303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4083341457" sldId="304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31465527" sldId="305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503007161" sldId="306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748402499" sldId="307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027756980" sldId="308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884929361" sldId="31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034712315" sldId="311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4003800921" sldId="32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327580986" sldId="321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284264375" sldId="322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649196490" sldId="323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560068801" sldId="324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856675026" sldId="325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912685894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6465-CC86-493F-ABAB-0C67C2DECEF2}" type="datetimeFigureOut">
              <a:rPr lang="nl-NL" smtClean="0"/>
              <a:t>12-3-2023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0638-93C9-4CCC-8713-715E560713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3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12-3-2023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006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639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1196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8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330720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610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926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41735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529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779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0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4827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49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92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80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96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40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12-3-2023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45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881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9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12-3-2023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6864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1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12-3-2023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666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343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9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09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954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92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12-3-2023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67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830DA-893C-43FC-932A-FD3AB0CCB479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12-3-2023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179082-42ED-DE50-D986-221D8F3F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A7A279-529B-5B6B-02E9-2A91BF42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CC8D00-D2FB-8AB8-F6E4-3754F311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2050" name="Picture 2" descr="KAART. Ligt uw woning in overstromingsgebied? | Het Nieuwsblad Mobile">
            <a:extLst>
              <a:ext uri="{FF2B5EF4-FFF2-40B4-BE49-F238E27FC236}">
                <a16:creationId xmlns:a16="http://schemas.microsoft.com/office/drawing/2014/main" id="{DF7454F4-18D6-D4A3-8119-98BAC693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8" y="1084191"/>
            <a:ext cx="3440941" cy="22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6F057B-390E-D967-67A1-0EC14FE5B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8" y="4616286"/>
            <a:ext cx="2857500" cy="1600200"/>
          </a:xfrm>
          <a:prstGeom prst="rect">
            <a:avLst/>
          </a:prstGeom>
        </p:spPr>
      </p:pic>
      <p:pic>
        <p:nvPicPr>
          <p:cNvPr id="2052" name="Picture 4" descr="Bouw je eigen middeleeuwse stad op de Switch met de Townsmen-trailer - NWTV">
            <a:extLst>
              <a:ext uri="{FF2B5EF4-FFF2-40B4-BE49-F238E27FC236}">
                <a16:creationId xmlns:a16="http://schemas.microsoft.com/office/drawing/2014/main" id="{1FF881D1-9D34-1D06-D3E8-DD12ED4D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34" y="1084191"/>
            <a:ext cx="5969093" cy="33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nancieel Management voor niet-financiële professionals Archieven - IFBD">
            <a:extLst>
              <a:ext uri="{FF2B5EF4-FFF2-40B4-BE49-F238E27FC236}">
                <a16:creationId xmlns:a16="http://schemas.microsoft.com/office/drawing/2014/main" id="{0743A205-649E-C663-29CC-D5D19E6E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27" y="461628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77F70D7-CA3B-96E4-3338-1BD34128D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979" y="4563045"/>
            <a:ext cx="2431005" cy="16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/>
          <a:lstStyle/>
          <a:p>
            <a:r>
              <a:rPr lang="nl-NL" dirty="0"/>
              <a:t>IBS Inventarisatie Niveau 4 </a:t>
            </a:r>
            <a:br>
              <a:rPr lang="nl-NL" dirty="0"/>
            </a:br>
            <a:r>
              <a:rPr lang="nl-NL" dirty="0"/>
              <a:t>Omgevingsfactoren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8F4F87C3-B866-49CF-87A3-E8CF085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A05FEA6-6A98-448D-9FFF-07E40F7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12DD1-E30B-4EEF-B472-86A51DCF2353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12-3-2023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F8B50-C17B-1E5D-5DC0-3E86F364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65" y="296863"/>
            <a:ext cx="11582412" cy="1160403"/>
          </a:xfrm>
        </p:spPr>
        <p:txBody>
          <a:bodyPr/>
          <a:lstStyle/>
          <a:p>
            <a:r>
              <a:rPr lang="nl-NL" dirty="0"/>
              <a:t>Omgevingsfactoren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A3C0BB-241D-7432-CDB1-3ADBD057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0E79DF-F74F-D670-B533-211DD8F8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9BF13B-046B-AAE1-440E-0A7B6F7A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1C99660-FFCD-EA98-1F91-7074E7D8F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6293" y="1709738"/>
            <a:ext cx="3684233" cy="4419599"/>
          </a:xfrm>
        </p:spPr>
        <p:txBody>
          <a:bodyPr/>
          <a:lstStyle/>
          <a:p>
            <a:r>
              <a:rPr lang="nl-NL" dirty="0"/>
              <a:t>Wat zijn omgevingsfactoren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1F3BDE2-8BD7-B49F-BFA1-F05D4A3A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64" y="1063278"/>
            <a:ext cx="7734970" cy="49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F1E95-8819-D442-EE46-B9B31A6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296863"/>
            <a:ext cx="11590241" cy="1160403"/>
          </a:xfrm>
        </p:spPr>
        <p:txBody>
          <a:bodyPr/>
          <a:lstStyle/>
          <a:p>
            <a:r>
              <a:rPr lang="nl-NL" dirty="0"/>
              <a:t>Omgevingsfactoren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A0B1CA-439F-3F86-C8C3-7FB6EA26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2B1F03-3717-7E45-1EC6-23B99657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DACABC-A630-1A15-1B82-6F66FDD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A02B35-B56A-906F-F1C2-34CA041EA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935" y="1709738"/>
            <a:ext cx="11596592" cy="4419599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Wat bedoelen we met deze term binnen het ibs inventariseren?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Gebouwen, wegen</a:t>
            </a:r>
          </a:p>
          <a:p>
            <a:r>
              <a:rPr lang="nl-NL" dirty="0"/>
              <a:t>Klimaat</a:t>
            </a:r>
          </a:p>
          <a:p>
            <a:r>
              <a:rPr lang="nl-NL" dirty="0"/>
              <a:t>Economisch</a:t>
            </a:r>
          </a:p>
          <a:p>
            <a:r>
              <a:rPr lang="nl-NL" dirty="0"/>
              <a:t>samenstelling gebruikers/bewoners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94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F1E95-8819-D442-EE46-B9B31A6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296863"/>
            <a:ext cx="11590241" cy="1160403"/>
          </a:xfrm>
        </p:spPr>
        <p:txBody>
          <a:bodyPr/>
          <a:lstStyle/>
          <a:p>
            <a:r>
              <a:rPr lang="nl-NL" dirty="0"/>
              <a:t>Omgevingsfactoren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A0B1CA-439F-3F86-C8C3-7FB6EA26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2B1F03-3717-7E45-1EC6-23B99657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DACABC-A630-1A15-1B82-6F66FDD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A02B35-B56A-906F-F1C2-34CA041EA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935" y="1709738"/>
            <a:ext cx="11596592" cy="4419599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Wat bedoelen we met deze term binnen het ibs inventariseren?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Gebouwen, wegen</a:t>
            </a:r>
          </a:p>
          <a:p>
            <a:r>
              <a:rPr lang="nl-NL" dirty="0"/>
              <a:t>Klimaat</a:t>
            </a:r>
          </a:p>
          <a:p>
            <a:r>
              <a:rPr lang="nl-NL" dirty="0"/>
              <a:t>Economisch</a:t>
            </a:r>
          </a:p>
          <a:p>
            <a:r>
              <a:rPr lang="nl-NL" dirty="0"/>
              <a:t>samenstelling gebruikers/bewoners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Opinie | Vooral nadelen bij hoogbouw - NRC">
            <a:extLst>
              <a:ext uri="{FF2B5EF4-FFF2-40B4-BE49-F238E27FC236}">
                <a16:creationId xmlns:a16="http://schemas.microsoft.com/office/drawing/2014/main" id="{A094C6BD-164F-9EC9-0702-38E027C1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8" y="265747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derlandse wegen in de top 3 van de wereld | PlusOnline">
            <a:extLst>
              <a:ext uri="{FF2B5EF4-FFF2-40B4-BE49-F238E27FC236}">
                <a16:creationId xmlns:a16="http://schemas.microsoft.com/office/drawing/2014/main" id="{E4CCB48C-A3B2-2E19-992C-CF852820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23" y="2657475"/>
            <a:ext cx="204333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 gevolgen van een veranderend klimaat | Arboportaal Magazine">
            <a:extLst>
              <a:ext uri="{FF2B5EF4-FFF2-40B4-BE49-F238E27FC236}">
                <a16:creationId xmlns:a16="http://schemas.microsoft.com/office/drawing/2014/main" id="{1B9A5192-50B5-18CE-9DF0-742D62C0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55" y="2657475"/>
            <a:ext cx="2120270" cy="1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en toekomstbestendig economisch systeem">
            <a:extLst>
              <a:ext uri="{FF2B5EF4-FFF2-40B4-BE49-F238E27FC236}">
                <a16:creationId xmlns:a16="http://schemas.microsoft.com/office/drawing/2014/main" id="{C323197D-D44C-E3B9-8574-FE2C9940F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r="25642"/>
          <a:stretch/>
        </p:blipFill>
        <p:spPr bwMode="auto">
          <a:xfrm>
            <a:off x="7655125" y="2657475"/>
            <a:ext cx="2837473" cy="1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745B7D1-00E3-6E00-143C-29E9AADFFE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363"/>
          <a:stretch/>
        </p:blipFill>
        <p:spPr>
          <a:xfrm>
            <a:off x="10170367" y="2657475"/>
            <a:ext cx="1918904" cy="1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58056-4E80-EC38-C32B-D2F0041E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uitgangspunten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01F5EC-9320-5F8C-7E25-A86F3381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5BF496-3C56-4DB5-09C0-34F4C0F7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EF05DD-C5E0-1355-1222-6DB48569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1DF2948-D1A1-0845-5CB2-B542A02AF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Demografische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Ecologische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Sociaal-culturele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Technologische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Economische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Politieke-juridische factoren.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658658-20E9-E088-C102-5E9ABE28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87" y="1839821"/>
            <a:ext cx="4161818" cy="27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0A20-2364-A25F-B8BF-1872AC4C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81" y="296863"/>
            <a:ext cx="11023795" cy="1160403"/>
          </a:xfrm>
        </p:spPr>
        <p:txBody>
          <a:bodyPr/>
          <a:lstStyle/>
          <a:p>
            <a:r>
              <a:rPr lang="nl-NL" dirty="0"/>
              <a:t>Macro en Micro analyse (hebben we het nog over inventariseren?)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B8736B-2A3C-D29C-AF81-85184631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F7D5D6-3348-C182-CF85-2BEDFB5C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CFF566-D7A0-5807-B033-3A5CB039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C12DFEA-0AE5-80E9-54AA-A113410A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80" y="1608559"/>
            <a:ext cx="6104941" cy="40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9B381-1281-3ED6-895C-E3CBC175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Omgevingsfactoren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75A68A-1317-831A-4B7D-47059CF4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0E3EBA-6A2E-A92F-5264-F7510AAC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1B6B05-1253-5C47-C492-93C8FAF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75C691-2018-B791-56B9-56D09A9D5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Bekijk doormiddel van deskresearch welke omgevingsfactoren van belang zijn om te vermelden in je inventarisatie en daarmee verbonden zijn aan je inventarisatiegebied. </a:t>
            </a:r>
          </a:p>
          <a:p>
            <a:endParaRPr lang="nl-NL" dirty="0"/>
          </a:p>
          <a:p>
            <a:r>
              <a:rPr lang="nl-NL" dirty="0"/>
              <a:t>Breng in 4 tallen de omgevingsfactoren van het door jou gekozen plangebied in kaart. </a:t>
            </a:r>
          </a:p>
          <a:p>
            <a:pPr lvl="1"/>
            <a:r>
              <a:rPr lang="nl-NL" dirty="0"/>
              <a:t>Leg uit welke omgevingsfactoren betrekking hebben tot jou plangebied en welk invloed zij hebben.</a:t>
            </a:r>
          </a:p>
        </p:txBody>
      </p:sp>
      <p:pic>
        <p:nvPicPr>
          <p:cNvPr id="2050" name="Picture 2" descr="Deskresearch - 24editor">
            <a:extLst>
              <a:ext uri="{FF2B5EF4-FFF2-40B4-BE49-F238E27FC236}">
                <a16:creationId xmlns:a16="http://schemas.microsoft.com/office/drawing/2014/main" id="{0E6A1814-A8A5-6C42-9855-7A9A8547732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170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971DD-D4CE-AC47-AF11-C6661204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Omgevingsfactoren	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F10548-93E8-9F0A-4D4D-ECFA9A82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82D7E5-CA67-57ED-421E-797BF902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5D08B8-6F76-F369-A9EA-2BA4D671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393BE5-8CB2-48E9-5F52-05F1E372A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Je weet nu welke verschillende omgevingsfactoren er zijn. Je hebt verschillende omgevingsfactoren uitgezocht voor je inventarisatie. </a:t>
            </a:r>
          </a:p>
          <a:p>
            <a:endParaRPr lang="nl-NL" dirty="0"/>
          </a:p>
          <a:p>
            <a:r>
              <a:rPr lang="nl-NL" dirty="0"/>
              <a:t>Kun jij nu vertellen wat het belang is om de omgevingsfactoren te kennen?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765C7E-850C-A461-9E61-8B00B801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43" y="1734973"/>
            <a:ext cx="3518060" cy="2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105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234</Words>
  <Application>Microsoft Office PowerPoint</Application>
  <PresentationFormat>Breedbeeld</PresentationFormat>
  <Paragraphs>82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Arial</vt:lpstr>
      <vt:lpstr>Arial Black</vt:lpstr>
      <vt:lpstr>Calibri</vt:lpstr>
      <vt:lpstr>Yuverta</vt:lpstr>
      <vt:lpstr>PowerPoint-presentatie</vt:lpstr>
      <vt:lpstr>IBS Inventarisatie Niveau 4  Omgevingsfactoren </vt:lpstr>
      <vt:lpstr>Omgevingsfactoren </vt:lpstr>
      <vt:lpstr>Omgevingsfactoren </vt:lpstr>
      <vt:lpstr>Omgevingsfactoren </vt:lpstr>
      <vt:lpstr>Verschillende uitgangspunten </vt:lpstr>
      <vt:lpstr>Macro en Micro analyse (hebben we het nog over inventariseren?)</vt:lpstr>
      <vt:lpstr>Omgevingsfactoren </vt:lpstr>
      <vt:lpstr>Omgevingsfactoren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Wolter Bos</dc:creator>
  <cp:lastModifiedBy>Wolter Bos</cp:lastModifiedBy>
  <cp:revision>3</cp:revision>
  <dcterms:created xsi:type="dcterms:W3CDTF">2023-02-04T14:34:27Z</dcterms:created>
  <dcterms:modified xsi:type="dcterms:W3CDTF">2023-03-12T16:36:44Z</dcterms:modified>
</cp:coreProperties>
</file>