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67" r:id="rId4"/>
    <p:sldId id="268" r:id="rId5"/>
    <p:sldId id="271" r:id="rId6"/>
    <p:sldId id="272" r:id="rId7"/>
    <p:sldId id="273" r:id="rId8"/>
    <p:sldId id="264" r:id="rId9"/>
    <p:sldId id="288" r:id="rId10"/>
    <p:sldId id="276" r:id="rId11"/>
    <p:sldId id="277" r:id="rId12"/>
    <p:sldId id="284" r:id="rId13"/>
    <p:sldId id="287" r:id="rId14"/>
    <p:sldId id="285" r:id="rId15"/>
    <p:sldId id="296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5" autoAdjust="0"/>
    <p:restoredTop sz="94660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C00C-0B0D-486B-B458-66868146E130}" type="datetimeFigureOut">
              <a:rPr lang="nl-NL" smtClean="0"/>
              <a:pPr/>
              <a:t>19-2-2013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1ECD-02B9-44CF-A126-5923A00547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C00C-0B0D-486B-B458-66868146E130}" type="datetimeFigureOut">
              <a:rPr lang="nl-NL" smtClean="0"/>
              <a:pPr/>
              <a:t>19-2-2013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1ECD-02B9-44CF-A126-5923A00547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C00C-0B0D-486B-B458-66868146E130}" type="datetimeFigureOut">
              <a:rPr lang="nl-NL" smtClean="0"/>
              <a:pPr/>
              <a:t>19-2-2013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1ECD-02B9-44CF-A126-5923A00547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C00C-0B0D-486B-B458-66868146E130}" type="datetimeFigureOut">
              <a:rPr lang="nl-NL" smtClean="0"/>
              <a:pPr/>
              <a:t>19-2-2013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1ECD-02B9-44CF-A126-5923A00547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C00C-0B0D-486B-B458-66868146E130}" type="datetimeFigureOut">
              <a:rPr lang="nl-NL" smtClean="0"/>
              <a:pPr/>
              <a:t>19-2-2013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1ECD-02B9-44CF-A126-5923A00547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C00C-0B0D-486B-B458-66868146E130}" type="datetimeFigureOut">
              <a:rPr lang="nl-NL" smtClean="0"/>
              <a:pPr/>
              <a:t>19-2-2013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1ECD-02B9-44CF-A126-5923A00547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C00C-0B0D-486B-B458-66868146E130}" type="datetimeFigureOut">
              <a:rPr lang="nl-NL" smtClean="0"/>
              <a:pPr/>
              <a:t>19-2-2013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1ECD-02B9-44CF-A126-5923A00547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C00C-0B0D-486B-B458-66868146E130}" type="datetimeFigureOut">
              <a:rPr lang="nl-NL" smtClean="0"/>
              <a:pPr/>
              <a:t>19-2-2013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1ECD-02B9-44CF-A126-5923A00547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C00C-0B0D-486B-B458-66868146E130}" type="datetimeFigureOut">
              <a:rPr lang="nl-NL" smtClean="0"/>
              <a:pPr/>
              <a:t>19-2-2013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1ECD-02B9-44CF-A126-5923A00547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C00C-0B0D-486B-B458-66868146E130}" type="datetimeFigureOut">
              <a:rPr lang="nl-NL" smtClean="0"/>
              <a:pPr/>
              <a:t>19-2-2013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1ECD-02B9-44CF-A126-5923A00547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C00C-0B0D-486B-B458-66868146E130}" type="datetimeFigureOut">
              <a:rPr lang="nl-NL" smtClean="0"/>
              <a:pPr/>
              <a:t>19-2-2013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41ECD-02B9-44CF-A126-5923A00547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8C00C-0B0D-486B-B458-66868146E130}" type="datetimeFigureOut">
              <a:rPr lang="nl-NL" smtClean="0"/>
              <a:pPr/>
              <a:t>19-2-2013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41ECD-02B9-44CF-A126-5923A005477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7589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http://micheldonkers.nl/blog/wp-content/gallery/imoment/klok37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857496"/>
            <a:ext cx="3571875" cy="3571875"/>
          </a:xfrm>
          <a:prstGeom prst="rect">
            <a:avLst/>
          </a:prstGeom>
          <a:noFill/>
        </p:spPr>
      </p:pic>
      <p:sp>
        <p:nvSpPr>
          <p:cNvPr id="7" name="Rechthoek 6"/>
          <p:cNvSpPr/>
          <p:nvPr/>
        </p:nvSpPr>
        <p:spPr>
          <a:xfrm>
            <a:off x="3995936" y="357166"/>
            <a:ext cx="4576592" cy="17543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5400" b="1" cap="none" spc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 Black" pitchFamily="34" charset="0"/>
              </a:rPr>
              <a:t>around the clock</a:t>
            </a:r>
            <a:endParaRPr lang="nl-NL" sz="54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  <a:latin typeface="Arial Black" pitchFamily="34" charset="0"/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4500562" y="5643578"/>
            <a:ext cx="3311798" cy="7078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4000" smtClean="0"/>
              <a:t>hour hand</a:t>
            </a:r>
            <a:endParaRPr lang="nl-NL" sz="4000" dirty="0"/>
          </a:p>
        </p:txBody>
      </p:sp>
      <p:sp>
        <p:nvSpPr>
          <p:cNvPr id="9" name="Tekstvak 8"/>
          <p:cNvSpPr txBox="1"/>
          <p:nvPr/>
        </p:nvSpPr>
        <p:spPr>
          <a:xfrm>
            <a:off x="285720" y="1214422"/>
            <a:ext cx="3571900" cy="707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4000" smtClean="0"/>
              <a:t>minute hand</a:t>
            </a:r>
            <a:endParaRPr lang="nl-NL" sz="4000" dirty="0"/>
          </a:p>
        </p:txBody>
      </p:sp>
      <p:sp>
        <p:nvSpPr>
          <p:cNvPr id="10" name="Tekstvak 9"/>
          <p:cNvSpPr txBox="1"/>
          <p:nvPr/>
        </p:nvSpPr>
        <p:spPr>
          <a:xfrm>
            <a:off x="5072066" y="3071810"/>
            <a:ext cx="3571900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4000" smtClean="0"/>
              <a:t>second hand</a:t>
            </a:r>
            <a:endParaRPr lang="nl-NL" sz="4000" dirty="0"/>
          </a:p>
        </p:txBody>
      </p:sp>
      <p:cxnSp>
        <p:nvCxnSpPr>
          <p:cNvPr id="12" name="Rechte verbindingslijn met pijl 11"/>
          <p:cNvCxnSpPr>
            <a:stCxn id="10" idx="1"/>
          </p:cNvCxnSpPr>
          <p:nvPr/>
        </p:nvCxnSpPr>
        <p:spPr>
          <a:xfrm rot="10800000" flipV="1">
            <a:off x="2714612" y="3425752"/>
            <a:ext cx="2357454" cy="71762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/>
          <p:nvPr/>
        </p:nvCxnSpPr>
        <p:spPr>
          <a:xfrm rot="5400000">
            <a:off x="1395177" y="2588507"/>
            <a:ext cx="1293172" cy="7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>
            <a:stCxn id="8" idx="1"/>
          </p:cNvCxnSpPr>
          <p:nvPr/>
        </p:nvCxnSpPr>
        <p:spPr>
          <a:xfrm rot="10800000">
            <a:off x="2786050" y="4572013"/>
            <a:ext cx="1714512" cy="142550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0"/>
                            </p:stCondLst>
                            <p:childTnLst>
                              <p:par>
                                <p:cTn id="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5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7000"/>
                            </p:stCondLst>
                            <p:childTnLst>
                              <p:par>
                                <p:cTn id="3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8000"/>
                            </p:stCondLst>
                            <p:childTnLst>
                              <p:par>
                                <p:cTn id="4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7589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" name="Rechthoek 70"/>
          <p:cNvSpPr/>
          <p:nvPr/>
        </p:nvSpPr>
        <p:spPr>
          <a:xfrm>
            <a:off x="214282" y="214290"/>
            <a:ext cx="5429288" cy="52864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7" name="Tekstvak 66"/>
          <p:cNvSpPr txBox="1"/>
          <p:nvPr/>
        </p:nvSpPr>
        <p:spPr>
          <a:xfrm>
            <a:off x="5143504" y="428604"/>
            <a:ext cx="3892992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4000" dirty="0" smtClean="0"/>
              <a:t>The </a:t>
            </a:r>
            <a:r>
              <a:rPr lang="nl-NL" sz="4000" b="1" dirty="0" smtClean="0">
                <a:solidFill>
                  <a:schemeClr val="bg2">
                    <a:lumMod val="75000"/>
                  </a:schemeClr>
                </a:solidFill>
              </a:rPr>
              <a:t>minute </a:t>
            </a:r>
            <a:r>
              <a:rPr lang="nl-NL" sz="4000" b="1" dirty="0" smtClean="0">
                <a:solidFill>
                  <a:schemeClr val="bg2">
                    <a:lumMod val="75000"/>
                  </a:schemeClr>
                </a:solidFill>
              </a:rPr>
              <a:t>hand</a:t>
            </a:r>
            <a:endParaRPr lang="nl-NL" sz="4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8" name="Tekstvak 67"/>
          <p:cNvSpPr txBox="1"/>
          <p:nvPr/>
        </p:nvSpPr>
        <p:spPr>
          <a:xfrm>
            <a:off x="5143504" y="1214422"/>
            <a:ext cx="3429024" cy="70788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4000" smtClean="0"/>
              <a:t>is a quarter </a:t>
            </a:r>
            <a:r>
              <a:rPr lang="nl-NL" sz="4000" smtClean="0">
                <a:solidFill>
                  <a:srgbClr val="FF0000"/>
                </a:solidFill>
              </a:rPr>
              <a:t>(3</a:t>
            </a:r>
            <a:r>
              <a:rPr lang="nl-NL" sz="4000" dirty="0" smtClean="0">
                <a:solidFill>
                  <a:srgbClr val="FF0000"/>
                </a:solidFill>
              </a:rPr>
              <a:t>)</a:t>
            </a:r>
            <a:endParaRPr lang="nl-NL" sz="4000" dirty="0">
              <a:solidFill>
                <a:srgbClr val="FF000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785794"/>
            <a:ext cx="3952875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kstvak 8"/>
          <p:cNvSpPr txBox="1"/>
          <p:nvPr/>
        </p:nvSpPr>
        <p:spPr>
          <a:xfrm>
            <a:off x="5143504" y="2643182"/>
            <a:ext cx="3428992" cy="132343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4000" smtClean="0"/>
              <a:t>past the full hour</a:t>
            </a:r>
            <a:endParaRPr lang="nl-NL" sz="4000" dirty="0"/>
          </a:p>
        </p:txBody>
      </p:sp>
      <p:grpSp>
        <p:nvGrpSpPr>
          <p:cNvPr id="2" name="Groep 22"/>
          <p:cNvGrpSpPr/>
          <p:nvPr/>
        </p:nvGrpSpPr>
        <p:grpSpPr>
          <a:xfrm rot="5400000">
            <a:off x="892943" y="892951"/>
            <a:ext cx="3714776" cy="3643338"/>
            <a:chOff x="1000100" y="928670"/>
            <a:chExt cx="3714776" cy="3643338"/>
          </a:xfrm>
        </p:grpSpPr>
        <p:sp>
          <p:nvSpPr>
            <p:cNvPr id="20" name="Ovaal 19"/>
            <p:cNvSpPr/>
            <p:nvPr/>
          </p:nvSpPr>
          <p:spPr>
            <a:xfrm>
              <a:off x="1000100" y="928670"/>
              <a:ext cx="3714776" cy="364333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PIJL-OMHOOG 20"/>
            <p:cNvSpPr/>
            <p:nvPr/>
          </p:nvSpPr>
          <p:spPr>
            <a:xfrm>
              <a:off x="2735882" y="1005586"/>
              <a:ext cx="243292" cy="1780472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1" name="Tekstvak 10"/>
          <p:cNvSpPr txBox="1"/>
          <p:nvPr/>
        </p:nvSpPr>
        <p:spPr>
          <a:xfrm>
            <a:off x="2195736" y="4725144"/>
            <a:ext cx="4234222" cy="7078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l-NL" sz="4000" b="1" smtClean="0">
                <a:solidFill>
                  <a:schemeClr val="bg1"/>
                </a:solidFill>
              </a:rPr>
              <a:t> a quarter past   </a:t>
            </a:r>
            <a:r>
              <a:rPr lang="nl-NL" sz="4000" b="1" dirty="0" smtClean="0">
                <a:solidFill>
                  <a:schemeClr val="bg2">
                    <a:lumMod val="75000"/>
                  </a:schemeClr>
                </a:solidFill>
              </a:rPr>
              <a:t>10</a:t>
            </a:r>
            <a:endParaRPr lang="nl-NL" sz="4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" name="PIJL-OMHOOG 11"/>
          <p:cNvSpPr/>
          <p:nvPr/>
        </p:nvSpPr>
        <p:spPr>
          <a:xfrm rot="18567254">
            <a:off x="1956737" y="1643050"/>
            <a:ext cx="658494" cy="121444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9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-31894" y="0"/>
            <a:ext cx="917589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" name="Rechthoek 70"/>
          <p:cNvSpPr/>
          <p:nvPr/>
        </p:nvSpPr>
        <p:spPr>
          <a:xfrm>
            <a:off x="214282" y="214290"/>
            <a:ext cx="5429288" cy="52864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7" name="Tekstvak 66"/>
          <p:cNvSpPr txBox="1"/>
          <p:nvPr/>
        </p:nvSpPr>
        <p:spPr>
          <a:xfrm>
            <a:off x="4929190" y="714356"/>
            <a:ext cx="3786214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4000" dirty="0" smtClean="0">
                <a:solidFill>
                  <a:srgbClr val="00B0F0"/>
                </a:solidFill>
              </a:rPr>
              <a:t>the </a:t>
            </a:r>
            <a:r>
              <a:rPr lang="nl-NL" sz="4000" b="1" dirty="0" smtClean="0">
                <a:solidFill>
                  <a:srgbClr val="00B0F0"/>
                </a:solidFill>
              </a:rPr>
              <a:t>minute </a:t>
            </a:r>
            <a:r>
              <a:rPr lang="nl-NL" sz="4000" b="1" dirty="0" smtClean="0">
                <a:solidFill>
                  <a:srgbClr val="00B0F0"/>
                </a:solidFill>
              </a:rPr>
              <a:t>hand</a:t>
            </a:r>
            <a:endParaRPr lang="nl-NL" sz="4000" b="1" dirty="0">
              <a:solidFill>
                <a:srgbClr val="00B0F0"/>
              </a:solidFill>
            </a:endParaRPr>
          </a:p>
        </p:txBody>
      </p:sp>
      <p:sp>
        <p:nvSpPr>
          <p:cNvPr id="68" name="Tekstvak 67"/>
          <p:cNvSpPr txBox="1"/>
          <p:nvPr/>
        </p:nvSpPr>
        <p:spPr>
          <a:xfrm>
            <a:off x="4929190" y="1571612"/>
            <a:ext cx="3786214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4000" smtClean="0">
                <a:solidFill>
                  <a:srgbClr val="00B0F0"/>
                </a:solidFill>
              </a:rPr>
              <a:t>now is a </a:t>
            </a:r>
            <a:r>
              <a:rPr lang="nl-NL" sz="4000" b="1" smtClean="0">
                <a:solidFill>
                  <a:srgbClr val="FF0000"/>
                </a:solidFill>
              </a:rPr>
              <a:t>quarter</a:t>
            </a:r>
            <a:r>
              <a:rPr lang="nl-NL" sz="4000" smtClean="0">
                <a:solidFill>
                  <a:srgbClr val="FF0000"/>
                </a:solidFill>
              </a:rPr>
              <a:t> </a:t>
            </a:r>
            <a:r>
              <a:rPr lang="nl-NL" sz="4000" dirty="0" smtClean="0">
                <a:solidFill>
                  <a:srgbClr val="FF0000"/>
                </a:solidFill>
              </a:rPr>
              <a:t>(9)</a:t>
            </a:r>
            <a:endParaRPr lang="nl-NL" sz="4000" dirty="0">
              <a:solidFill>
                <a:srgbClr val="FF000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785794"/>
            <a:ext cx="3952875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kstvak 8"/>
          <p:cNvSpPr txBox="1"/>
          <p:nvPr/>
        </p:nvSpPr>
        <p:spPr>
          <a:xfrm>
            <a:off x="4929190" y="3071810"/>
            <a:ext cx="3786214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4000" smtClean="0"/>
              <a:t>to the next hour (2</a:t>
            </a:r>
            <a:r>
              <a:rPr lang="nl-NL" sz="4000" dirty="0" smtClean="0"/>
              <a:t>) </a:t>
            </a:r>
            <a:endParaRPr lang="nl-NL" sz="4000" dirty="0"/>
          </a:p>
        </p:txBody>
      </p:sp>
      <p:grpSp>
        <p:nvGrpSpPr>
          <p:cNvPr id="2" name="Groep 22"/>
          <p:cNvGrpSpPr/>
          <p:nvPr/>
        </p:nvGrpSpPr>
        <p:grpSpPr>
          <a:xfrm rot="16200000">
            <a:off x="892943" y="892951"/>
            <a:ext cx="3714776" cy="3643338"/>
            <a:chOff x="1000100" y="928670"/>
            <a:chExt cx="3714776" cy="3643338"/>
          </a:xfrm>
        </p:grpSpPr>
        <p:sp>
          <p:nvSpPr>
            <p:cNvPr id="20" name="Ovaal 19"/>
            <p:cNvSpPr/>
            <p:nvPr/>
          </p:nvSpPr>
          <p:spPr>
            <a:xfrm>
              <a:off x="1000100" y="928670"/>
              <a:ext cx="3714776" cy="364333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PIJL-OMHOOG 20"/>
            <p:cNvSpPr/>
            <p:nvPr/>
          </p:nvSpPr>
          <p:spPr>
            <a:xfrm>
              <a:off x="2735882" y="1005586"/>
              <a:ext cx="243292" cy="1780472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1" name="Tekstvak 10"/>
          <p:cNvSpPr txBox="1"/>
          <p:nvPr/>
        </p:nvSpPr>
        <p:spPr>
          <a:xfrm>
            <a:off x="2771800" y="4714884"/>
            <a:ext cx="3586150" cy="7078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l-NL" sz="4000" b="1" smtClean="0">
                <a:solidFill>
                  <a:schemeClr val="bg1"/>
                </a:solidFill>
              </a:rPr>
              <a:t> a quarter to   </a:t>
            </a:r>
            <a:r>
              <a:rPr lang="nl-NL" sz="4000" b="1" dirty="0" smtClean="0">
                <a:solidFill>
                  <a:schemeClr val="bg2">
                    <a:lumMod val="75000"/>
                  </a:schemeClr>
                </a:solidFill>
              </a:rPr>
              <a:t>2</a:t>
            </a:r>
            <a:endParaRPr lang="nl-NL" sz="4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" name="PIJL-OMHOOG 11"/>
          <p:cNvSpPr/>
          <p:nvPr/>
        </p:nvSpPr>
        <p:spPr>
          <a:xfrm rot="3500242">
            <a:off x="3003595" y="1777685"/>
            <a:ext cx="658494" cy="121444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9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7589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" name="Rechthoek 70"/>
          <p:cNvSpPr/>
          <p:nvPr/>
        </p:nvSpPr>
        <p:spPr>
          <a:xfrm>
            <a:off x="214282" y="214290"/>
            <a:ext cx="5429288" cy="52864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7" name="Tekstvak 66"/>
          <p:cNvSpPr txBox="1"/>
          <p:nvPr/>
        </p:nvSpPr>
        <p:spPr>
          <a:xfrm>
            <a:off x="5000628" y="714356"/>
            <a:ext cx="392909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4000" smtClean="0">
                <a:solidFill>
                  <a:srgbClr val="00B0F0"/>
                </a:solidFill>
              </a:rPr>
              <a:t>the </a:t>
            </a:r>
            <a:r>
              <a:rPr lang="nl-NL" sz="4000" b="1" smtClean="0">
                <a:solidFill>
                  <a:srgbClr val="00B0F0"/>
                </a:solidFill>
              </a:rPr>
              <a:t>hour hand</a:t>
            </a:r>
            <a:endParaRPr lang="nl-NL" sz="4000" b="1" dirty="0">
              <a:solidFill>
                <a:srgbClr val="00B0F0"/>
              </a:solidFill>
            </a:endParaRPr>
          </a:p>
        </p:txBody>
      </p:sp>
      <p:sp>
        <p:nvSpPr>
          <p:cNvPr id="68" name="Tekstvak 67"/>
          <p:cNvSpPr txBox="1"/>
          <p:nvPr/>
        </p:nvSpPr>
        <p:spPr>
          <a:xfrm>
            <a:off x="5000628" y="1714488"/>
            <a:ext cx="3929090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4000" smtClean="0">
                <a:solidFill>
                  <a:srgbClr val="00B0F0"/>
                </a:solidFill>
              </a:rPr>
              <a:t>has just passed </a:t>
            </a:r>
            <a:r>
              <a:rPr lang="nl-NL" sz="4000" dirty="0" smtClean="0"/>
              <a:t>2</a:t>
            </a:r>
            <a:endParaRPr lang="nl-NL" sz="40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785794"/>
            <a:ext cx="3952875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kstvak 8"/>
          <p:cNvSpPr txBox="1"/>
          <p:nvPr/>
        </p:nvSpPr>
        <p:spPr>
          <a:xfrm>
            <a:off x="5000628" y="2571744"/>
            <a:ext cx="3929090" cy="1938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4000" smtClean="0">
                <a:solidFill>
                  <a:srgbClr val="FF0000"/>
                </a:solidFill>
              </a:rPr>
              <a:t>the </a:t>
            </a:r>
            <a:r>
              <a:rPr lang="nl-NL" sz="4000" b="1" smtClean="0">
                <a:solidFill>
                  <a:srgbClr val="FF0000"/>
                </a:solidFill>
              </a:rPr>
              <a:t>minute hand </a:t>
            </a:r>
            <a:r>
              <a:rPr lang="nl-NL" sz="4000" smtClean="0">
                <a:solidFill>
                  <a:srgbClr val="FF0000"/>
                </a:solidFill>
              </a:rPr>
              <a:t>is five minutes past 2</a:t>
            </a:r>
            <a:endParaRPr lang="nl-NL" sz="4000" dirty="0">
              <a:solidFill>
                <a:srgbClr val="FF0000"/>
              </a:solidFill>
            </a:endParaRPr>
          </a:p>
        </p:txBody>
      </p:sp>
      <p:grpSp>
        <p:nvGrpSpPr>
          <p:cNvPr id="2" name="Groep 22"/>
          <p:cNvGrpSpPr/>
          <p:nvPr/>
        </p:nvGrpSpPr>
        <p:grpSpPr>
          <a:xfrm rot="1817595">
            <a:off x="892943" y="892951"/>
            <a:ext cx="3714776" cy="3643338"/>
            <a:chOff x="1000100" y="928670"/>
            <a:chExt cx="3714776" cy="3643338"/>
          </a:xfrm>
        </p:grpSpPr>
        <p:sp>
          <p:nvSpPr>
            <p:cNvPr id="20" name="Ovaal 19"/>
            <p:cNvSpPr/>
            <p:nvPr/>
          </p:nvSpPr>
          <p:spPr>
            <a:xfrm>
              <a:off x="1000100" y="928670"/>
              <a:ext cx="3714776" cy="364333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PIJL-OMHOOG 20"/>
            <p:cNvSpPr/>
            <p:nvPr/>
          </p:nvSpPr>
          <p:spPr>
            <a:xfrm>
              <a:off x="2735882" y="1005586"/>
              <a:ext cx="243292" cy="1780472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1" name="Tekstvak 10"/>
          <p:cNvSpPr txBox="1"/>
          <p:nvPr/>
        </p:nvSpPr>
        <p:spPr>
          <a:xfrm>
            <a:off x="3571868" y="4714884"/>
            <a:ext cx="2786082" cy="7078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l-NL" sz="4000" b="1" smtClean="0">
                <a:solidFill>
                  <a:schemeClr val="bg1"/>
                </a:solidFill>
              </a:rPr>
              <a:t> five past  </a:t>
            </a:r>
            <a:r>
              <a:rPr lang="nl-NL" sz="4000" b="1" smtClean="0">
                <a:solidFill>
                  <a:schemeClr val="bg2">
                    <a:lumMod val="75000"/>
                  </a:schemeClr>
                </a:solidFill>
              </a:rPr>
              <a:t>2</a:t>
            </a:r>
            <a:endParaRPr lang="nl-NL" sz="4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" name="PIJL-OMHOOG 11"/>
          <p:cNvSpPr/>
          <p:nvPr/>
        </p:nvSpPr>
        <p:spPr>
          <a:xfrm rot="4207509">
            <a:off x="2996916" y="1837651"/>
            <a:ext cx="658494" cy="121444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9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7589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" name="Rechthoek 70"/>
          <p:cNvSpPr/>
          <p:nvPr/>
        </p:nvSpPr>
        <p:spPr>
          <a:xfrm>
            <a:off x="214282" y="214290"/>
            <a:ext cx="5429288" cy="52864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7" name="Tekstvak 66"/>
          <p:cNvSpPr txBox="1"/>
          <p:nvPr/>
        </p:nvSpPr>
        <p:spPr>
          <a:xfrm>
            <a:off x="5000628" y="642918"/>
            <a:ext cx="3857652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4000" smtClean="0">
                <a:solidFill>
                  <a:srgbClr val="00B0F0"/>
                </a:solidFill>
              </a:rPr>
              <a:t>the </a:t>
            </a:r>
            <a:r>
              <a:rPr lang="nl-NL" sz="4000" b="1" smtClean="0">
                <a:solidFill>
                  <a:srgbClr val="00B0F0"/>
                </a:solidFill>
              </a:rPr>
              <a:t>hour hand</a:t>
            </a:r>
            <a:endParaRPr lang="nl-NL" sz="4000" b="1" dirty="0">
              <a:solidFill>
                <a:srgbClr val="00B0F0"/>
              </a:solidFill>
            </a:endParaRPr>
          </a:p>
        </p:txBody>
      </p:sp>
      <p:sp>
        <p:nvSpPr>
          <p:cNvPr id="68" name="Tekstvak 67"/>
          <p:cNvSpPr txBox="1"/>
          <p:nvPr/>
        </p:nvSpPr>
        <p:spPr>
          <a:xfrm>
            <a:off x="5000628" y="1500174"/>
            <a:ext cx="3857652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4000" smtClean="0">
                <a:solidFill>
                  <a:srgbClr val="00B0F0"/>
                </a:solidFill>
              </a:rPr>
              <a:t>is a bit to the </a:t>
            </a:r>
            <a:r>
              <a:rPr lang="nl-NL" sz="4000" smtClean="0"/>
              <a:t>2</a:t>
            </a:r>
            <a:endParaRPr lang="nl-NL" sz="40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785794"/>
            <a:ext cx="3952875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kstvak 8"/>
          <p:cNvSpPr txBox="1"/>
          <p:nvPr/>
        </p:nvSpPr>
        <p:spPr>
          <a:xfrm>
            <a:off x="5000628" y="2500306"/>
            <a:ext cx="3929090" cy="1938992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4000" smtClean="0">
                <a:solidFill>
                  <a:srgbClr val="FF0000"/>
                </a:solidFill>
              </a:rPr>
              <a:t>the </a:t>
            </a:r>
            <a:r>
              <a:rPr lang="nl-NL" sz="4000" b="1" smtClean="0">
                <a:solidFill>
                  <a:srgbClr val="FF0000"/>
                </a:solidFill>
              </a:rPr>
              <a:t>minute hand </a:t>
            </a:r>
            <a:r>
              <a:rPr lang="nl-NL" sz="4000" smtClean="0">
                <a:solidFill>
                  <a:srgbClr val="FF0000"/>
                </a:solidFill>
              </a:rPr>
              <a:t>is </a:t>
            </a:r>
            <a:r>
              <a:rPr lang="nl-NL" sz="4000" smtClean="0"/>
              <a:t>10</a:t>
            </a:r>
            <a:r>
              <a:rPr lang="nl-NL" sz="4000" smtClean="0">
                <a:solidFill>
                  <a:srgbClr val="FF0000"/>
                </a:solidFill>
              </a:rPr>
              <a:t> minutes to the full hour</a:t>
            </a:r>
            <a:endParaRPr lang="nl-NL" sz="4000" dirty="0">
              <a:solidFill>
                <a:srgbClr val="FF0000"/>
              </a:solidFill>
            </a:endParaRPr>
          </a:p>
        </p:txBody>
      </p:sp>
      <p:grpSp>
        <p:nvGrpSpPr>
          <p:cNvPr id="2" name="Groep 22"/>
          <p:cNvGrpSpPr/>
          <p:nvPr/>
        </p:nvGrpSpPr>
        <p:grpSpPr>
          <a:xfrm rot="18025170">
            <a:off x="892943" y="892951"/>
            <a:ext cx="3714776" cy="3643338"/>
            <a:chOff x="1000100" y="928670"/>
            <a:chExt cx="3714776" cy="3643338"/>
          </a:xfrm>
        </p:grpSpPr>
        <p:sp>
          <p:nvSpPr>
            <p:cNvPr id="20" name="Ovaal 19"/>
            <p:cNvSpPr/>
            <p:nvPr/>
          </p:nvSpPr>
          <p:spPr>
            <a:xfrm>
              <a:off x="1000100" y="928670"/>
              <a:ext cx="3714776" cy="364333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PIJL-OMHOOG 20"/>
            <p:cNvSpPr/>
            <p:nvPr/>
          </p:nvSpPr>
          <p:spPr>
            <a:xfrm>
              <a:off x="2735882" y="1005586"/>
              <a:ext cx="243292" cy="1780472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1" name="Tekstvak 10"/>
          <p:cNvSpPr txBox="1"/>
          <p:nvPr/>
        </p:nvSpPr>
        <p:spPr>
          <a:xfrm>
            <a:off x="1907704" y="4725144"/>
            <a:ext cx="4248472" cy="7078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l-NL" sz="4000" b="1" smtClean="0">
                <a:solidFill>
                  <a:schemeClr val="bg1"/>
                </a:solidFill>
              </a:rPr>
              <a:t> ten (minutes) to  </a:t>
            </a:r>
            <a:r>
              <a:rPr lang="nl-NL" sz="4000" b="1" dirty="0" smtClean="0">
                <a:solidFill>
                  <a:schemeClr val="bg2">
                    <a:lumMod val="75000"/>
                  </a:schemeClr>
                </a:solidFill>
              </a:rPr>
              <a:t>2</a:t>
            </a:r>
            <a:endParaRPr lang="nl-NL" sz="4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2" name="PIJL-OMHOOG 11"/>
          <p:cNvSpPr/>
          <p:nvPr/>
        </p:nvSpPr>
        <p:spPr>
          <a:xfrm rot="3403269">
            <a:off x="3003595" y="1777685"/>
            <a:ext cx="658494" cy="121444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9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7589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ep 2"/>
          <p:cNvGrpSpPr/>
          <p:nvPr/>
        </p:nvGrpSpPr>
        <p:grpSpPr>
          <a:xfrm>
            <a:off x="1643042" y="1000108"/>
            <a:ext cx="5429288" cy="5286412"/>
            <a:chOff x="214282" y="214290"/>
            <a:chExt cx="5429288" cy="5286412"/>
          </a:xfrm>
        </p:grpSpPr>
        <p:sp>
          <p:nvSpPr>
            <p:cNvPr id="4" name="Rechthoek 3"/>
            <p:cNvSpPr/>
            <p:nvPr/>
          </p:nvSpPr>
          <p:spPr>
            <a:xfrm>
              <a:off x="214282" y="214290"/>
              <a:ext cx="5429288" cy="5286412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28662" y="856199"/>
              <a:ext cx="3881437" cy="3825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Ovaal 5"/>
            <p:cNvSpPr/>
            <p:nvPr/>
          </p:nvSpPr>
          <p:spPr>
            <a:xfrm>
              <a:off x="1082986" y="1000108"/>
              <a:ext cx="3631890" cy="3535712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7" name="Tekstvak 6"/>
          <p:cNvSpPr txBox="1"/>
          <p:nvPr/>
        </p:nvSpPr>
        <p:spPr>
          <a:xfrm>
            <a:off x="5286380" y="5214950"/>
            <a:ext cx="150019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smtClean="0">
                <a:solidFill>
                  <a:schemeClr val="bg1"/>
                </a:solidFill>
              </a:rPr>
              <a:t>25 past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6000760" y="4500570"/>
            <a:ext cx="109152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smtClean="0">
                <a:solidFill>
                  <a:schemeClr val="bg1"/>
                </a:solidFill>
              </a:rPr>
              <a:t>20 past</a:t>
            </a:r>
            <a:endParaRPr lang="nl-NL" b="1" dirty="0" smtClean="0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2483768" y="5214950"/>
            <a:ext cx="94522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smtClean="0">
                <a:solidFill>
                  <a:schemeClr val="bg1"/>
                </a:solidFill>
              </a:rPr>
              <a:t>25 to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763688" y="4500570"/>
            <a:ext cx="1022362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nl-NL" b="1" smtClean="0">
                <a:solidFill>
                  <a:schemeClr val="bg1"/>
                </a:solidFill>
              </a:rPr>
              <a:t>20 to</a:t>
            </a:r>
            <a:endParaRPr lang="nl-NL" b="1" dirty="0" smtClean="0">
              <a:solidFill>
                <a:schemeClr val="bg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357818" y="1643050"/>
            <a:ext cx="78581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smtClean="0">
                <a:solidFill>
                  <a:schemeClr val="bg1"/>
                </a:solidFill>
              </a:rPr>
              <a:t>5 past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6000760" y="2357430"/>
            <a:ext cx="92869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smtClean="0">
                <a:solidFill>
                  <a:schemeClr val="bg1"/>
                </a:solidFill>
              </a:rPr>
              <a:t>10 past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6357950" y="3429000"/>
            <a:ext cx="167043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smtClean="0">
                <a:solidFill>
                  <a:schemeClr val="bg1"/>
                </a:solidFill>
              </a:rPr>
              <a:t>a quarter past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899592" y="3429000"/>
            <a:ext cx="1457830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smtClean="0">
                <a:solidFill>
                  <a:schemeClr val="bg1"/>
                </a:solidFill>
              </a:rPr>
              <a:t>a quarter to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>
            <a:off x="1857356" y="2357430"/>
            <a:ext cx="928694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smtClean="0">
                <a:solidFill>
                  <a:schemeClr val="bg1"/>
                </a:solidFill>
              </a:rPr>
              <a:t>10 to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2699792" y="1643050"/>
            <a:ext cx="80063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b="1" smtClean="0">
                <a:solidFill>
                  <a:schemeClr val="bg1"/>
                </a:solidFill>
              </a:rPr>
              <a:t>5 to</a:t>
            </a:r>
            <a:endParaRPr lang="nl-NL" b="1" dirty="0">
              <a:solidFill>
                <a:schemeClr val="bg1"/>
              </a:solidFill>
            </a:endParaRPr>
          </a:p>
        </p:txBody>
      </p:sp>
      <p:grpSp>
        <p:nvGrpSpPr>
          <p:cNvPr id="17" name="Groep 16"/>
          <p:cNvGrpSpPr/>
          <p:nvPr/>
        </p:nvGrpSpPr>
        <p:grpSpPr>
          <a:xfrm>
            <a:off x="2428860" y="1785926"/>
            <a:ext cx="3714776" cy="3643338"/>
            <a:chOff x="1000100" y="928670"/>
            <a:chExt cx="3714776" cy="3643338"/>
          </a:xfrm>
        </p:grpSpPr>
        <p:sp>
          <p:nvSpPr>
            <p:cNvPr id="18" name="Ovaal 17"/>
            <p:cNvSpPr/>
            <p:nvPr/>
          </p:nvSpPr>
          <p:spPr>
            <a:xfrm>
              <a:off x="1000100" y="928670"/>
              <a:ext cx="3714776" cy="364333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9" name="PIJL-OMHOOG 18"/>
            <p:cNvSpPr/>
            <p:nvPr/>
          </p:nvSpPr>
          <p:spPr>
            <a:xfrm>
              <a:off x="2735882" y="1005586"/>
              <a:ext cx="243292" cy="1780472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21" name="Tekstvak 20"/>
          <p:cNvSpPr txBox="1"/>
          <p:nvPr/>
        </p:nvSpPr>
        <p:spPr>
          <a:xfrm>
            <a:off x="3563888" y="5445224"/>
            <a:ext cx="150019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solidFill>
                  <a:schemeClr val="bg1"/>
                </a:solidFill>
              </a:rPr>
              <a:t>half past</a:t>
            </a:r>
            <a:endParaRPr lang="nl-NL" b="1" dirty="0">
              <a:solidFill>
                <a:schemeClr val="bg1"/>
              </a:solidFill>
            </a:endParaRPr>
          </a:p>
        </p:txBody>
      </p:sp>
      <p:sp>
        <p:nvSpPr>
          <p:cNvPr id="22" name="Tekstvak 21"/>
          <p:cNvSpPr txBox="1"/>
          <p:nvPr/>
        </p:nvSpPr>
        <p:spPr>
          <a:xfrm>
            <a:off x="3635896" y="1268760"/>
            <a:ext cx="1500198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b="1" dirty="0" smtClean="0">
                <a:solidFill>
                  <a:schemeClr val="bg1"/>
                </a:solidFill>
              </a:rPr>
              <a:t>Full </a:t>
            </a:r>
            <a:r>
              <a:rPr lang="nl-NL" b="1" dirty="0" err="1" smtClean="0">
                <a:solidFill>
                  <a:schemeClr val="bg1"/>
                </a:solidFill>
              </a:rPr>
              <a:t>hour</a:t>
            </a:r>
            <a:endParaRPr lang="nl-NL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21" grpId="0" animBg="1"/>
      <p:bldP spid="2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://www.allermooistekado.nl/components/com_virtuemart/shop_image/product/Klok-ovaal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15713" y="0"/>
            <a:ext cx="10103868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7589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5" name="Groep 24"/>
          <p:cNvGrpSpPr/>
          <p:nvPr/>
        </p:nvGrpSpPr>
        <p:grpSpPr>
          <a:xfrm>
            <a:off x="4357686" y="214290"/>
            <a:ext cx="4572032" cy="4500594"/>
            <a:chOff x="4357686" y="214290"/>
            <a:chExt cx="4572032" cy="4500594"/>
          </a:xfrm>
        </p:grpSpPr>
        <p:grpSp>
          <p:nvGrpSpPr>
            <p:cNvPr id="20" name="Groep 19"/>
            <p:cNvGrpSpPr/>
            <p:nvPr/>
          </p:nvGrpSpPr>
          <p:grpSpPr>
            <a:xfrm>
              <a:off x="4429124" y="214290"/>
              <a:ext cx="4500594" cy="4500594"/>
              <a:chOff x="4429124" y="214290"/>
              <a:chExt cx="4500594" cy="4500594"/>
            </a:xfrm>
          </p:grpSpPr>
          <p:sp>
            <p:nvSpPr>
              <p:cNvPr id="4" name="Rechthoek 3"/>
              <p:cNvSpPr/>
              <p:nvPr/>
            </p:nvSpPr>
            <p:spPr>
              <a:xfrm>
                <a:off x="4429124" y="214290"/>
                <a:ext cx="4500594" cy="4500594"/>
              </a:xfrm>
              <a:prstGeom prst="rect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l-NL"/>
              </a:p>
            </p:txBody>
          </p:sp>
          <p:pic>
            <p:nvPicPr>
              <p:cNvPr id="3" name="Picture 6" descr="http://micheldonkers.nl/blog/wp-content/gallery/imoment/klok375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929190" y="714356"/>
                <a:ext cx="3571875" cy="3571875"/>
              </a:xfrm>
              <a:prstGeom prst="rect">
                <a:avLst/>
              </a:prstGeom>
              <a:noFill/>
            </p:spPr>
          </p:pic>
        </p:grpSp>
        <p:grpSp>
          <p:nvGrpSpPr>
            <p:cNvPr id="21" name="Groep 20"/>
            <p:cNvGrpSpPr/>
            <p:nvPr/>
          </p:nvGrpSpPr>
          <p:grpSpPr>
            <a:xfrm>
              <a:off x="4357686" y="214290"/>
              <a:ext cx="4572032" cy="4462193"/>
              <a:chOff x="4357686" y="214290"/>
              <a:chExt cx="4572032" cy="4462193"/>
            </a:xfrm>
          </p:grpSpPr>
          <p:sp>
            <p:nvSpPr>
              <p:cNvPr id="5" name="Tekstvak 4"/>
              <p:cNvSpPr txBox="1"/>
              <p:nvPr/>
            </p:nvSpPr>
            <p:spPr>
              <a:xfrm>
                <a:off x="6357950" y="214290"/>
                <a:ext cx="642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2400" dirty="0" smtClean="0">
                    <a:solidFill>
                      <a:schemeClr val="bg1"/>
                    </a:solidFill>
                    <a:latin typeface="Engravers MT" pitchFamily="18" charset="0"/>
                  </a:rPr>
                  <a:t>24</a:t>
                </a:r>
                <a:endParaRPr lang="nl-NL" sz="2400" dirty="0">
                  <a:solidFill>
                    <a:schemeClr val="bg1"/>
                  </a:solidFill>
                  <a:latin typeface="Engravers MT" pitchFamily="18" charset="0"/>
                </a:endParaRPr>
              </a:p>
            </p:txBody>
          </p:sp>
          <p:sp>
            <p:nvSpPr>
              <p:cNvPr id="6" name="Tekstvak 5"/>
              <p:cNvSpPr txBox="1"/>
              <p:nvPr/>
            </p:nvSpPr>
            <p:spPr>
              <a:xfrm>
                <a:off x="7358082" y="500042"/>
                <a:ext cx="642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2400" dirty="0" smtClean="0">
                    <a:solidFill>
                      <a:schemeClr val="bg1"/>
                    </a:solidFill>
                    <a:latin typeface="Engravers MT" pitchFamily="18" charset="0"/>
                  </a:rPr>
                  <a:t>13</a:t>
                </a:r>
                <a:endParaRPr lang="nl-NL" sz="2400" dirty="0">
                  <a:solidFill>
                    <a:schemeClr val="bg1"/>
                  </a:solidFill>
                  <a:latin typeface="Engravers MT" pitchFamily="18" charset="0"/>
                </a:endParaRPr>
              </a:p>
            </p:txBody>
          </p:sp>
          <p:sp>
            <p:nvSpPr>
              <p:cNvPr id="7" name="Tekstvak 6"/>
              <p:cNvSpPr txBox="1"/>
              <p:nvPr/>
            </p:nvSpPr>
            <p:spPr>
              <a:xfrm>
                <a:off x="8072462" y="1142984"/>
                <a:ext cx="642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2400" dirty="0" smtClean="0">
                    <a:solidFill>
                      <a:schemeClr val="bg1"/>
                    </a:solidFill>
                    <a:latin typeface="Engravers MT" pitchFamily="18" charset="0"/>
                  </a:rPr>
                  <a:t>14</a:t>
                </a:r>
                <a:endParaRPr lang="nl-NL" sz="2400" dirty="0">
                  <a:solidFill>
                    <a:schemeClr val="bg1"/>
                  </a:solidFill>
                  <a:latin typeface="Engravers MT" pitchFamily="18" charset="0"/>
                </a:endParaRPr>
              </a:p>
            </p:txBody>
          </p:sp>
          <p:sp>
            <p:nvSpPr>
              <p:cNvPr id="8" name="Tekstvak 7"/>
              <p:cNvSpPr txBox="1"/>
              <p:nvPr/>
            </p:nvSpPr>
            <p:spPr>
              <a:xfrm>
                <a:off x="8286776" y="1785926"/>
                <a:ext cx="64294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2400" dirty="0" smtClean="0">
                    <a:solidFill>
                      <a:schemeClr val="bg1"/>
                    </a:solidFill>
                    <a:latin typeface="Engravers MT" pitchFamily="18" charset="0"/>
                  </a:rPr>
                  <a:t> 15</a:t>
                </a:r>
                <a:endParaRPr lang="nl-NL" sz="2400" dirty="0">
                  <a:solidFill>
                    <a:schemeClr val="bg1"/>
                  </a:solidFill>
                  <a:latin typeface="Engravers MT" pitchFamily="18" charset="0"/>
                </a:endParaRPr>
              </a:p>
            </p:txBody>
          </p:sp>
          <p:sp>
            <p:nvSpPr>
              <p:cNvPr id="9" name="Tekstvak 8"/>
              <p:cNvSpPr txBox="1"/>
              <p:nvPr/>
            </p:nvSpPr>
            <p:spPr>
              <a:xfrm>
                <a:off x="8072462" y="3286124"/>
                <a:ext cx="642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2400" dirty="0" smtClean="0">
                    <a:solidFill>
                      <a:schemeClr val="bg1"/>
                    </a:solidFill>
                    <a:latin typeface="Engravers MT" pitchFamily="18" charset="0"/>
                  </a:rPr>
                  <a:t>16</a:t>
                </a:r>
                <a:endParaRPr lang="nl-NL" sz="2400" dirty="0">
                  <a:solidFill>
                    <a:schemeClr val="bg1"/>
                  </a:solidFill>
                  <a:latin typeface="Engravers MT" pitchFamily="18" charset="0"/>
                </a:endParaRPr>
              </a:p>
            </p:txBody>
          </p:sp>
          <p:sp>
            <p:nvSpPr>
              <p:cNvPr id="10" name="Tekstvak 9"/>
              <p:cNvSpPr txBox="1"/>
              <p:nvPr/>
            </p:nvSpPr>
            <p:spPr>
              <a:xfrm>
                <a:off x="7429520" y="3929066"/>
                <a:ext cx="642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2400" dirty="0" smtClean="0">
                    <a:solidFill>
                      <a:schemeClr val="bg1"/>
                    </a:solidFill>
                    <a:latin typeface="Engravers MT" pitchFamily="18" charset="0"/>
                  </a:rPr>
                  <a:t>17</a:t>
                </a:r>
                <a:endParaRPr lang="nl-NL" sz="2400" dirty="0">
                  <a:solidFill>
                    <a:schemeClr val="bg1"/>
                  </a:solidFill>
                  <a:latin typeface="Engravers MT" pitchFamily="18" charset="0"/>
                </a:endParaRPr>
              </a:p>
            </p:txBody>
          </p:sp>
          <p:sp>
            <p:nvSpPr>
              <p:cNvPr id="11" name="Tekstvak 10"/>
              <p:cNvSpPr txBox="1"/>
              <p:nvPr/>
            </p:nvSpPr>
            <p:spPr>
              <a:xfrm>
                <a:off x="6357950" y="4214818"/>
                <a:ext cx="642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2400" dirty="0" smtClean="0">
                    <a:solidFill>
                      <a:schemeClr val="bg1"/>
                    </a:solidFill>
                    <a:latin typeface="Engravers MT" pitchFamily="18" charset="0"/>
                  </a:rPr>
                  <a:t>18</a:t>
                </a:r>
                <a:endParaRPr lang="nl-NL" sz="2400" dirty="0">
                  <a:solidFill>
                    <a:schemeClr val="bg1"/>
                  </a:solidFill>
                  <a:latin typeface="Engravers MT" pitchFamily="18" charset="0"/>
                </a:endParaRPr>
              </a:p>
            </p:txBody>
          </p:sp>
          <p:sp>
            <p:nvSpPr>
              <p:cNvPr id="12" name="Tekstvak 11"/>
              <p:cNvSpPr txBox="1"/>
              <p:nvPr/>
            </p:nvSpPr>
            <p:spPr>
              <a:xfrm>
                <a:off x="5286380" y="3929066"/>
                <a:ext cx="642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2400" dirty="0" smtClean="0">
                    <a:solidFill>
                      <a:schemeClr val="bg1"/>
                    </a:solidFill>
                    <a:latin typeface="Engravers MT" pitchFamily="18" charset="0"/>
                  </a:rPr>
                  <a:t>19</a:t>
                </a:r>
                <a:endParaRPr lang="nl-NL" sz="2400" dirty="0">
                  <a:solidFill>
                    <a:schemeClr val="bg1"/>
                  </a:solidFill>
                  <a:latin typeface="Engravers MT" pitchFamily="18" charset="0"/>
                </a:endParaRPr>
              </a:p>
            </p:txBody>
          </p:sp>
          <p:sp>
            <p:nvSpPr>
              <p:cNvPr id="13" name="Tekstvak 12"/>
              <p:cNvSpPr txBox="1"/>
              <p:nvPr/>
            </p:nvSpPr>
            <p:spPr>
              <a:xfrm>
                <a:off x="4572000" y="3214686"/>
                <a:ext cx="642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2400" dirty="0" smtClean="0">
                    <a:solidFill>
                      <a:schemeClr val="bg1"/>
                    </a:solidFill>
                    <a:latin typeface="Engravers MT" pitchFamily="18" charset="0"/>
                  </a:rPr>
                  <a:t>20</a:t>
                </a:r>
                <a:endParaRPr lang="nl-NL" sz="2400" dirty="0">
                  <a:solidFill>
                    <a:schemeClr val="bg1"/>
                  </a:solidFill>
                  <a:latin typeface="Engravers MT" pitchFamily="18" charset="0"/>
                </a:endParaRPr>
              </a:p>
            </p:txBody>
          </p:sp>
          <p:sp>
            <p:nvSpPr>
              <p:cNvPr id="14" name="Tekstvak 13"/>
              <p:cNvSpPr txBox="1"/>
              <p:nvPr/>
            </p:nvSpPr>
            <p:spPr>
              <a:xfrm>
                <a:off x="4357686" y="2143116"/>
                <a:ext cx="642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2400" dirty="0" smtClean="0">
                    <a:solidFill>
                      <a:schemeClr val="bg1"/>
                    </a:solidFill>
                    <a:latin typeface="Engravers MT" pitchFamily="18" charset="0"/>
                  </a:rPr>
                  <a:t>21</a:t>
                </a:r>
                <a:endParaRPr lang="nl-NL" sz="2400" dirty="0">
                  <a:solidFill>
                    <a:schemeClr val="bg1"/>
                  </a:solidFill>
                  <a:latin typeface="Engravers MT" pitchFamily="18" charset="0"/>
                </a:endParaRPr>
              </a:p>
            </p:txBody>
          </p:sp>
          <p:sp>
            <p:nvSpPr>
              <p:cNvPr id="15" name="Tekstvak 14"/>
              <p:cNvSpPr txBox="1"/>
              <p:nvPr/>
            </p:nvSpPr>
            <p:spPr>
              <a:xfrm>
                <a:off x="4643438" y="1142984"/>
                <a:ext cx="642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2400" dirty="0" smtClean="0">
                    <a:solidFill>
                      <a:schemeClr val="bg1"/>
                    </a:solidFill>
                    <a:latin typeface="Engravers MT" pitchFamily="18" charset="0"/>
                  </a:rPr>
                  <a:t>22</a:t>
                </a:r>
                <a:endParaRPr lang="nl-NL" sz="2400" dirty="0">
                  <a:solidFill>
                    <a:schemeClr val="bg1"/>
                  </a:solidFill>
                  <a:latin typeface="Engravers MT" pitchFamily="18" charset="0"/>
                </a:endParaRPr>
              </a:p>
            </p:txBody>
          </p:sp>
          <p:sp>
            <p:nvSpPr>
              <p:cNvPr id="16" name="Tekstvak 15"/>
              <p:cNvSpPr txBox="1"/>
              <p:nvPr/>
            </p:nvSpPr>
            <p:spPr>
              <a:xfrm>
                <a:off x="5357818" y="428604"/>
                <a:ext cx="642942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l-NL" sz="2400" dirty="0" smtClean="0">
                    <a:solidFill>
                      <a:schemeClr val="bg1"/>
                    </a:solidFill>
                    <a:latin typeface="Engravers MT" pitchFamily="18" charset="0"/>
                  </a:rPr>
                  <a:t>23</a:t>
                </a:r>
                <a:endParaRPr lang="nl-NL" sz="2400" dirty="0">
                  <a:solidFill>
                    <a:schemeClr val="bg1"/>
                  </a:solidFill>
                  <a:latin typeface="Engravers MT" pitchFamily="18" charset="0"/>
                </a:endParaRPr>
              </a:p>
            </p:txBody>
          </p:sp>
        </p:grpSp>
      </p:grpSp>
      <p:sp>
        <p:nvSpPr>
          <p:cNvPr id="17" name="Rechthoek 16"/>
          <p:cNvSpPr/>
          <p:nvPr/>
        </p:nvSpPr>
        <p:spPr>
          <a:xfrm>
            <a:off x="1187624" y="4797152"/>
            <a:ext cx="2143140" cy="85668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smtClean="0"/>
              <a:t>night</a:t>
            </a:r>
            <a:endParaRPr lang="nl-NL" sz="4000" dirty="0"/>
          </a:p>
        </p:txBody>
      </p:sp>
      <p:sp>
        <p:nvSpPr>
          <p:cNvPr id="18" name="Rechthoek 17"/>
          <p:cNvSpPr/>
          <p:nvPr/>
        </p:nvSpPr>
        <p:spPr>
          <a:xfrm>
            <a:off x="5076056" y="4797152"/>
            <a:ext cx="2143140" cy="85725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4000" smtClean="0">
                <a:solidFill>
                  <a:schemeClr val="bg1"/>
                </a:solidFill>
              </a:rPr>
              <a:t>day</a:t>
            </a:r>
            <a:endParaRPr lang="nl-NL" sz="4000" dirty="0">
              <a:solidFill>
                <a:schemeClr val="bg1"/>
              </a:solidFill>
            </a:endParaRPr>
          </a:p>
        </p:txBody>
      </p:sp>
      <p:grpSp>
        <p:nvGrpSpPr>
          <p:cNvPr id="23" name="Groep 22"/>
          <p:cNvGrpSpPr/>
          <p:nvPr/>
        </p:nvGrpSpPr>
        <p:grpSpPr>
          <a:xfrm>
            <a:off x="214282" y="214290"/>
            <a:ext cx="3571875" cy="4143379"/>
            <a:chOff x="214282" y="214290"/>
            <a:chExt cx="3571875" cy="4143379"/>
          </a:xfrm>
        </p:grpSpPr>
        <p:pic>
          <p:nvPicPr>
            <p:cNvPr id="2" name="Picture 6" descr="http://micheldonkers.nl/blog/wp-content/gallery/imoment/klok375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14282" y="785794"/>
              <a:ext cx="3571875" cy="3571875"/>
            </a:xfrm>
            <a:prstGeom prst="rect">
              <a:avLst/>
            </a:prstGeom>
            <a:noFill/>
          </p:spPr>
        </p:pic>
        <p:sp>
          <p:nvSpPr>
            <p:cNvPr id="19" name="Tekstvak 18"/>
            <p:cNvSpPr txBox="1"/>
            <p:nvPr/>
          </p:nvSpPr>
          <p:spPr>
            <a:xfrm>
              <a:off x="1643042" y="214290"/>
              <a:ext cx="642942" cy="523220"/>
            </a:xfrm>
            <a:prstGeom prst="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l-NL" sz="2800" dirty="0" smtClean="0"/>
                <a:t>0</a:t>
              </a:r>
              <a:endParaRPr lang="nl-NL" sz="2800" dirty="0"/>
            </a:p>
          </p:txBody>
        </p:sp>
      </p:grpSp>
      <p:sp>
        <p:nvSpPr>
          <p:cNvPr id="24" name="Ovaal 23"/>
          <p:cNvSpPr/>
          <p:nvPr/>
        </p:nvSpPr>
        <p:spPr>
          <a:xfrm>
            <a:off x="4429124" y="214290"/>
            <a:ext cx="4500594" cy="4500594"/>
          </a:xfrm>
          <a:prstGeom prst="ellipse">
            <a:avLst/>
          </a:prstGeom>
          <a:noFill/>
          <a:ln w="3175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Rechthoek 25"/>
          <p:cNvSpPr/>
          <p:nvPr/>
        </p:nvSpPr>
        <p:spPr>
          <a:xfrm>
            <a:off x="179512" y="5733256"/>
            <a:ext cx="4464496" cy="9286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600" smtClean="0"/>
              <a:t>a.m. = ante meridiem</a:t>
            </a:r>
            <a:r>
              <a:rPr lang="nl-NL" sz="4000" smtClean="0"/>
              <a:t> </a:t>
            </a:r>
            <a:endParaRPr lang="nl-NL" sz="4000" dirty="0"/>
          </a:p>
        </p:txBody>
      </p:sp>
      <p:sp>
        <p:nvSpPr>
          <p:cNvPr id="27" name="Rechthoek 26"/>
          <p:cNvSpPr/>
          <p:nvPr/>
        </p:nvSpPr>
        <p:spPr>
          <a:xfrm>
            <a:off x="4716016" y="5733256"/>
            <a:ext cx="4248472" cy="93610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3600" smtClean="0">
                <a:solidFill>
                  <a:schemeClr val="bg1"/>
                </a:solidFill>
              </a:rPr>
              <a:t>p.m. = post meridiem</a:t>
            </a:r>
            <a:endParaRPr lang="nl-NL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24" grpId="0" animBg="1"/>
      <p:bldP spid="26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7589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ep 8"/>
          <p:cNvGrpSpPr/>
          <p:nvPr/>
        </p:nvGrpSpPr>
        <p:grpSpPr>
          <a:xfrm>
            <a:off x="214282" y="214290"/>
            <a:ext cx="5429288" cy="5286412"/>
            <a:chOff x="214282" y="214290"/>
            <a:chExt cx="5429288" cy="5286412"/>
          </a:xfrm>
        </p:grpSpPr>
        <p:sp>
          <p:nvSpPr>
            <p:cNvPr id="71" name="Rechthoek 70"/>
            <p:cNvSpPr/>
            <p:nvPr/>
          </p:nvSpPr>
          <p:spPr>
            <a:xfrm>
              <a:off x="214282" y="214290"/>
              <a:ext cx="5429288" cy="5286412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7224" y="785794"/>
              <a:ext cx="3952875" cy="3895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5" name="PIJL-OMHOOG 64"/>
            <p:cNvSpPr/>
            <p:nvPr/>
          </p:nvSpPr>
          <p:spPr>
            <a:xfrm rot="1898686">
              <a:off x="2861225" y="1680433"/>
              <a:ext cx="428628" cy="1143008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72" name="Tekstvak 71"/>
          <p:cNvSpPr txBox="1"/>
          <p:nvPr/>
        </p:nvSpPr>
        <p:spPr>
          <a:xfrm>
            <a:off x="5000628" y="4500570"/>
            <a:ext cx="2451692" cy="7078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solidFill>
                  <a:schemeClr val="bg1"/>
                </a:solidFill>
              </a:rPr>
              <a:t>  </a:t>
            </a:r>
            <a:r>
              <a:rPr lang="nl-NL" sz="4000" b="1" smtClean="0">
                <a:solidFill>
                  <a:schemeClr val="bg1"/>
                </a:solidFill>
              </a:rPr>
              <a:t>1 </a:t>
            </a:r>
            <a:r>
              <a:rPr lang="nl-NL" sz="4000" b="1" smtClean="0">
                <a:solidFill>
                  <a:schemeClr val="bg2">
                    <a:lumMod val="75000"/>
                  </a:schemeClr>
                </a:solidFill>
              </a:rPr>
              <a:t> o’clock</a:t>
            </a:r>
            <a:endParaRPr lang="nl-NL" sz="4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5000628" y="357166"/>
            <a:ext cx="3000396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4000" smtClean="0">
                <a:solidFill>
                  <a:srgbClr val="FF0000"/>
                </a:solidFill>
              </a:rPr>
              <a:t>full hour</a:t>
            </a:r>
            <a:endParaRPr lang="nl-NL" sz="4000" dirty="0">
              <a:solidFill>
                <a:srgbClr val="FF0000"/>
              </a:solidFill>
            </a:endParaRPr>
          </a:p>
        </p:txBody>
      </p:sp>
      <p:sp>
        <p:nvSpPr>
          <p:cNvPr id="68" name="Tekstvak 67"/>
          <p:cNvSpPr txBox="1"/>
          <p:nvPr/>
        </p:nvSpPr>
        <p:spPr>
          <a:xfrm>
            <a:off x="5000628" y="1357298"/>
            <a:ext cx="3000396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4000" smtClean="0"/>
              <a:t>the hour hand is </a:t>
            </a:r>
            <a:endParaRPr lang="nl-NL" sz="4000" dirty="0"/>
          </a:p>
        </p:txBody>
      </p:sp>
      <p:sp>
        <p:nvSpPr>
          <p:cNvPr id="69" name="Tekstvak 68"/>
          <p:cNvSpPr txBox="1"/>
          <p:nvPr/>
        </p:nvSpPr>
        <p:spPr>
          <a:xfrm>
            <a:off x="5000628" y="2857496"/>
            <a:ext cx="3000396" cy="13234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4000" smtClean="0"/>
              <a:t>exactly at one figure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67" grpId="0" animBg="1"/>
      <p:bldP spid="68" grpId="0" animBg="1"/>
      <p:bldP spid="6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7589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ep 8"/>
          <p:cNvGrpSpPr/>
          <p:nvPr/>
        </p:nvGrpSpPr>
        <p:grpSpPr>
          <a:xfrm>
            <a:off x="214282" y="214290"/>
            <a:ext cx="5429288" cy="5286412"/>
            <a:chOff x="214282" y="214290"/>
            <a:chExt cx="5429288" cy="5286412"/>
          </a:xfrm>
        </p:grpSpPr>
        <p:sp>
          <p:nvSpPr>
            <p:cNvPr id="71" name="Rechthoek 70"/>
            <p:cNvSpPr/>
            <p:nvPr/>
          </p:nvSpPr>
          <p:spPr>
            <a:xfrm>
              <a:off x="214282" y="214290"/>
              <a:ext cx="5429288" cy="5286412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7224" y="785794"/>
              <a:ext cx="3952875" cy="38957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5" name="PIJL-OMHOOG 64"/>
            <p:cNvSpPr/>
            <p:nvPr/>
          </p:nvSpPr>
          <p:spPr>
            <a:xfrm rot="3880739">
              <a:off x="3108555" y="1866886"/>
              <a:ext cx="428628" cy="1143008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72" name="Tekstvak 71"/>
          <p:cNvSpPr txBox="1"/>
          <p:nvPr/>
        </p:nvSpPr>
        <p:spPr>
          <a:xfrm>
            <a:off x="5000628" y="4286256"/>
            <a:ext cx="2523700" cy="7078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solidFill>
                  <a:schemeClr val="bg1"/>
                </a:solidFill>
              </a:rPr>
              <a:t>  </a:t>
            </a:r>
            <a:r>
              <a:rPr lang="nl-NL" sz="4000" b="1" smtClean="0">
                <a:solidFill>
                  <a:schemeClr val="bg1"/>
                </a:solidFill>
              </a:rPr>
              <a:t>2 </a:t>
            </a:r>
            <a:r>
              <a:rPr lang="nl-NL" sz="4000" b="1" smtClean="0"/>
              <a:t> </a:t>
            </a:r>
            <a:r>
              <a:rPr lang="nl-NL" sz="4000" b="1" smtClean="0">
                <a:solidFill>
                  <a:schemeClr val="bg2">
                    <a:lumMod val="75000"/>
                  </a:schemeClr>
                </a:solidFill>
              </a:rPr>
              <a:t>o’clock</a:t>
            </a:r>
            <a:endParaRPr lang="nl-NL" sz="4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67" name="Tekstvak 66"/>
          <p:cNvSpPr txBox="1"/>
          <p:nvPr/>
        </p:nvSpPr>
        <p:spPr>
          <a:xfrm>
            <a:off x="5000628" y="642918"/>
            <a:ext cx="360382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4000" smtClean="0"/>
              <a:t>one hour later</a:t>
            </a:r>
            <a:endParaRPr lang="nl-NL" sz="4000" dirty="0"/>
          </a:p>
        </p:txBody>
      </p:sp>
      <p:sp>
        <p:nvSpPr>
          <p:cNvPr id="68" name="Tekstvak 67"/>
          <p:cNvSpPr txBox="1"/>
          <p:nvPr/>
        </p:nvSpPr>
        <p:spPr>
          <a:xfrm>
            <a:off x="5000628" y="1571612"/>
            <a:ext cx="3027756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4000" smtClean="0"/>
              <a:t>it points out</a:t>
            </a:r>
            <a:endParaRPr lang="nl-NL" sz="4000" dirty="0"/>
          </a:p>
        </p:txBody>
      </p:sp>
      <p:sp>
        <p:nvSpPr>
          <p:cNvPr id="69" name="Tekstvak 68"/>
          <p:cNvSpPr txBox="1"/>
          <p:nvPr/>
        </p:nvSpPr>
        <p:spPr>
          <a:xfrm>
            <a:off x="5000628" y="2571744"/>
            <a:ext cx="3000396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4000" smtClean="0"/>
              <a:t>next figure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67" grpId="0" animBg="1"/>
      <p:bldP spid="68" grpId="0" animBg="1"/>
      <p:bldP spid="6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7589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" name="Rechthoek 70"/>
          <p:cNvSpPr/>
          <p:nvPr/>
        </p:nvSpPr>
        <p:spPr>
          <a:xfrm>
            <a:off x="214282" y="214290"/>
            <a:ext cx="5429288" cy="52864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7" name="Tekstvak 66"/>
          <p:cNvSpPr txBox="1"/>
          <p:nvPr/>
        </p:nvSpPr>
        <p:spPr>
          <a:xfrm>
            <a:off x="5286380" y="1142984"/>
            <a:ext cx="3429024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4000" smtClean="0"/>
              <a:t>every hour the</a:t>
            </a:r>
            <a:endParaRPr lang="nl-NL" sz="4000" dirty="0"/>
          </a:p>
        </p:txBody>
      </p:sp>
      <p:sp>
        <p:nvSpPr>
          <p:cNvPr id="68" name="Tekstvak 67"/>
          <p:cNvSpPr txBox="1"/>
          <p:nvPr/>
        </p:nvSpPr>
        <p:spPr>
          <a:xfrm>
            <a:off x="5292080" y="2996952"/>
            <a:ext cx="3429024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4000" smtClean="0"/>
              <a:t>turns</a:t>
            </a:r>
            <a:endParaRPr lang="nl-NL" sz="40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785794"/>
            <a:ext cx="3952875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kstvak 8"/>
          <p:cNvSpPr txBox="1"/>
          <p:nvPr/>
        </p:nvSpPr>
        <p:spPr>
          <a:xfrm>
            <a:off x="5292080" y="2060848"/>
            <a:ext cx="3428992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4000" smtClean="0">
                <a:solidFill>
                  <a:srgbClr val="FF0000"/>
                </a:solidFill>
              </a:rPr>
              <a:t>minute hand</a:t>
            </a:r>
            <a:endParaRPr lang="nl-NL" sz="4000" dirty="0">
              <a:solidFill>
                <a:srgbClr val="FF0000"/>
              </a:solidFill>
            </a:endParaRPr>
          </a:p>
        </p:txBody>
      </p:sp>
      <p:grpSp>
        <p:nvGrpSpPr>
          <p:cNvPr id="23" name="Groep 22"/>
          <p:cNvGrpSpPr/>
          <p:nvPr/>
        </p:nvGrpSpPr>
        <p:grpSpPr>
          <a:xfrm>
            <a:off x="1000100" y="928670"/>
            <a:ext cx="3714776" cy="3643338"/>
            <a:chOff x="1000100" y="928670"/>
            <a:chExt cx="3714776" cy="3643338"/>
          </a:xfrm>
        </p:grpSpPr>
        <p:sp>
          <p:nvSpPr>
            <p:cNvPr id="20" name="Ovaal 19"/>
            <p:cNvSpPr/>
            <p:nvPr/>
          </p:nvSpPr>
          <p:spPr>
            <a:xfrm>
              <a:off x="1000100" y="928670"/>
              <a:ext cx="3714776" cy="364333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PIJL-OMHOOG 20"/>
            <p:cNvSpPr/>
            <p:nvPr/>
          </p:nvSpPr>
          <p:spPr>
            <a:xfrm>
              <a:off x="2735882" y="1005586"/>
              <a:ext cx="243292" cy="1780472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69" name="Tekstvak 68"/>
          <p:cNvSpPr txBox="1"/>
          <p:nvPr/>
        </p:nvSpPr>
        <p:spPr>
          <a:xfrm>
            <a:off x="5286380" y="3857628"/>
            <a:ext cx="3429024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4000" smtClean="0"/>
              <a:t>around the dial</a:t>
            </a:r>
            <a:endParaRPr lang="nl-NL" sz="4000" dirty="0"/>
          </a:p>
        </p:txBody>
      </p:sp>
      <p:sp>
        <p:nvSpPr>
          <p:cNvPr id="11" name="Tekstvak 10"/>
          <p:cNvSpPr txBox="1"/>
          <p:nvPr/>
        </p:nvSpPr>
        <p:spPr>
          <a:xfrm>
            <a:off x="1928794" y="4929198"/>
            <a:ext cx="2214578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400" smtClean="0"/>
              <a:t>60 minutes later</a:t>
            </a:r>
            <a:endParaRPr lang="nl-NL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9" grpId="0" animBg="1"/>
      <p:bldP spid="69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7589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" name="Rechthoek 70"/>
          <p:cNvSpPr/>
          <p:nvPr/>
        </p:nvSpPr>
        <p:spPr>
          <a:xfrm>
            <a:off x="214282" y="214290"/>
            <a:ext cx="5429288" cy="52864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7" name="Tekstvak 66"/>
          <p:cNvSpPr txBox="1"/>
          <p:nvPr/>
        </p:nvSpPr>
        <p:spPr>
          <a:xfrm>
            <a:off x="5227320" y="1127760"/>
            <a:ext cx="339852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4000" smtClean="0"/>
              <a:t>each hour the</a:t>
            </a:r>
            <a:endParaRPr lang="nl-NL" sz="4000" dirty="0"/>
          </a:p>
        </p:txBody>
      </p:sp>
      <p:sp>
        <p:nvSpPr>
          <p:cNvPr id="68" name="Tekstvak 67"/>
          <p:cNvSpPr txBox="1"/>
          <p:nvPr/>
        </p:nvSpPr>
        <p:spPr>
          <a:xfrm>
            <a:off x="5220072" y="2852936"/>
            <a:ext cx="3398520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4000" smtClean="0"/>
              <a:t>turns around</a:t>
            </a:r>
            <a:endParaRPr lang="nl-NL" sz="4000" dirty="0"/>
          </a:p>
        </p:txBody>
      </p:sp>
      <p:sp>
        <p:nvSpPr>
          <p:cNvPr id="69" name="Tekstvak 68"/>
          <p:cNvSpPr txBox="1"/>
          <p:nvPr/>
        </p:nvSpPr>
        <p:spPr>
          <a:xfrm>
            <a:off x="5214942" y="3786190"/>
            <a:ext cx="3429024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4000" smtClean="0"/>
              <a:t>the clock</a:t>
            </a:r>
            <a:endParaRPr lang="nl-NL" sz="40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6430" y="785794"/>
            <a:ext cx="3952875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kstvak 8"/>
          <p:cNvSpPr txBox="1"/>
          <p:nvPr/>
        </p:nvSpPr>
        <p:spPr>
          <a:xfrm>
            <a:off x="5220072" y="1988840"/>
            <a:ext cx="3428992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4000" b="1" smtClean="0">
                <a:solidFill>
                  <a:srgbClr val="FF0000"/>
                </a:solidFill>
              </a:rPr>
              <a:t>minute hand</a:t>
            </a:r>
            <a:endParaRPr lang="nl-NL" sz="4000" b="1" dirty="0">
              <a:solidFill>
                <a:srgbClr val="FF0000"/>
              </a:solidFill>
            </a:endParaRPr>
          </a:p>
        </p:txBody>
      </p:sp>
      <p:grpSp>
        <p:nvGrpSpPr>
          <p:cNvPr id="2" name="Groep 22"/>
          <p:cNvGrpSpPr/>
          <p:nvPr/>
        </p:nvGrpSpPr>
        <p:grpSpPr>
          <a:xfrm>
            <a:off x="1000100" y="928670"/>
            <a:ext cx="3714776" cy="3643338"/>
            <a:chOff x="1000100" y="928670"/>
            <a:chExt cx="3714776" cy="3643338"/>
          </a:xfrm>
        </p:grpSpPr>
        <p:sp>
          <p:nvSpPr>
            <p:cNvPr id="20" name="Ovaal 19"/>
            <p:cNvSpPr/>
            <p:nvPr/>
          </p:nvSpPr>
          <p:spPr>
            <a:xfrm>
              <a:off x="1000100" y="928670"/>
              <a:ext cx="3714776" cy="364333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PIJL-OMHOOG 20"/>
            <p:cNvSpPr/>
            <p:nvPr/>
          </p:nvSpPr>
          <p:spPr>
            <a:xfrm>
              <a:off x="2735882" y="1005586"/>
              <a:ext cx="243292" cy="1780472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grpSp>
        <p:nvGrpSpPr>
          <p:cNvPr id="14" name="Groep 13"/>
          <p:cNvGrpSpPr/>
          <p:nvPr/>
        </p:nvGrpSpPr>
        <p:grpSpPr>
          <a:xfrm>
            <a:off x="1071538" y="928670"/>
            <a:ext cx="3714776" cy="3643338"/>
            <a:chOff x="1152500" y="1081070"/>
            <a:chExt cx="3714776" cy="3643338"/>
          </a:xfrm>
        </p:grpSpPr>
        <p:sp>
          <p:nvSpPr>
            <p:cNvPr id="12" name="Ovaal 11"/>
            <p:cNvSpPr/>
            <p:nvPr/>
          </p:nvSpPr>
          <p:spPr>
            <a:xfrm>
              <a:off x="1152500" y="1081070"/>
              <a:ext cx="3714776" cy="364333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3" name="PIJL-OMHOOG 12"/>
            <p:cNvSpPr/>
            <p:nvPr/>
          </p:nvSpPr>
          <p:spPr>
            <a:xfrm>
              <a:off x="2643174" y="1500174"/>
              <a:ext cx="540710" cy="1500198"/>
            </a:xfrm>
            <a:prstGeom prst="upArrow">
              <a:avLst/>
            </a:prstGeom>
            <a:solidFill>
              <a:schemeClr val="bg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6" name="Tekstvak 15"/>
          <p:cNvSpPr txBox="1"/>
          <p:nvPr/>
        </p:nvSpPr>
        <p:spPr>
          <a:xfrm>
            <a:off x="179512" y="5301208"/>
            <a:ext cx="8429684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4000" smtClean="0"/>
              <a:t>the </a:t>
            </a:r>
            <a:r>
              <a:rPr lang="nl-NL" sz="4000" b="1" smtClean="0">
                <a:solidFill>
                  <a:srgbClr val="00B0F0"/>
                </a:solidFill>
              </a:rPr>
              <a:t>hour hand </a:t>
            </a:r>
            <a:r>
              <a:rPr lang="nl-NL" sz="4000" smtClean="0"/>
              <a:t>moves per round</a:t>
            </a:r>
          </a:p>
          <a:p>
            <a:pPr algn="ctr"/>
            <a:r>
              <a:rPr lang="nl-NL" sz="4000" smtClean="0"/>
              <a:t>only 1 figure</a:t>
            </a:r>
            <a:endParaRPr lang="nl-NL" sz="4000" dirty="0"/>
          </a:p>
        </p:txBody>
      </p:sp>
      <p:sp>
        <p:nvSpPr>
          <p:cNvPr id="15" name="Tekstvak 14"/>
          <p:cNvSpPr txBox="1"/>
          <p:nvPr/>
        </p:nvSpPr>
        <p:spPr>
          <a:xfrm>
            <a:off x="2000232" y="4786322"/>
            <a:ext cx="2067712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800" smtClean="0"/>
              <a:t>3 hours </a:t>
            </a:r>
            <a:r>
              <a:rPr lang="nl-NL" sz="2800" dirty="0" smtClean="0"/>
              <a:t>later</a:t>
            </a:r>
            <a:endParaRPr lang="nl-NL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8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43200000"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69" grpId="0" animBg="1"/>
      <p:bldP spid="9" grpId="0" animBg="1"/>
      <p:bldP spid="16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7589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" name="Rechthoek 70"/>
          <p:cNvSpPr/>
          <p:nvPr/>
        </p:nvSpPr>
        <p:spPr>
          <a:xfrm>
            <a:off x="214282" y="214290"/>
            <a:ext cx="5429288" cy="52864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7" name="Tekstvak 66"/>
          <p:cNvSpPr txBox="1"/>
          <p:nvPr/>
        </p:nvSpPr>
        <p:spPr>
          <a:xfrm>
            <a:off x="5004048" y="642918"/>
            <a:ext cx="3960440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4000" smtClean="0"/>
              <a:t>each half hour the</a:t>
            </a:r>
            <a:endParaRPr lang="nl-NL" sz="4000" dirty="0"/>
          </a:p>
        </p:txBody>
      </p:sp>
      <p:sp>
        <p:nvSpPr>
          <p:cNvPr id="68" name="Tekstvak 67"/>
          <p:cNvSpPr txBox="1"/>
          <p:nvPr/>
        </p:nvSpPr>
        <p:spPr>
          <a:xfrm>
            <a:off x="5004048" y="2636912"/>
            <a:ext cx="3888432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4000" smtClean="0"/>
              <a:t>turns half</a:t>
            </a:r>
            <a:endParaRPr lang="nl-NL" sz="4000" dirty="0"/>
          </a:p>
        </p:txBody>
      </p:sp>
      <p:sp>
        <p:nvSpPr>
          <p:cNvPr id="69" name="Tekstvak 68"/>
          <p:cNvSpPr txBox="1"/>
          <p:nvPr/>
        </p:nvSpPr>
        <p:spPr>
          <a:xfrm>
            <a:off x="5004048" y="3861048"/>
            <a:ext cx="3888432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4000" smtClean="0"/>
              <a:t>around the clock</a:t>
            </a:r>
            <a:endParaRPr lang="nl-NL" sz="40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785794"/>
            <a:ext cx="3952875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kstvak 8"/>
          <p:cNvSpPr txBox="1"/>
          <p:nvPr/>
        </p:nvSpPr>
        <p:spPr>
          <a:xfrm>
            <a:off x="5004048" y="1556792"/>
            <a:ext cx="396044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4000" b="1" smtClean="0">
                <a:solidFill>
                  <a:srgbClr val="FF0000"/>
                </a:solidFill>
              </a:rPr>
              <a:t>minute hand</a:t>
            </a:r>
            <a:endParaRPr lang="nl-NL" sz="4000" b="1" dirty="0">
              <a:solidFill>
                <a:srgbClr val="FF0000"/>
              </a:solidFill>
            </a:endParaRPr>
          </a:p>
        </p:txBody>
      </p:sp>
      <p:grpSp>
        <p:nvGrpSpPr>
          <p:cNvPr id="2" name="Groep 22"/>
          <p:cNvGrpSpPr/>
          <p:nvPr/>
        </p:nvGrpSpPr>
        <p:grpSpPr>
          <a:xfrm>
            <a:off x="1000100" y="928670"/>
            <a:ext cx="3714776" cy="3643338"/>
            <a:chOff x="1000100" y="928670"/>
            <a:chExt cx="3714776" cy="3643338"/>
          </a:xfrm>
        </p:grpSpPr>
        <p:sp>
          <p:nvSpPr>
            <p:cNvPr id="20" name="Ovaal 19"/>
            <p:cNvSpPr/>
            <p:nvPr/>
          </p:nvSpPr>
          <p:spPr>
            <a:xfrm>
              <a:off x="1000100" y="928670"/>
              <a:ext cx="3714776" cy="3643338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21" name="PIJL-OMHOOG 20"/>
            <p:cNvSpPr/>
            <p:nvPr/>
          </p:nvSpPr>
          <p:spPr>
            <a:xfrm>
              <a:off x="2735882" y="1005586"/>
              <a:ext cx="243292" cy="1780472"/>
            </a:xfrm>
            <a:prstGeom prst="up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sp>
        <p:nvSpPr>
          <p:cNvPr id="11" name="Tekstvak 10"/>
          <p:cNvSpPr txBox="1"/>
          <p:nvPr/>
        </p:nvSpPr>
        <p:spPr>
          <a:xfrm>
            <a:off x="1857356" y="5072074"/>
            <a:ext cx="2143140" cy="954107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800" smtClean="0"/>
              <a:t>30 minutes </a:t>
            </a:r>
            <a:r>
              <a:rPr lang="nl-NL" sz="2800" dirty="0" smtClean="0"/>
              <a:t>later</a:t>
            </a:r>
            <a:endParaRPr lang="nl-NL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69" grpId="0" animBg="1"/>
      <p:bldP spid="9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7589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" name="Rechthoek 70"/>
          <p:cNvSpPr/>
          <p:nvPr/>
        </p:nvSpPr>
        <p:spPr>
          <a:xfrm>
            <a:off x="214282" y="214290"/>
            <a:ext cx="5429288" cy="52864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7" name="Tekstvak 66"/>
          <p:cNvSpPr txBox="1"/>
          <p:nvPr/>
        </p:nvSpPr>
        <p:spPr>
          <a:xfrm>
            <a:off x="5214942" y="214290"/>
            <a:ext cx="3677538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4000" smtClean="0"/>
              <a:t>the </a:t>
            </a:r>
            <a:r>
              <a:rPr lang="nl-NL" sz="4000" b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hour hand</a:t>
            </a:r>
            <a:endParaRPr lang="nl-NL" sz="4000" b="1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68" name="Tekstvak 67"/>
          <p:cNvSpPr txBox="1"/>
          <p:nvPr/>
        </p:nvSpPr>
        <p:spPr>
          <a:xfrm>
            <a:off x="5214942" y="1000108"/>
            <a:ext cx="3677538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4000" smtClean="0"/>
              <a:t>half away from</a:t>
            </a:r>
            <a:endParaRPr lang="nl-NL" sz="4000" dirty="0"/>
          </a:p>
        </p:txBody>
      </p:sp>
      <p:sp>
        <p:nvSpPr>
          <p:cNvPr id="69" name="Tekstvak 68"/>
          <p:cNvSpPr txBox="1"/>
          <p:nvPr/>
        </p:nvSpPr>
        <p:spPr>
          <a:xfrm>
            <a:off x="5220072" y="1844824"/>
            <a:ext cx="3677538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4000" smtClean="0"/>
              <a:t> 3 to(werds) 4</a:t>
            </a:r>
            <a:endParaRPr lang="nl-NL" sz="40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785794"/>
            <a:ext cx="3952875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5" name="PIJL-OMHOOG 64"/>
          <p:cNvSpPr/>
          <p:nvPr/>
        </p:nvSpPr>
        <p:spPr>
          <a:xfrm rot="6326862">
            <a:off x="3270490" y="2218478"/>
            <a:ext cx="428628" cy="133144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2" name="Tekstvak 71"/>
          <p:cNvSpPr txBox="1"/>
          <p:nvPr/>
        </p:nvSpPr>
        <p:spPr>
          <a:xfrm>
            <a:off x="3419872" y="4725144"/>
            <a:ext cx="2938648" cy="70788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nl-NL" sz="4000" b="1" dirty="0" smtClean="0">
                <a:solidFill>
                  <a:schemeClr val="bg1"/>
                </a:solidFill>
              </a:rPr>
              <a:t> </a:t>
            </a:r>
            <a:r>
              <a:rPr lang="nl-NL" sz="4000" b="1" smtClean="0">
                <a:solidFill>
                  <a:schemeClr val="bg1"/>
                </a:solidFill>
              </a:rPr>
              <a:t>half  past  </a:t>
            </a:r>
            <a:r>
              <a:rPr lang="nl-NL" sz="4000" b="1" smtClean="0">
                <a:solidFill>
                  <a:schemeClr val="bg2">
                    <a:lumMod val="75000"/>
                  </a:schemeClr>
                </a:solidFill>
              </a:rPr>
              <a:t>3</a:t>
            </a:r>
            <a:endParaRPr lang="nl-NL" sz="40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PIJL-OMLAAG 8"/>
          <p:cNvSpPr/>
          <p:nvPr/>
        </p:nvSpPr>
        <p:spPr>
          <a:xfrm>
            <a:off x="2714612" y="2714620"/>
            <a:ext cx="214314" cy="1714512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5220072" y="2708920"/>
            <a:ext cx="3749546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4000" smtClean="0">
                <a:solidFill>
                  <a:srgbClr val="FF0000"/>
                </a:solidFill>
              </a:rPr>
              <a:t>the </a:t>
            </a:r>
            <a:r>
              <a:rPr lang="nl-NL" sz="4000" b="1" smtClean="0">
                <a:solidFill>
                  <a:srgbClr val="FF0000"/>
                </a:solidFill>
              </a:rPr>
              <a:t>minute hand</a:t>
            </a:r>
            <a:endParaRPr lang="nl-NL" sz="4000" b="1" dirty="0">
              <a:solidFill>
                <a:srgbClr val="FF0000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220072" y="3573016"/>
            <a:ext cx="3749546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4000" smtClean="0"/>
              <a:t>half the dial </a:t>
            </a:r>
            <a:r>
              <a:rPr lang="nl-NL" sz="4000" dirty="0" smtClean="0"/>
              <a:t>(6) 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1" animBg="1"/>
      <p:bldP spid="68" grpId="0" animBg="1"/>
      <p:bldP spid="69" grpId="0" animBg="1"/>
      <p:bldP spid="72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0" y="0"/>
            <a:ext cx="917589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" name="Rechthoek 70"/>
          <p:cNvSpPr/>
          <p:nvPr/>
        </p:nvSpPr>
        <p:spPr>
          <a:xfrm>
            <a:off x="251520" y="188640"/>
            <a:ext cx="5429288" cy="528641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2" y="857232"/>
            <a:ext cx="3881437" cy="3825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kstvak 7"/>
          <p:cNvSpPr txBox="1"/>
          <p:nvPr/>
        </p:nvSpPr>
        <p:spPr>
          <a:xfrm>
            <a:off x="2051720" y="260648"/>
            <a:ext cx="2304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smtClean="0">
                <a:solidFill>
                  <a:schemeClr val="bg1"/>
                </a:solidFill>
              </a:rPr>
              <a:t>full hour</a:t>
            </a:r>
            <a:endParaRPr lang="nl-NL" sz="4000" dirty="0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4788024" y="2357430"/>
            <a:ext cx="34273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smtClean="0">
                <a:solidFill>
                  <a:schemeClr val="bg1"/>
                </a:solidFill>
              </a:rPr>
              <a:t>quarter past</a:t>
            </a:r>
            <a:endParaRPr lang="nl-NL" sz="4000" dirty="0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2428860" y="4786322"/>
            <a:ext cx="10715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smtClean="0">
                <a:solidFill>
                  <a:schemeClr val="bg1"/>
                </a:solidFill>
              </a:rPr>
              <a:t>half </a:t>
            </a:r>
            <a:endParaRPr lang="nl-NL" sz="4000" dirty="0">
              <a:solidFill>
                <a:schemeClr val="bg1"/>
              </a:solidFill>
            </a:endParaRPr>
          </a:p>
        </p:txBody>
      </p:sp>
      <p:sp>
        <p:nvSpPr>
          <p:cNvPr id="15" name="Cirkel 14"/>
          <p:cNvSpPr/>
          <p:nvPr/>
        </p:nvSpPr>
        <p:spPr>
          <a:xfrm>
            <a:off x="1071538" y="1000108"/>
            <a:ext cx="3714776" cy="3643338"/>
          </a:xfrm>
          <a:prstGeom prst="pie">
            <a:avLst>
              <a:gd name="adj1" fmla="val 10800000"/>
              <a:gd name="adj2" fmla="val 16200000"/>
            </a:avLst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sp>
        <p:nvSpPr>
          <p:cNvPr id="17" name="Cirkel 16"/>
          <p:cNvSpPr/>
          <p:nvPr/>
        </p:nvSpPr>
        <p:spPr>
          <a:xfrm rot="5400000">
            <a:off x="1071538" y="1071546"/>
            <a:ext cx="3679057" cy="3536181"/>
          </a:xfrm>
          <a:prstGeom prst="pie">
            <a:avLst>
              <a:gd name="adj1" fmla="val 10800000"/>
              <a:gd name="adj2" fmla="val 16200000"/>
            </a:avLst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sp>
        <p:nvSpPr>
          <p:cNvPr id="18" name="Cirkel 17"/>
          <p:cNvSpPr/>
          <p:nvPr/>
        </p:nvSpPr>
        <p:spPr>
          <a:xfrm rot="10800000">
            <a:off x="1000100" y="1000108"/>
            <a:ext cx="3643338" cy="3571900"/>
          </a:xfrm>
          <a:prstGeom prst="pie">
            <a:avLst>
              <a:gd name="adj1" fmla="val 10800000"/>
              <a:gd name="adj2" fmla="val 16200000"/>
            </a:avLst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sp>
        <p:nvSpPr>
          <p:cNvPr id="19" name="Cirkel 18"/>
          <p:cNvSpPr/>
          <p:nvPr/>
        </p:nvSpPr>
        <p:spPr>
          <a:xfrm rot="16200000">
            <a:off x="1029084" y="971124"/>
            <a:ext cx="3654436" cy="3569528"/>
          </a:xfrm>
          <a:prstGeom prst="pie">
            <a:avLst>
              <a:gd name="adj1" fmla="val 10781435"/>
              <a:gd name="adj2" fmla="val 16200000"/>
            </a:avLst>
          </a:prstGeom>
          <a:scene3d>
            <a:camera prst="orthographicFront"/>
            <a:lightRig rig="flat" dir="t"/>
          </a:scene3d>
          <a:sp3d prstMaterial="dkEdge">
            <a:bevelT w="82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</p:sp>
      <p:sp>
        <p:nvSpPr>
          <p:cNvPr id="11" name="Tekstvak 10"/>
          <p:cNvSpPr txBox="1"/>
          <p:nvPr/>
        </p:nvSpPr>
        <p:spPr>
          <a:xfrm>
            <a:off x="214282" y="2357430"/>
            <a:ext cx="35004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4000" smtClean="0">
                <a:solidFill>
                  <a:schemeClr val="bg1"/>
                </a:solidFill>
              </a:rPr>
              <a:t>quarter to</a:t>
            </a:r>
            <a:endParaRPr lang="nl-NL" sz="4000" dirty="0">
              <a:solidFill>
                <a:schemeClr val="bg1"/>
              </a:solidFill>
            </a:endParaRPr>
          </a:p>
        </p:txBody>
      </p:sp>
      <p:sp>
        <p:nvSpPr>
          <p:cNvPr id="68" name="Tekstvak 67"/>
          <p:cNvSpPr txBox="1"/>
          <p:nvPr/>
        </p:nvSpPr>
        <p:spPr>
          <a:xfrm>
            <a:off x="5357818" y="3143248"/>
            <a:ext cx="3428992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4000" smtClean="0"/>
              <a:t>you see the </a:t>
            </a:r>
            <a:r>
              <a:rPr lang="nl-NL" sz="4000" b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quarters</a:t>
            </a:r>
            <a:endParaRPr lang="nl-NL" sz="4000" dirty="0" smtClean="0"/>
          </a:p>
        </p:txBody>
      </p:sp>
      <p:sp>
        <p:nvSpPr>
          <p:cNvPr id="67" name="Tekstvak 66"/>
          <p:cNvSpPr txBox="1"/>
          <p:nvPr/>
        </p:nvSpPr>
        <p:spPr>
          <a:xfrm>
            <a:off x="5357818" y="642918"/>
            <a:ext cx="3429024" cy="70788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l-NL" sz="4000" smtClean="0"/>
              <a:t>on this dial</a:t>
            </a:r>
            <a:endParaRPr lang="nl-NL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68" grpId="0" animBg="1"/>
      <p:bldP spid="67" grpId="0" animBg="1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255</Words>
  <Application>Microsoft Office PowerPoint</Application>
  <PresentationFormat>Diavoorstelling (4:3)</PresentationFormat>
  <Paragraphs>86</Paragraphs>
  <Slides>15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Office-thema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marian</dc:creator>
  <cp:lastModifiedBy>gebruiker</cp:lastModifiedBy>
  <cp:revision>99</cp:revision>
  <dcterms:created xsi:type="dcterms:W3CDTF">2010-03-03T18:39:03Z</dcterms:created>
  <dcterms:modified xsi:type="dcterms:W3CDTF">2013-02-19T20:55:18Z</dcterms:modified>
</cp:coreProperties>
</file>