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9.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805" r:id="rId2"/>
    <p:sldMasterId id="2147483655" r:id="rId3"/>
    <p:sldMasterId id="2147483665" r:id="rId4"/>
    <p:sldMasterId id="2147483660" r:id="rId5"/>
    <p:sldMasterId id="2147483672" r:id="rId6"/>
    <p:sldMasterId id="2147483815" r:id="rId7"/>
    <p:sldMasterId id="2147483817" r:id="rId8"/>
    <p:sldMasterId id="2147483827" r:id="rId9"/>
    <p:sldMasterId id="2147483830" r:id="rId10"/>
    <p:sldMasterId id="2147483834" r:id="rId11"/>
    <p:sldMasterId id="2147483836" r:id="rId12"/>
  </p:sldMasterIdLst>
  <p:notesMasterIdLst>
    <p:notesMasterId r:id="rId37"/>
  </p:notesMasterIdLst>
  <p:sldIdLst>
    <p:sldId id="259" r:id="rId13"/>
    <p:sldId id="282" r:id="rId14"/>
    <p:sldId id="283" r:id="rId15"/>
    <p:sldId id="284" r:id="rId16"/>
    <p:sldId id="285" r:id="rId17"/>
    <p:sldId id="298" r:id="rId18"/>
    <p:sldId id="300" r:id="rId19"/>
    <p:sldId id="299" r:id="rId20"/>
    <p:sldId id="290" r:id="rId21"/>
    <p:sldId id="291" r:id="rId22"/>
    <p:sldId id="292" r:id="rId23"/>
    <p:sldId id="293" r:id="rId24"/>
    <p:sldId id="294" r:id="rId25"/>
    <p:sldId id="295" r:id="rId26"/>
    <p:sldId id="296" r:id="rId27"/>
    <p:sldId id="297" r:id="rId28"/>
    <p:sldId id="301" r:id="rId29"/>
    <p:sldId id="303" r:id="rId30"/>
    <p:sldId id="304" r:id="rId31"/>
    <p:sldId id="305" r:id="rId32"/>
    <p:sldId id="306" r:id="rId33"/>
    <p:sldId id="307" r:id="rId34"/>
    <p:sldId id="302" r:id="rId35"/>
    <p:sldId id="308" r:id="rId36"/>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7372"/>
    <a:srgbClr val="3BB3E5"/>
    <a:srgbClr val="F5EA60"/>
    <a:srgbClr val="004A97"/>
    <a:srgbClr val="FF8200"/>
    <a:srgbClr val="8CCE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6393"/>
  </p:normalViewPr>
  <p:slideViewPr>
    <p:cSldViewPr snapToGrid="0" snapToObjects="1">
      <p:cViewPr varScale="1">
        <p:scale>
          <a:sx n="80" d="100"/>
          <a:sy n="80" d="100"/>
        </p:scale>
        <p:origin x="58" y="22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DB2B9-1C6E-B04C-BE37-21A582505595}" type="datetimeFigureOut">
              <a:rPr lang="nl-NL" smtClean="0"/>
              <a:t>19-1-2021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dirty="0"/>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ED3FA-2408-F140-8A24-61F0C51B42F8}" type="slidenum">
              <a:rPr lang="nl-NL" smtClean="0"/>
              <a:t>‹nr.›</a:t>
            </a:fld>
            <a:endParaRPr lang="nl-NL"/>
          </a:p>
        </p:txBody>
      </p:sp>
    </p:spTree>
    <p:extLst>
      <p:ext uri="{BB962C8B-B14F-4D97-AF65-F5344CB8AC3E}">
        <p14:creationId xmlns:p14="http://schemas.microsoft.com/office/powerpoint/2010/main" val="124163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 Wat heeft deze ‘tegel’</a:t>
            </a:r>
            <a:r>
              <a:rPr lang="nl-NL" baseline="0" dirty="0" smtClean="0"/>
              <a:t> te maken met het project bedrijfsanalyse?</a:t>
            </a:r>
            <a:endParaRPr lang="nl-NL" dirty="0"/>
          </a:p>
        </p:txBody>
      </p:sp>
      <p:sp>
        <p:nvSpPr>
          <p:cNvPr id="4" name="Tijdelijke aanduiding voor dianummer 3"/>
          <p:cNvSpPr>
            <a:spLocks noGrp="1"/>
          </p:cNvSpPr>
          <p:nvPr>
            <p:ph type="sldNum" sz="quarter" idx="10"/>
          </p:nvPr>
        </p:nvSpPr>
        <p:spPr/>
        <p:txBody>
          <a:bodyPr/>
          <a:lstStyle/>
          <a:p>
            <a:fld id="{23163ADE-23D6-43FC-8762-AF0DCAA39C67}" type="slidenum">
              <a:rPr lang="nl-NL" smtClean="0"/>
              <a:t>1</a:t>
            </a:fld>
            <a:endParaRPr lang="nl-NL"/>
          </a:p>
        </p:txBody>
      </p:sp>
    </p:spTree>
    <p:extLst>
      <p:ext uri="{BB962C8B-B14F-4D97-AF65-F5344CB8AC3E}">
        <p14:creationId xmlns:p14="http://schemas.microsoft.com/office/powerpoint/2010/main" val="1498251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 Wat heeft deze ‘tegel’</a:t>
            </a:r>
            <a:r>
              <a:rPr lang="nl-NL" baseline="0" dirty="0" smtClean="0"/>
              <a:t> te maken met het project bedrijfsanalyse?</a:t>
            </a:r>
            <a:endParaRPr lang="nl-NL" dirty="0"/>
          </a:p>
        </p:txBody>
      </p:sp>
      <p:sp>
        <p:nvSpPr>
          <p:cNvPr id="4" name="Tijdelijke aanduiding voor dianummer 3"/>
          <p:cNvSpPr>
            <a:spLocks noGrp="1"/>
          </p:cNvSpPr>
          <p:nvPr>
            <p:ph type="sldNum" sz="quarter" idx="10"/>
          </p:nvPr>
        </p:nvSpPr>
        <p:spPr/>
        <p:txBody>
          <a:bodyPr/>
          <a:lstStyle/>
          <a:p>
            <a:fld id="{23163ADE-23D6-43FC-8762-AF0DCAA39C67}" type="slidenum">
              <a:rPr lang="nl-NL" smtClean="0"/>
              <a:t>6</a:t>
            </a:fld>
            <a:endParaRPr lang="nl-NL"/>
          </a:p>
        </p:txBody>
      </p:sp>
    </p:spTree>
    <p:extLst>
      <p:ext uri="{BB962C8B-B14F-4D97-AF65-F5344CB8AC3E}">
        <p14:creationId xmlns:p14="http://schemas.microsoft.com/office/powerpoint/2010/main" val="352441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resentatie">
    <p:spTree>
      <p:nvGrpSpPr>
        <p:cNvPr id="1" name=""/>
        <p:cNvGrpSpPr/>
        <p:nvPr/>
      </p:nvGrpSpPr>
      <p:grpSpPr>
        <a:xfrm>
          <a:off x="0" y="0"/>
          <a:ext cx="0" cy="0"/>
          <a:chOff x="0" y="0"/>
          <a:chExt cx="0" cy="0"/>
        </a:xfrm>
      </p:grpSpPr>
      <p:sp>
        <p:nvSpPr>
          <p:cNvPr id="6" name="Tijdelijke aanduiding voor tekst 10">
            <a:extLst>
              <a:ext uri="{FF2B5EF4-FFF2-40B4-BE49-F238E27FC236}">
                <a16:creationId xmlns:a16="http://schemas.microsoft.com/office/drawing/2014/main" id="{37EE6421-2FD5-7B4D-BC5E-EC74B1869A61}"/>
              </a:ext>
            </a:extLst>
          </p:cNvPr>
          <p:cNvSpPr>
            <a:spLocks noGrp="1"/>
          </p:cNvSpPr>
          <p:nvPr>
            <p:ph type="body" sz="quarter" idx="10" hasCustomPrompt="1"/>
          </p:nvPr>
        </p:nvSpPr>
        <p:spPr>
          <a:xfrm>
            <a:off x="1140418" y="3667714"/>
            <a:ext cx="9911165" cy="679110"/>
          </a:xfrm>
          <a:prstGeom prst="rect">
            <a:avLst/>
          </a:prstGeom>
        </p:spPr>
        <p:txBody>
          <a:bodyPr/>
          <a:lstStyle>
            <a:lvl1pPr marL="0" indent="0" algn="ctr" fontAlgn="ctr">
              <a:lnSpc>
                <a:spcPct val="70000"/>
              </a:lnSpc>
              <a:buFontTx/>
              <a:buNone/>
              <a:defRPr sz="4000" b="1" i="0" kern="3000" cap="none" spc="0" normalizeH="0" baseline="0">
                <a:solidFill>
                  <a:schemeClr val="bg1"/>
                </a:solidFill>
              </a:defRPr>
            </a:lvl1pPr>
          </a:lstStyle>
          <a:p>
            <a:r>
              <a:rPr lang="nl-NL" dirty="0"/>
              <a:t>Klik hier om titel te bewerken</a:t>
            </a:r>
          </a:p>
        </p:txBody>
      </p:sp>
      <p:sp>
        <p:nvSpPr>
          <p:cNvPr id="7" name="Tijdelijke aanduiding voor tekst 10">
            <a:extLst>
              <a:ext uri="{FF2B5EF4-FFF2-40B4-BE49-F238E27FC236}">
                <a16:creationId xmlns:a16="http://schemas.microsoft.com/office/drawing/2014/main" id="{0C47D12E-689C-7F4B-AE03-2D5CEA581F01}"/>
              </a:ext>
            </a:extLst>
          </p:cNvPr>
          <p:cNvSpPr>
            <a:spLocks noGrp="1"/>
          </p:cNvSpPr>
          <p:nvPr>
            <p:ph type="body" sz="quarter" idx="11" hasCustomPrompt="1"/>
          </p:nvPr>
        </p:nvSpPr>
        <p:spPr>
          <a:xfrm>
            <a:off x="1148167" y="4346824"/>
            <a:ext cx="9911165" cy="411156"/>
          </a:xfrm>
          <a:prstGeom prst="rect">
            <a:avLst/>
          </a:prstGeom>
        </p:spPr>
        <p:txBody>
          <a:bodyPr/>
          <a:lstStyle>
            <a:lvl1pPr marL="0" indent="0" algn="ctr" fontAlgn="ctr">
              <a:lnSpc>
                <a:spcPct val="70000"/>
              </a:lnSpc>
              <a:buFontTx/>
              <a:buNone/>
              <a:defRPr sz="2400" b="0" i="0" kern="3000" cap="none" spc="0" normalizeH="0" baseline="0">
                <a:solidFill>
                  <a:schemeClr val="bg1"/>
                </a:solidFill>
              </a:defRPr>
            </a:lvl1pPr>
          </a:lstStyle>
          <a:p>
            <a:r>
              <a:rPr lang="nl-NL" dirty="0"/>
              <a:t>Klik hier om subtitel te bewerken</a:t>
            </a:r>
          </a:p>
        </p:txBody>
      </p:sp>
      <p:sp>
        <p:nvSpPr>
          <p:cNvPr id="9" name="Tijdelijke aanduiding voor tekst 10">
            <a:extLst>
              <a:ext uri="{FF2B5EF4-FFF2-40B4-BE49-F238E27FC236}">
                <a16:creationId xmlns:a16="http://schemas.microsoft.com/office/drawing/2014/main" id="{8331C90D-680C-6C42-941E-A5BB08509DAE}"/>
              </a:ext>
            </a:extLst>
          </p:cNvPr>
          <p:cNvSpPr>
            <a:spLocks noGrp="1"/>
          </p:cNvSpPr>
          <p:nvPr>
            <p:ph type="body" sz="quarter" idx="12" hasCustomPrompt="1"/>
          </p:nvPr>
        </p:nvSpPr>
        <p:spPr>
          <a:xfrm>
            <a:off x="1148167" y="5302595"/>
            <a:ext cx="9911165" cy="483439"/>
          </a:xfrm>
          <a:prstGeom prst="rect">
            <a:avLst/>
          </a:prstGeom>
        </p:spPr>
        <p:txBody>
          <a:bodyPr/>
          <a:lstStyle>
            <a:lvl1pPr marL="0" indent="0" algn="ctr" fontAlgn="ctr">
              <a:lnSpc>
                <a:spcPct val="70000"/>
              </a:lnSpc>
              <a:buFontTx/>
              <a:buNone/>
              <a:defRPr sz="1700" b="0" i="0" kern="3000" cap="none" spc="0" normalizeH="0" baseline="0">
                <a:solidFill>
                  <a:schemeClr val="bg1"/>
                </a:solidFill>
              </a:defRPr>
            </a:lvl1pPr>
          </a:lstStyle>
          <a:p>
            <a:r>
              <a:rPr lang="nl-NL" dirty="0"/>
              <a:t>Optioneel: datum</a:t>
            </a:r>
          </a:p>
        </p:txBody>
      </p:sp>
    </p:spTree>
    <p:extLst>
      <p:ext uri="{BB962C8B-B14F-4D97-AF65-F5344CB8AC3E}">
        <p14:creationId xmlns:p14="http://schemas.microsoft.com/office/powerpoint/2010/main" val="18401271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screen foto">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4865FFD-29DC-B44B-AB05-779127203648}"/>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4" name="Tijdelijke aanduiding voor afbeelding 3">
            <a:extLst>
              <a:ext uri="{FF2B5EF4-FFF2-40B4-BE49-F238E27FC236}">
                <a16:creationId xmlns:a16="http://schemas.microsoft.com/office/drawing/2014/main" id="{D8FC60E1-5569-1C4F-8F1E-1EDDE4D3144D}"/>
              </a:ext>
            </a:extLst>
          </p:cNvPr>
          <p:cNvSpPr>
            <a:spLocks noGrp="1"/>
          </p:cNvSpPr>
          <p:nvPr>
            <p:ph type="pic" sz="quarter" idx="12"/>
          </p:nvPr>
        </p:nvSpPr>
        <p:spPr>
          <a:xfrm>
            <a:off x="0" y="1"/>
            <a:ext cx="12192000" cy="6253934"/>
          </a:xfrm>
          <a:prstGeom prst="rect">
            <a:avLst/>
          </a:prstGeom>
        </p:spPr>
        <p:txBody>
          <a:bodyPr/>
          <a:lstStyle>
            <a:lvl1pPr marL="0" indent="0">
              <a:buNone/>
              <a:defRPr/>
            </a:lvl1pPr>
          </a:lstStyle>
          <a:p>
            <a:pPr lvl="0"/>
            <a:r>
              <a:rPr lang="nl-NL" noProof="0"/>
              <a:t>Klik op het pictogram als u een afbeelding wilt toevoegen</a:t>
            </a:r>
            <a:endParaRPr lang="nl-NL" noProof="0" dirty="0"/>
          </a:p>
        </p:txBody>
      </p:sp>
    </p:spTree>
    <p:extLst>
      <p:ext uri="{BB962C8B-B14F-4D97-AF65-F5344CB8AC3E}">
        <p14:creationId xmlns:p14="http://schemas.microsoft.com/office/powerpoint/2010/main" val="52048439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9BC4AF5-CDC0-FD46-A240-D6DA198BA918}"/>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10654252" cy="34829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800" baseline="0"/>
            </a:lvl1pPr>
          </a:lstStyle>
          <a:p>
            <a:r>
              <a:rPr lang="nl-NL" dirty="0"/>
              <a:t>Klik om tekst te bewerken</a:t>
            </a:r>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Tree>
    <p:extLst>
      <p:ext uri="{BB962C8B-B14F-4D97-AF65-F5344CB8AC3E}">
        <p14:creationId xmlns:p14="http://schemas.microsoft.com/office/powerpoint/2010/main" val="109940147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smart art, grafieken etc)">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B66DCB3-5140-F04D-B290-546F5FBD4E2D}"/>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4" name="Tijdelijke aanduiding voor inhoud 2">
            <a:extLst>
              <a:ext uri="{FF2B5EF4-FFF2-40B4-BE49-F238E27FC236}">
                <a16:creationId xmlns:a16="http://schemas.microsoft.com/office/drawing/2014/main" id="{616AD634-4047-E84A-B95D-113EB95D4A1B}"/>
              </a:ext>
            </a:extLst>
          </p:cNvPr>
          <p:cNvSpPr>
            <a:spLocks noGrp="1"/>
          </p:cNvSpPr>
          <p:nvPr>
            <p:ph idx="1" hasCustomPrompt="1"/>
          </p:nvPr>
        </p:nvSpPr>
        <p:spPr>
          <a:xfrm>
            <a:off x="649288" y="2308697"/>
            <a:ext cx="10653712" cy="3868265"/>
          </a:xfrm>
          <a:prstGeom prst="rect">
            <a:avLst/>
          </a:prstGeom>
        </p:spPr>
        <p:txBody>
          <a:bodyPr/>
          <a:lstStyle>
            <a:lvl1pPr marL="0" indent="0">
              <a:buNone/>
              <a:defRPr/>
            </a:lvl1pPr>
          </a:lstStyle>
          <a:p>
            <a:r>
              <a:rPr lang="nl-NL" dirty="0"/>
              <a:t>Klik </a:t>
            </a:r>
            <a:r>
              <a:rPr lang="nl-NL" dirty="0" smtClean="0"/>
              <a:t>op een </a:t>
            </a:r>
            <a:r>
              <a:rPr lang="nl-NL" dirty="0"/>
              <a:t>pictogram om </a:t>
            </a:r>
            <a:r>
              <a:rPr lang="nl-NL" dirty="0" smtClean="0"/>
              <a:t>een object </a:t>
            </a:r>
            <a:r>
              <a:rPr lang="nl-NL" dirty="0"/>
              <a:t>toe te voegen</a:t>
            </a:r>
          </a:p>
        </p:txBody>
      </p:sp>
    </p:spTree>
    <p:extLst>
      <p:ext uri="{BB962C8B-B14F-4D97-AF65-F5344CB8AC3E}">
        <p14:creationId xmlns:p14="http://schemas.microsoft.com/office/powerpoint/2010/main" val="12464080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8B600214-9A41-48AD-8062-DBCD20015ED7}" type="datetimeFigureOut">
              <a:rPr lang="nl-NL" smtClean="0"/>
              <a:t>19-1-2021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58C3D0DB-D276-48B9-A725-42C18637C473}" type="slidenum">
              <a:rPr lang="nl-NL" smtClean="0"/>
              <a:t>‹nr.›</a:t>
            </a:fld>
            <a:endParaRPr lang="nl-NL"/>
          </a:p>
        </p:txBody>
      </p:sp>
    </p:spTree>
    <p:extLst>
      <p:ext uri="{BB962C8B-B14F-4D97-AF65-F5344CB8AC3E}">
        <p14:creationId xmlns:p14="http://schemas.microsoft.com/office/powerpoint/2010/main" val="208593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presentatie">
    <p:spTree>
      <p:nvGrpSpPr>
        <p:cNvPr id="1" name=""/>
        <p:cNvGrpSpPr/>
        <p:nvPr/>
      </p:nvGrpSpPr>
      <p:grpSpPr>
        <a:xfrm>
          <a:off x="0" y="0"/>
          <a:ext cx="0" cy="0"/>
          <a:chOff x="0" y="0"/>
          <a:chExt cx="0" cy="0"/>
        </a:xfrm>
      </p:grpSpPr>
      <p:sp>
        <p:nvSpPr>
          <p:cNvPr id="6" name="Tijdelijke aanduiding voor tekst 10">
            <a:extLst>
              <a:ext uri="{FF2B5EF4-FFF2-40B4-BE49-F238E27FC236}">
                <a16:creationId xmlns:a16="http://schemas.microsoft.com/office/drawing/2014/main" id="{37EE6421-2FD5-7B4D-BC5E-EC74B1869A61}"/>
              </a:ext>
            </a:extLst>
          </p:cNvPr>
          <p:cNvSpPr>
            <a:spLocks noGrp="1"/>
          </p:cNvSpPr>
          <p:nvPr>
            <p:ph type="body" sz="quarter" idx="10" hasCustomPrompt="1"/>
          </p:nvPr>
        </p:nvSpPr>
        <p:spPr>
          <a:xfrm>
            <a:off x="1140418" y="3667714"/>
            <a:ext cx="9911165" cy="679110"/>
          </a:xfrm>
          <a:prstGeom prst="rect">
            <a:avLst/>
          </a:prstGeom>
        </p:spPr>
        <p:txBody>
          <a:bodyPr/>
          <a:lstStyle>
            <a:lvl1pPr marL="0" indent="0" algn="ctr" fontAlgn="ctr">
              <a:lnSpc>
                <a:spcPct val="70000"/>
              </a:lnSpc>
              <a:buFontTx/>
              <a:buNone/>
              <a:defRPr sz="4000" b="1" i="0" kern="3000" cap="none" spc="0" normalizeH="0" baseline="0">
                <a:solidFill>
                  <a:schemeClr val="bg1"/>
                </a:solidFill>
              </a:defRPr>
            </a:lvl1pPr>
          </a:lstStyle>
          <a:p>
            <a:r>
              <a:rPr lang="nl-NL" dirty="0"/>
              <a:t>Klik hier om titel te bewerken</a:t>
            </a:r>
          </a:p>
        </p:txBody>
      </p:sp>
      <p:sp>
        <p:nvSpPr>
          <p:cNvPr id="7" name="Tijdelijke aanduiding voor tekst 10">
            <a:extLst>
              <a:ext uri="{FF2B5EF4-FFF2-40B4-BE49-F238E27FC236}">
                <a16:creationId xmlns:a16="http://schemas.microsoft.com/office/drawing/2014/main" id="{0C47D12E-689C-7F4B-AE03-2D5CEA581F01}"/>
              </a:ext>
            </a:extLst>
          </p:cNvPr>
          <p:cNvSpPr>
            <a:spLocks noGrp="1"/>
          </p:cNvSpPr>
          <p:nvPr>
            <p:ph type="body" sz="quarter" idx="11" hasCustomPrompt="1"/>
          </p:nvPr>
        </p:nvSpPr>
        <p:spPr>
          <a:xfrm>
            <a:off x="1148167" y="4346824"/>
            <a:ext cx="9911165" cy="411156"/>
          </a:xfrm>
          <a:prstGeom prst="rect">
            <a:avLst/>
          </a:prstGeom>
        </p:spPr>
        <p:txBody>
          <a:bodyPr/>
          <a:lstStyle>
            <a:lvl1pPr marL="0" indent="0" algn="ctr" fontAlgn="ctr">
              <a:lnSpc>
                <a:spcPct val="70000"/>
              </a:lnSpc>
              <a:buFontTx/>
              <a:buNone/>
              <a:defRPr sz="2400" b="0" i="0" kern="3000" cap="none" spc="0" normalizeH="0" baseline="0">
                <a:solidFill>
                  <a:schemeClr val="bg1"/>
                </a:solidFill>
              </a:defRPr>
            </a:lvl1pPr>
          </a:lstStyle>
          <a:p>
            <a:r>
              <a:rPr lang="nl-NL" dirty="0"/>
              <a:t>Klik hier om subtitel te bewerken</a:t>
            </a:r>
          </a:p>
        </p:txBody>
      </p:sp>
      <p:sp>
        <p:nvSpPr>
          <p:cNvPr id="9" name="Tijdelijke aanduiding voor tekst 10">
            <a:extLst>
              <a:ext uri="{FF2B5EF4-FFF2-40B4-BE49-F238E27FC236}">
                <a16:creationId xmlns:a16="http://schemas.microsoft.com/office/drawing/2014/main" id="{8331C90D-680C-6C42-941E-A5BB08509DAE}"/>
              </a:ext>
            </a:extLst>
          </p:cNvPr>
          <p:cNvSpPr>
            <a:spLocks noGrp="1"/>
          </p:cNvSpPr>
          <p:nvPr>
            <p:ph type="body" sz="quarter" idx="12" hasCustomPrompt="1"/>
          </p:nvPr>
        </p:nvSpPr>
        <p:spPr>
          <a:xfrm>
            <a:off x="1148167" y="5302595"/>
            <a:ext cx="9911165" cy="483439"/>
          </a:xfrm>
          <a:prstGeom prst="rect">
            <a:avLst/>
          </a:prstGeom>
        </p:spPr>
        <p:txBody>
          <a:bodyPr/>
          <a:lstStyle>
            <a:lvl1pPr marL="0" indent="0" algn="ctr" fontAlgn="ctr">
              <a:lnSpc>
                <a:spcPct val="70000"/>
              </a:lnSpc>
              <a:buFontTx/>
              <a:buNone/>
              <a:defRPr sz="1700" b="0" i="0" kern="3000" cap="none" spc="0" normalizeH="0" baseline="0">
                <a:solidFill>
                  <a:schemeClr val="bg1"/>
                </a:solidFill>
              </a:defRPr>
            </a:lvl1pPr>
          </a:lstStyle>
          <a:p>
            <a:r>
              <a:rPr lang="nl-NL" dirty="0"/>
              <a:t>Optioneel: datum</a:t>
            </a:r>
          </a:p>
        </p:txBody>
      </p:sp>
    </p:spTree>
    <p:extLst>
      <p:ext uri="{BB962C8B-B14F-4D97-AF65-F5344CB8AC3E}">
        <p14:creationId xmlns:p14="http://schemas.microsoft.com/office/powerpoint/2010/main" val="28673918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 + titel">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3061CF-B91B-8148-B76B-C5095170CF08}"/>
              </a:ext>
            </a:extLst>
          </p:cNvPr>
          <p:cNvSpPr/>
          <p:nvPr userDrawn="1"/>
        </p:nvSpPr>
        <p:spPr>
          <a:xfrm flipV="1">
            <a:off x="649288" y="717550"/>
            <a:ext cx="10653712" cy="46038"/>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algn="ctr" fontAlgn="t">
              <a:lnSpc>
                <a:spcPct val="75000"/>
              </a:lnSpc>
              <a:defRPr sz="4300" baseline="0">
                <a:solidFill>
                  <a:schemeClr val="bg1"/>
                </a:solidFill>
              </a:defRPr>
            </a:lvl1pPr>
          </a:lstStyle>
          <a:p>
            <a:r>
              <a:rPr lang="nl-NL" dirty="0"/>
              <a:t>Klik om titel te bewerken</a:t>
            </a:r>
          </a:p>
        </p:txBody>
      </p:sp>
      <p:sp>
        <p:nvSpPr>
          <p:cNvPr id="3" name="Tijdelijke aanduiding voor media 2">
            <a:extLst>
              <a:ext uri="{FF2B5EF4-FFF2-40B4-BE49-F238E27FC236}">
                <a16:creationId xmlns:a16="http://schemas.microsoft.com/office/drawing/2014/main" id="{464762C7-DB03-F649-A241-690D0D415744}"/>
              </a:ext>
            </a:extLst>
          </p:cNvPr>
          <p:cNvSpPr>
            <a:spLocks noGrp="1"/>
          </p:cNvSpPr>
          <p:nvPr>
            <p:ph type="media" sz="quarter" idx="10"/>
          </p:nvPr>
        </p:nvSpPr>
        <p:spPr>
          <a:xfrm>
            <a:off x="1951703" y="2316163"/>
            <a:ext cx="8288594" cy="3657600"/>
          </a:xfrm>
          <a:prstGeom prst="rect">
            <a:avLst/>
          </a:prstGeom>
        </p:spPr>
        <p:txBody>
          <a:bodyPr/>
          <a:lstStyle/>
          <a:p>
            <a:pPr lvl="0"/>
            <a:endParaRPr lang="nl-NL" noProof="0"/>
          </a:p>
        </p:txBody>
      </p:sp>
    </p:spTree>
    <p:extLst>
      <p:ext uri="{BB962C8B-B14F-4D97-AF65-F5344CB8AC3E}">
        <p14:creationId xmlns:p14="http://schemas.microsoft.com/office/powerpoint/2010/main" val="30115856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creen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464762C7-DB03-F649-A241-690D0D415744}"/>
              </a:ext>
            </a:extLst>
          </p:cNvPr>
          <p:cNvSpPr>
            <a:spLocks noGrp="1"/>
          </p:cNvSpPr>
          <p:nvPr>
            <p:ph type="media" sz="quarter" idx="10"/>
          </p:nvPr>
        </p:nvSpPr>
        <p:spPr>
          <a:xfrm>
            <a:off x="300038" y="235744"/>
            <a:ext cx="11551443" cy="5736431"/>
          </a:xfrm>
          <a:prstGeom prst="rect">
            <a:avLst/>
          </a:prstGeom>
        </p:spPr>
        <p:txBody>
          <a:bodyPr/>
          <a:lstStyle/>
          <a:p>
            <a:pPr lvl="0"/>
            <a:endParaRPr lang="nl-NL" noProof="0" dirty="0"/>
          </a:p>
        </p:txBody>
      </p:sp>
    </p:spTree>
    <p:extLst>
      <p:ext uri="{BB962C8B-B14F-4D97-AF65-F5344CB8AC3E}">
        <p14:creationId xmlns:p14="http://schemas.microsoft.com/office/powerpoint/2010/main" val="28325039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tekst + afb. rechts">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27A5D352-CA36-E84C-A1D7-0F0C80554850}"/>
              </a:ext>
            </a:extLst>
          </p:cNvPr>
          <p:cNvSpPr/>
          <p:nvPr userDrawn="1"/>
        </p:nvSpPr>
        <p:spPr>
          <a:xfrm flipV="1">
            <a:off x="649288" y="728663"/>
            <a:ext cx="6392862" cy="349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7678057" y="0"/>
            <a:ext cx="4513944" cy="6255657"/>
          </a:xfrm>
          <a:prstGeom prst="rect">
            <a:avLst/>
          </a:prstGeom>
        </p:spPr>
        <p:txBody>
          <a:bodyPr/>
          <a:lstStyle>
            <a:lvl1pPr marL="0" indent="0" algn="ctr">
              <a:buNone/>
              <a:defRPr/>
            </a:lvl1pPr>
          </a:lstStyle>
          <a:p>
            <a:pPr lvl="0"/>
            <a:endParaRPr lang="nl-NL" noProof="0"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6390141"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6389916" cy="1507218"/>
          </a:xfrm>
          <a:prstGeom prst="rect">
            <a:avLst/>
          </a:prstGeom>
        </p:spPr>
        <p:txBody>
          <a:bodyPr vert="horz" lIns="91440" tIns="45720" rIns="91440" bIns="45720" rtlCol="0" anchor="ctr">
            <a:noAutofit/>
          </a:bodyPr>
          <a:lstStyle>
            <a:lvl1pPr fontAlgn="t">
              <a:lnSpc>
                <a:spcPct val="75000"/>
              </a:lnSpc>
              <a:defRPr sz="4300" baseline="0">
                <a:solidFill>
                  <a:schemeClr val="bg1"/>
                </a:solidFill>
              </a:defRPr>
            </a:lvl1pPr>
          </a:lstStyle>
          <a:p>
            <a:r>
              <a:rPr lang="nl-NL" dirty="0"/>
              <a:t>Klik om titel te bewerken</a:t>
            </a:r>
          </a:p>
        </p:txBody>
      </p:sp>
    </p:spTree>
    <p:extLst>
      <p:ext uri="{BB962C8B-B14F-4D97-AF65-F5344CB8AC3E}">
        <p14:creationId xmlns:p14="http://schemas.microsoft.com/office/powerpoint/2010/main" val="196086552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tekst + afb. rechts">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D99509E-E882-EE46-87A2-77FFA1C07DA5}"/>
              </a:ext>
            </a:extLst>
          </p:cNvPr>
          <p:cNvSpPr/>
          <p:nvPr userDrawn="1"/>
        </p:nvSpPr>
        <p:spPr>
          <a:xfrm flipV="1">
            <a:off x="649288" y="701675"/>
            <a:ext cx="5005387" cy="61913"/>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9" name="Tijdelijke aanduiding voor titel 1">
            <a:extLst>
              <a:ext uri="{FF2B5EF4-FFF2-40B4-BE49-F238E27FC236}">
                <a16:creationId xmlns:a16="http://schemas.microsoft.com/office/drawing/2014/main" id="{5363BD4D-25C1-D84A-95C5-3053CA22B32B}"/>
              </a:ext>
            </a:extLst>
          </p:cNvPr>
          <p:cNvSpPr>
            <a:spLocks noGrp="1"/>
          </p:cNvSpPr>
          <p:nvPr>
            <p:ph type="title" hasCustomPrompt="1"/>
          </p:nvPr>
        </p:nvSpPr>
        <p:spPr>
          <a:xfrm>
            <a:off x="649513" y="727983"/>
            <a:ext cx="5004528" cy="1507218"/>
          </a:xfrm>
          <a:prstGeom prst="rect">
            <a:avLst/>
          </a:prstGeom>
        </p:spPr>
        <p:txBody>
          <a:bodyPr vert="horz" lIns="91440" tIns="45720" rIns="91440" bIns="45720" rtlCol="0" anchor="ctr">
            <a:noAutofit/>
          </a:bodyPr>
          <a:lstStyle>
            <a:lvl1pPr>
              <a:lnSpc>
                <a:spcPct val="75000"/>
              </a:lnSpc>
              <a:defRPr baseline="0">
                <a:solidFill>
                  <a:schemeClr val="bg1"/>
                </a:solidFill>
              </a:defRPr>
            </a:lvl1pPr>
          </a:lstStyle>
          <a:p>
            <a:r>
              <a:rPr lang="nl-NL" dirty="0"/>
              <a:t>Klik om titel te bewerken</a:t>
            </a:r>
          </a:p>
        </p:txBody>
      </p:sp>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6047376" y="701359"/>
            <a:ext cx="5542643" cy="5143137"/>
          </a:xfrm>
          <a:prstGeom prst="rect">
            <a:avLst/>
          </a:prstGeom>
        </p:spPr>
        <p:txBody>
          <a:bodyPr/>
          <a:lstStyle>
            <a:lvl1pPr marL="0" indent="0" algn="ctr">
              <a:buNone/>
              <a:defRPr/>
            </a:lvl1pPr>
          </a:lstStyle>
          <a:p>
            <a:pPr lvl="0"/>
            <a:endParaRPr lang="nl-NL" noProof="0" dirty="0"/>
          </a:p>
        </p:txBody>
      </p:sp>
      <p:sp>
        <p:nvSpPr>
          <p:cNvPr id="6" name="Tijdelijke aanduiding voor tekst 21">
            <a:extLst>
              <a:ext uri="{FF2B5EF4-FFF2-40B4-BE49-F238E27FC236}">
                <a16:creationId xmlns:a16="http://schemas.microsoft.com/office/drawing/2014/main" id="{4EBF3EC3-ADEE-B649-8561-B1422E9B02D6}"/>
              </a:ext>
            </a:extLst>
          </p:cNvPr>
          <p:cNvSpPr>
            <a:spLocks noGrp="1"/>
          </p:cNvSpPr>
          <p:nvPr>
            <p:ph type="body" sz="quarter" idx="11" hasCustomPrompt="1"/>
          </p:nvPr>
        </p:nvSpPr>
        <p:spPr>
          <a:xfrm>
            <a:off x="649288" y="2395538"/>
            <a:ext cx="5004753"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Tree>
    <p:extLst>
      <p:ext uri="{BB962C8B-B14F-4D97-AF65-F5344CB8AC3E}">
        <p14:creationId xmlns:p14="http://schemas.microsoft.com/office/powerpoint/2010/main" val="10351759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E621C332-B9FB-5E46-983E-B1AF721D9F46}"/>
              </a:ext>
            </a:extLst>
          </p:cNvPr>
          <p:cNvSpPr/>
          <p:nvPr userDrawn="1"/>
        </p:nvSpPr>
        <p:spPr>
          <a:xfrm flipV="1">
            <a:off x="649288" y="701675"/>
            <a:ext cx="5005387" cy="61913"/>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9" name="Tijdelijke aanduiding voor titel 1">
            <a:extLst>
              <a:ext uri="{FF2B5EF4-FFF2-40B4-BE49-F238E27FC236}">
                <a16:creationId xmlns:a16="http://schemas.microsoft.com/office/drawing/2014/main" id="{5363BD4D-25C1-D84A-95C5-3053CA22B32B}"/>
              </a:ext>
            </a:extLst>
          </p:cNvPr>
          <p:cNvSpPr>
            <a:spLocks noGrp="1"/>
          </p:cNvSpPr>
          <p:nvPr>
            <p:ph type="title" hasCustomPrompt="1"/>
          </p:nvPr>
        </p:nvSpPr>
        <p:spPr>
          <a:xfrm>
            <a:off x="649513" y="727983"/>
            <a:ext cx="5004528" cy="1507218"/>
          </a:xfrm>
          <a:prstGeom prst="rect">
            <a:avLst/>
          </a:prstGeom>
        </p:spPr>
        <p:txBody>
          <a:bodyPr vert="horz" lIns="91440" tIns="45720" rIns="91440" bIns="45720" rtlCol="0" anchor="ctr">
            <a:noAutofit/>
          </a:bodyPr>
          <a:lstStyle>
            <a:lvl1pPr>
              <a:defRPr baseline="0">
                <a:solidFill>
                  <a:schemeClr val="bg1"/>
                </a:solidFill>
              </a:defRPr>
            </a:lvl1pPr>
          </a:lstStyle>
          <a:p>
            <a:r>
              <a:rPr lang="nl-NL" dirty="0"/>
              <a:t>Klik om titel te bewerken</a:t>
            </a:r>
          </a:p>
        </p:txBody>
      </p:sp>
      <p:sp>
        <p:nvSpPr>
          <p:cNvPr id="5" name="Tijdelijke aanduiding voor tekst 21">
            <a:extLst>
              <a:ext uri="{FF2B5EF4-FFF2-40B4-BE49-F238E27FC236}">
                <a16:creationId xmlns:a16="http://schemas.microsoft.com/office/drawing/2014/main" id="{F88259AF-C8CF-2747-AAFF-3D00556005E1}"/>
              </a:ext>
            </a:extLst>
          </p:cNvPr>
          <p:cNvSpPr>
            <a:spLocks noGrp="1"/>
          </p:cNvSpPr>
          <p:nvPr>
            <p:ph type="body" sz="quarter" idx="11" hasCustomPrompt="1"/>
          </p:nvPr>
        </p:nvSpPr>
        <p:spPr>
          <a:xfrm>
            <a:off x="649288" y="2395538"/>
            <a:ext cx="5004753" cy="28275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Tree>
    <p:extLst>
      <p:ext uri="{BB962C8B-B14F-4D97-AF65-F5344CB8AC3E}">
        <p14:creationId xmlns:p14="http://schemas.microsoft.com/office/powerpoint/2010/main" val="84794656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tekst + afbeelding recht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7678057" y="0"/>
            <a:ext cx="4513944" cy="6255657"/>
          </a:xfrm>
          <a:prstGeom prst="rect">
            <a:avLst/>
          </a:prstGeom>
        </p:spPr>
        <p:txBody>
          <a:bodyPr/>
          <a:lstStyle>
            <a:lvl1pPr marL="0" indent="0" algn="ctr">
              <a:buNone/>
              <a:defRPr/>
            </a:lvl1pPr>
          </a:lstStyle>
          <a:p>
            <a:pPr lvl="0"/>
            <a:r>
              <a:rPr lang="nl-NL" noProof="0"/>
              <a:t>Klik op het pictogram als u een afbeelding wilt toevoegen</a:t>
            </a:r>
            <a:endParaRPr lang="nl-NL" noProof="0" dirty="0"/>
          </a:p>
        </p:txBody>
      </p:sp>
      <p:sp>
        <p:nvSpPr>
          <p:cNvPr id="5" name="Rechthoek 4">
            <a:extLst>
              <a:ext uri="{FF2B5EF4-FFF2-40B4-BE49-F238E27FC236}">
                <a16:creationId xmlns:a16="http://schemas.microsoft.com/office/drawing/2014/main" id="{1A78B4E4-1669-EA4B-8752-4CB5A36E4181}"/>
              </a:ext>
            </a:extLst>
          </p:cNvPr>
          <p:cNvSpPr/>
          <p:nvPr userDrawn="1"/>
        </p:nvSpPr>
        <p:spPr>
          <a:xfrm flipV="1">
            <a:off x="649288" y="728663"/>
            <a:ext cx="6392862" cy="349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6390141"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638991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Tree>
    <p:extLst>
      <p:ext uri="{BB962C8B-B14F-4D97-AF65-F5344CB8AC3E}">
        <p14:creationId xmlns:p14="http://schemas.microsoft.com/office/powerpoint/2010/main" val="31024752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presentatie">
    <p:spTree>
      <p:nvGrpSpPr>
        <p:cNvPr id="1" name=""/>
        <p:cNvGrpSpPr/>
        <p:nvPr/>
      </p:nvGrpSpPr>
      <p:grpSpPr>
        <a:xfrm>
          <a:off x="0" y="0"/>
          <a:ext cx="0" cy="0"/>
          <a:chOff x="0" y="0"/>
          <a:chExt cx="0" cy="0"/>
        </a:xfrm>
      </p:grpSpPr>
      <p:sp>
        <p:nvSpPr>
          <p:cNvPr id="6" name="Tijdelijke aanduiding voor tekst 10">
            <a:extLst>
              <a:ext uri="{FF2B5EF4-FFF2-40B4-BE49-F238E27FC236}">
                <a16:creationId xmlns:a16="http://schemas.microsoft.com/office/drawing/2014/main" id="{37EE6421-2FD5-7B4D-BC5E-EC74B1869A61}"/>
              </a:ext>
            </a:extLst>
          </p:cNvPr>
          <p:cNvSpPr>
            <a:spLocks noGrp="1"/>
          </p:cNvSpPr>
          <p:nvPr>
            <p:ph type="body" sz="quarter" idx="10" hasCustomPrompt="1"/>
          </p:nvPr>
        </p:nvSpPr>
        <p:spPr>
          <a:xfrm>
            <a:off x="1140418" y="3667714"/>
            <a:ext cx="9911165" cy="679110"/>
          </a:xfrm>
          <a:prstGeom prst="rect">
            <a:avLst/>
          </a:prstGeom>
        </p:spPr>
        <p:txBody>
          <a:bodyPr/>
          <a:lstStyle>
            <a:lvl1pPr marL="0" indent="0" algn="ctr" fontAlgn="ctr">
              <a:lnSpc>
                <a:spcPct val="70000"/>
              </a:lnSpc>
              <a:buFontTx/>
              <a:buNone/>
              <a:defRPr sz="4000" b="1" i="0" kern="3000" cap="none" spc="0" normalizeH="0" baseline="0">
                <a:solidFill>
                  <a:schemeClr val="bg1"/>
                </a:solidFill>
              </a:defRPr>
            </a:lvl1pPr>
          </a:lstStyle>
          <a:p>
            <a:r>
              <a:rPr lang="nl-NL" dirty="0"/>
              <a:t>Klik hier om titel te bewerken</a:t>
            </a:r>
          </a:p>
        </p:txBody>
      </p:sp>
      <p:sp>
        <p:nvSpPr>
          <p:cNvPr id="7" name="Tijdelijke aanduiding voor tekst 10">
            <a:extLst>
              <a:ext uri="{FF2B5EF4-FFF2-40B4-BE49-F238E27FC236}">
                <a16:creationId xmlns:a16="http://schemas.microsoft.com/office/drawing/2014/main" id="{0C47D12E-689C-7F4B-AE03-2D5CEA581F01}"/>
              </a:ext>
            </a:extLst>
          </p:cNvPr>
          <p:cNvSpPr>
            <a:spLocks noGrp="1"/>
          </p:cNvSpPr>
          <p:nvPr>
            <p:ph type="body" sz="quarter" idx="11" hasCustomPrompt="1"/>
          </p:nvPr>
        </p:nvSpPr>
        <p:spPr>
          <a:xfrm>
            <a:off x="1148167" y="4346824"/>
            <a:ext cx="9911165" cy="411156"/>
          </a:xfrm>
          <a:prstGeom prst="rect">
            <a:avLst/>
          </a:prstGeom>
        </p:spPr>
        <p:txBody>
          <a:bodyPr/>
          <a:lstStyle>
            <a:lvl1pPr marL="0" indent="0" algn="ctr" fontAlgn="ctr">
              <a:lnSpc>
                <a:spcPct val="70000"/>
              </a:lnSpc>
              <a:buFontTx/>
              <a:buNone/>
              <a:defRPr sz="2400" b="0" i="0" kern="3000" cap="none" spc="0" normalizeH="0" baseline="0">
                <a:solidFill>
                  <a:schemeClr val="bg1"/>
                </a:solidFill>
              </a:defRPr>
            </a:lvl1pPr>
          </a:lstStyle>
          <a:p>
            <a:r>
              <a:rPr lang="nl-NL" dirty="0"/>
              <a:t>Klik hier om subtitel te bewerken</a:t>
            </a:r>
          </a:p>
        </p:txBody>
      </p:sp>
      <p:sp>
        <p:nvSpPr>
          <p:cNvPr id="9" name="Tijdelijke aanduiding voor tekst 10">
            <a:extLst>
              <a:ext uri="{FF2B5EF4-FFF2-40B4-BE49-F238E27FC236}">
                <a16:creationId xmlns:a16="http://schemas.microsoft.com/office/drawing/2014/main" id="{8331C90D-680C-6C42-941E-A5BB08509DAE}"/>
              </a:ext>
            </a:extLst>
          </p:cNvPr>
          <p:cNvSpPr>
            <a:spLocks noGrp="1"/>
          </p:cNvSpPr>
          <p:nvPr>
            <p:ph type="body" sz="quarter" idx="12" hasCustomPrompt="1"/>
          </p:nvPr>
        </p:nvSpPr>
        <p:spPr>
          <a:xfrm>
            <a:off x="1148167" y="5302595"/>
            <a:ext cx="9911165" cy="483439"/>
          </a:xfrm>
          <a:prstGeom prst="rect">
            <a:avLst/>
          </a:prstGeom>
        </p:spPr>
        <p:txBody>
          <a:bodyPr/>
          <a:lstStyle>
            <a:lvl1pPr marL="0" indent="0" algn="ctr" fontAlgn="ctr">
              <a:lnSpc>
                <a:spcPct val="70000"/>
              </a:lnSpc>
              <a:buFontTx/>
              <a:buNone/>
              <a:defRPr sz="1700" b="0" i="0" kern="3000" cap="none" spc="0" normalizeH="0" baseline="0">
                <a:solidFill>
                  <a:schemeClr val="bg1"/>
                </a:solidFill>
              </a:defRPr>
            </a:lvl1pPr>
          </a:lstStyle>
          <a:p>
            <a:r>
              <a:rPr lang="nl-NL" dirty="0"/>
              <a:t>Optioneel: datum</a:t>
            </a:r>
          </a:p>
        </p:txBody>
      </p:sp>
    </p:spTree>
    <p:extLst>
      <p:ext uri="{BB962C8B-B14F-4D97-AF65-F5344CB8AC3E}">
        <p14:creationId xmlns:p14="http://schemas.microsoft.com/office/powerpoint/2010/main" val="97747211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tekst + afbeelding recht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7678057" y="0"/>
            <a:ext cx="4513944" cy="6255657"/>
          </a:xfrm>
          <a:prstGeom prst="rect">
            <a:avLst/>
          </a:prstGeom>
        </p:spPr>
        <p:txBody>
          <a:bodyPr/>
          <a:lstStyle>
            <a:lvl1pPr marL="0" indent="0" algn="ctr">
              <a:buNone/>
              <a:defRPr/>
            </a:lvl1pPr>
          </a:lstStyle>
          <a:p>
            <a:pPr lvl="0"/>
            <a:r>
              <a:rPr lang="nl-NL" noProof="0" dirty="0"/>
              <a:t>Klik op het pictogram als u een afbeelding wilt toevoegen</a:t>
            </a:r>
          </a:p>
        </p:txBody>
      </p:sp>
      <p:sp>
        <p:nvSpPr>
          <p:cNvPr id="5" name="Rechthoek 4">
            <a:extLst>
              <a:ext uri="{FF2B5EF4-FFF2-40B4-BE49-F238E27FC236}">
                <a16:creationId xmlns:a16="http://schemas.microsoft.com/office/drawing/2014/main" id="{1A78B4E4-1669-EA4B-8752-4CB5A36E4181}"/>
              </a:ext>
            </a:extLst>
          </p:cNvPr>
          <p:cNvSpPr/>
          <p:nvPr userDrawn="1"/>
        </p:nvSpPr>
        <p:spPr>
          <a:xfrm flipV="1">
            <a:off x="649288" y="728663"/>
            <a:ext cx="6392862" cy="349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6390141"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638991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Tree>
    <p:extLst>
      <p:ext uri="{BB962C8B-B14F-4D97-AF65-F5344CB8AC3E}">
        <p14:creationId xmlns:p14="http://schemas.microsoft.com/office/powerpoint/2010/main" val="132553851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tekst + afbeelding blokken rech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jdelijke aanduiding voor afbeelding 19">
            <a:extLst>
              <a:ext uri="{FF2B5EF4-FFF2-40B4-BE49-F238E27FC236}">
                <a16:creationId xmlns:a16="http://schemas.microsoft.com/office/drawing/2014/main" id="{C27F2788-2EBD-5F4F-BE77-3CF74AF9FE06}"/>
              </a:ext>
            </a:extLst>
          </p:cNvPr>
          <p:cNvSpPr>
            <a:spLocks noGrp="1"/>
          </p:cNvSpPr>
          <p:nvPr>
            <p:ph type="pic" sz="quarter" idx="12"/>
          </p:nvPr>
        </p:nvSpPr>
        <p:spPr>
          <a:xfrm>
            <a:off x="9043201" y="3104666"/>
            <a:ext cx="2592000" cy="3160403"/>
          </a:xfrm>
          <a:prstGeom prst="rect">
            <a:avLst/>
          </a:prstGeom>
        </p:spPr>
        <p:txBody>
          <a:bodyPr/>
          <a:lstStyle>
            <a:lvl1pPr marL="0" indent="0" algn="ctr">
              <a:buNone/>
              <a:defRPr sz="2400"/>
            </a:lvl1pPr>
          </a:lstStyle>
          <a:p>
            <a:pPr lvl="0"/>
            <a:r>
              <a:rPr lang="nl-NL" noProof="0" dirty="0"/>
              <a:t>Klik op het pictogram als u een afbeelding wilt toevoegen</a:t>
            </a:r>
          </a:p>
        </p:txBody>
      </p:sp>
      <p:sp>
        <p:nvSpPr>
          <p:cNvPr id="7" name="Rechthoek 6">
            <a:extLst>
              <a:ext uri="{FF2B5EF4-FFF2-40B4-BE49-F238E27FC236}">
                <a16:creationId xmlns:a16="http://schemas.microsoft.com/office/drawing/2014/main" id="{2CC15E7C-F781-EE4D-857E-82C993932AB0}"/>
              </a:ext>
            </a:extLst>
          </p:cNvPr>
          <p:cNvSpPr/>
          <p:nvPr userDrawn="1"/>
        </p:nvSpPr>
        <p:spPr>
          <a:xfrm flipV="1">
            <a:off x="649288" y="717550"/>
            <a:ext cx="5308600" cy="4603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9" name="Rechthoek 8">
            <a:extLst>
              <a:ext uri="{FF2B5EF4-FFF2-40B4-BE49-F238E27FC236}">
                <a16:creationId xmlns:a16="http://schemas.microsoft.com/office/drawing/2014/main" id="{87FDB58B-B27E-E742-91F1-3BF7B3B2FAFE}"/>
              </a:ext>
            </a:extLst>
          </p:cNvPr>
          <p:cNvSpPr/>
          <p:nvPr userDrawn="1"/>
        </p:nvSpPr>
        <p:spPr>
          <a:xfrm>
            <a:off x="9053862" y="0"/>
            <a:ext cx="2592000" cy="3104666"/>
          </a:xfrm>
          <a:prstGeom prst="rect">
            <a:avLst/>
          </a:prstGeom>
          <a:solidFill>
            <a:srgbClr val="8CC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9" y="2395538"/>
            <a:ext cx="5309060"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530883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11" name="Rechthoek 10">
            <a:extLst>
              <a:ext uri="{FF2B5EF4-FFF2-40B4-BE49-F238E27FC236}">
                <a16:creationId xmlns:a16="http://schemas.microsoft.com/office/drawing/2014/main" id="{562A6F58-8D97-0941-A2AB-DE87F0AA8F3D}"/>
              </a:ext>
            </a:extLst>
          </p:cNvPr>
          <p:cNvSpPr/>
          <p:nvPr userDrawn="1"/>
        </p:nvSpPr>
        <p:spPr>
          <a:xfrm>
            <a:off x="6461862" y="3104665"/>
            <a:ext cx="2592000" cy="3160403"/>
          </a:xfrm>
          <a:prstGeom prst="rect">
            <a:avLst/>
          </a:prstGeom>
          <a:solidFill>
            <a:srgbClr val="2D73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12" name="Tijdelijke aanduiding voor afbeelding 19">
            <a:extLst>
              <a:ext uri="{FF2B5EF4-FFF2-40B4-BE49-F238E27FC236}">
                <a16:creationId xmlns:a16="http://schemas.microsoft.com/office/drawing/2014/main" id="{3CAEEA13-A629-A242-96DA-02BD2BAC07B1}"/>
              </a:ext>
            </a:extLst>
          </p:cNvPr>
          <p:cNvSpPr>
            <a:spLocks noGrp="1"/>
          </p:cNvSpPr>
          <p:nvPr>
            <p:ph type="pic" sz="quarter" idx="13"/>
          </p:nvPr>
        </p:nvSpPr>
        <p:spPr>
          <a:xfrm>
            <a:off x="6451201" y="-2"/>
            <a:ext cx="2592000" cy="3104666"/>
          </a:xfrm>
          <a:prstGeom prst="rect">
            <a:avLst/>
          </a:prstGeom>
        </p:spPr>
        <p:txBody>
          <a:bodyPr/>
          <a:lstStyle>
            <a:lvl1pPr marL="0" indent="0" algn="ctr">
              <a:buNone/>
              <a:defRPr sz="2400"/>
            </a:lvl1pPr>
          </a:lstStyle>
          <a:p>
            <a:pPr lvl="0"/>
            <a:r>
              <a:rPr lang="nl-NL" noProof="0" dirty="0"/>
              <a:t>Klik op het pictogram als u een afbeelding wilt toevoegen</a:t>
            </a:r>
          </a:p>
        </p:txBody>
      </p:sp>
    </p:spTree>
    <p:extLst>
      <p:ext uri="{BB962C8B-B14F-4D97-AF65-F5344CB8AC3E}">
        <p14:creationId xmlns:p14="http://schemas.microsoft.com/office/powerpoint/2010/main" val="34786222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 tekst + afbeelding blokken rech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jdelijke aanduiding voor afbeelding 19">
            <a:extLst>
              <a:ext uri="{FF2B5EF4-FFF2-40B4-BE49-F238E27FC236}">
                <a16:creationId xmlns:a16="http://schemas.microsoft.com/office/drawing/2014/main" id="{3CAEEA13-A629-A242-96DA-02BD2BAC07B1}"/>
              </a:ext>
            </a:extLst>
          </p:cNvPr>
          <p:cNvSpPr>
            <a:spLocks noGrp="1"/>
          </p:cNvSpPr>
          <p:nvPr>
            <p:ph type="pic" sz="quarter" idx="13"/>
          </p:nvPr>
        </p:nvSpPr>
        <p:spPr>
          <a:xfrm>
            <a:off x="9034946" y="0"/>
            <a:ext cx="2592000" cy="3104666"/>
          </a:xfrm>
          <a:prstGeom prst="rect">
            <a:avLst/>
          </a:prstGeom>
        </p:spPr>
        <p:txBody>
          <a:bodyPr/>
          <a:lstStyle>
            <a:lvl1pPr marL="0" indent="0" algn="ctr">
              <a:buNone/>
              <a:defRPr sz="2400"/>
            </a:lvl1pPr>
          </a:lstStyle>
          <a:p>
            <a:pPr lvl="0"/>
            <a:r>
              <a:rPr lang="nl-NL" noProof="0" dirty="0"/>
              <a:t>Klik op het pictogram als u een afbeelding wilt toevoegen</a:t>
            </a:r>
          </a:p>
        </p:txBody>
      </p:sp>
      <p:sp>
        <p:nvSpPr>
          <p:cNvPr id="6" name="Tijdelijke aanduiding voor afbeelding 19">
            <a:extLst>
              <a:ext uri="{FF2B5EF4-FFF2-40B4-BE49-F238E27FC236}">
                <a16:creationId xmlns:a16="http://schemas.microsoft.com/office/drawing/2014/main" id="{C27F2788-2EBD-5F4F-BE77-3CF74AF9FE06}"/>
              </a:ext>
            </a:extLst>
          </p:cNvPr>
          <p:cNvSpPr>
            <a:spLocks noGrp="1"/>
          </p:cNvSpPr>
          <p:nvPr>
            <p:ph type="pic" sz="quarter" idx="12"/>
          </p:nvPr>
        </p:nvSpPr>
        <p:spPr>
          <a:xfrm>
            <a:off x="6442946" y="3104666"/>
            <a:ext cx="2592000" cy="3160403"/>
          </a:xfrm>
          <a:prstGeom prst="rect">
            <a:avLst/>
          </a:prstGeom>
        </p:spPr>
        <p:txBody>
          <a:bodyPr/>
          <a:lstStyle>
            <a:lvl1pPr marL="0" indent="0" algn="ctr">
              <a:buNone/>
              <a:defRPr sz="2400"/>
            </a:lvl1pPr>
          </a:lstStyle>
          <a:p>
            <a:pPr lvl="0"/>
            <a:r>
              <a:rPr lang="nl-NL" noProof="0" dirty="0"/>
              <a:t>Klik op het pictogram als u een afbeelding wilt toevoegen</a:t>
            </a:r>
          </a:p>
        </p:txBody>
      </p:sp>
      <p:sp>
        <p:nvSpPr>
          <p:cNvPr id="7" name="Rechthoek 6">
            <a:extLst>
              <a:ext uri="{FF2B5EF4-FFF2-40B4-BE49-F238E27FC236}">
                <a16:creationId xmlns:a16="http://schemas.microsoft.com/office/drawing/2014/main" id="{2CC15E7C-F781-EE4D-857E-82C993932AB0}"/>
              </a:ext>
            </a:extLst>
          </p:cNvPr>
          <p:cNvSpPr/>
          <p:nvPr userDrawn="1"/>
        </p:nvSpPr>
        <p:spPr>
          <a:xfrm flipV="1">
            <a:off x="649288" y="717550"/>
            <a:ext cx="5308600" cy="4603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9" name="Rechthoek 8">
            <a:extLst>
              <a:ext uri="{FF2B5EF4-FFF2-40B4-BE49-F238E27FC236}">
                <a16:creationId xmlns:a16="http://schemas.microsoft.com/office/drawing/2014/main" id="{87FDB58B-B27E-E742-91F1-3BF7B3B2FAFE}"/>
              </a:ext>
            </a:extLst>
          </p:cNvPr>
          <p:cNvSpPr/>
          <p:nvPr userDrawn="1"/>
        </p:nvSpPr>
        <p:spPr>
          <a:xfrm>
            <a:off x="6445386" y="-1"/>
            <a:ext cx="2592000" cy="3104666"/>
          </a:xfrm>
          <a:prstGeom prst="rect">
            <a:avLst/>
          </a:prstGeom>
          <a:solidFill>
            <a:srgbClr val="8CC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9" y="2395538"/>
            <a:ext cx="5309060"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530883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11" name="Rechthoek 10">
            <a:extLst>
              <a:ext uri="{FF2B5EF4-FFF2-40B4-BE49-F238E27FC236}">
                <a16:creationId xmlns:a16="http://schemas.microsoft.com/office/drawing/2014/main" id="{562A6F58-8D97-0941-A2AB-DE87F0AA8F3D}"/>
              </a:ext>
            </a:extLst>
          </p:cNvPr>
          <p:cNvSpPr/>
          <p:nvPr userDrawn="1"/>
        </p:nvSpPr>
        <p:spPr>
          <a:xfrm>
            <a:off x="9037386" y="3104665"/>
            <a:ext cx="2592000" cy="3160403"/>
          </a:xfrm>
          <a:prstGeom prst="rect">
            <a:avLst/>
          </a:prstGeom>
          <a:solidFill>
            <a:srgbClr val="2D73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dirty="0"/>
          </a:p>
        </p:txBody>
      </p:sp>
    </p:spTree>
    <p:extLst>
      <p:ext uri="{BB962C8B-B14F-4D97-AF65-F5344CB8AC3E}">
        <p14:creationId xmlns:p14="http://schemas.microsoft.com/office/powerpoint/2010/main" val="17676950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tekst + afb. link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0" y="0"/>
            <a:ext cx="4513944" cy="6255657"/>
          </a:xfrm>
          <a:prstGeom prst="rect">
            <a:avLst/>
          </a:prstGeom>
        </p:spPr>
        <p:txBody>
          <a:bodyPr/>
          <a:lstStyle>
            <a:lvl1pPr marL="0" indent="0" algn="ctr">
              <a:buNone/>
              <a:defRPr/>
            </a:lvl1pPr>
          </a:lstStyle>
          <a:p>
            <a:pPr lvl="0"/>
            <a:r>
              <a:rPr lang="nl-NL" noProof="0" dirty="0"/>
              <a:t>Klik op het pictogram als u een afbeelding wilt toevoegen</a:t>
            </a:r>
          </a:p>
        </p:txBody>
      </p:sp>
      <p:sp>
        <p:nvSpPr>
          <p:cNvPr id="5" name="Rechthoek 4">
            <a:extLst>
              <a:ext uri="{FF2B5EF4-FFF2-40B4-BE49-F238E27FC236}">
                <a16:creationId xmlns:a16="http://schemas.microsoft.com/office/drawing/2014/main" id="{8E57FDC0-27D8-9442-B92E-9EE206294A03}"/>
              </a:ext>
            </a:extLst>
          </p:cNvPr>
          <p:cNvSpPr/>
          <p:nvPr userDrawn="1"/>
        </p:nvSpPr>
        <p:spPr>
          <a:xfrm flipV="1">
            <a:off x="4968875" y="728663"/>
            <a:ext cx="6392863" cy="349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6" name="Tijdelijke aanduiding voor tekst 21">
            <a:extLst>
              <a:ext uri="{FF2B5EF4-FFF2-40B4-BE49-F238E27FC236}">
                <a16:creationId xmlns:a16="http://schemas.microsoft.com/office/drawing/2014/main" id="{F9516A88-A2D4-9545-8603-604E23B85929}"/>
              </a:ext>
            </a:extLst>
          </p:cNvPr>
          <p:cNvSpPr>
            <a:spLocks noGrp="1"/>
          </p:cNvSpPr>
          <p:nvPr>
            <p:ph type="body" sz="quarter" idx="11" hasCustomPrompt="1"/>
          </p:nvPr>
        </p:nvSpPr>
        <p:spPr>
          <a:xfrm>
            <a:off x="4972292" y="2388164"/>
            <a:ext cx="6390141"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7" name="Tijdelijke aanduiding voor titel 1">
            <a:extLst>
              <a:ext uri="{FF2B5EF4-FFF2-40B4-BE49-F238E27FC236}">
                <a16:creationId xmlns:a16="http://schemas.microsoft.com/office/drawing/2014/main" id="{FC597265-98A2-C24A-B096-A1B4F78918BC}"/>
              </a:ext>
            </a:extLst>
          </p:cNvPr>
          <p:cNvSpPr>
            <a:spLocks noGrp="1"/>
          </p:cNvSpPr>
          <p:nvPr>
            <p:ph type="title" hasCustomPrompt="1"/>
          </p:nvPr>
        </p:nvSpPr>
        <p:spPr>
          <a:xfrm>
            <a:off x="4969058" y="727983"/>
            <a:ext cx="638991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a:t>
            </a:r>
            <a:r>
              <a:rPr lang="nl-NL" dirty="0" smtClean="0"/>
              <a:t>titel </a:t>
            </a:r>
            <a:r>
              <a:rPr lang="nl-NL" dirty="0"/>
              <a:t>te bewerken</a:t>
            </a:r>
          </a:p>
        </p:txBody>
      </p:sp>
    </p:spTree>
    <p:extLst>
      <p:ext uri="{BB962C8B-B14F-4D97-AF65-F5344CB8AC3E}">
        <p14:creationId xmlns:p14="http://schemas.microsoft.com/office/powerpoint/2010/main" val="40943569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tekst + afbeelding header">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0" y="0"/>
            <a:ext cx="12192001" cy="2706623"/>
          </a:xfrm>
          <a:prstGeom prst="rect">
            <a:avLst/>
          </a:prstGeom>
        </p:spPr>
        <p:txBody>
          <a:bodyPr/>
          <a:lstStyle>
            <a:lvl1pPr marL="0" indent="0" algn="ctr">
              <a:buNone/>
              <a:defRPr/>
            </a:lvl1pPr>
          </a:lstStyle>
          <a:p>
            <a:pPr lvl="0"/>
            <a:r>
              <a:rPr lang="nl-NL" noProof="0" dirty="0"/>
              <a:t>Klik op het pictogram als u een afbeelding wilt toevoegen</a:t>
            </a:r>
          </a:p>
        </p:txBody>
      </p:sp>
      <p:sp>
        <p:nvSpPr>
          <p:cNvPr id="5" name="Tijdelijke aanduiding voor tekst 2">
            <a:extLst>
              <a:ext uri="{FF2B5EF4-FFF2-40B4-BE49-F238E27FC236}">
                <a16:creationId xmlns:a16="http://schemas.microsoft.com/office/drawing/2014/main" id="{9B4F5B67-89FE-3141-996E-4FA572F5BBAE}"/>
              </a:ext>
            </a:extLst>
          </p:cNvPr>
          <p:cNvSpPr>
            <a:spLocks noGrp="1"/>
          </p:cNvSpPr>
          <p:nvPr>
            <p:ph type="body" sz="quarter" idx="12" hasCustomPrompt="1"/>
          </p:nvPr>
        </p:nvSpPr>
        <p:spPr>
          <a:xfrm>
            <a:off x="1094264" y="1567467"/>
            <a:ext cx="10003472" cy="1482788"/>
          </a:xfrm>
          <a:prstGeom prst="rect">
            <a:avLst/>
          </a:prstGeom>
          <a:solidFill>
            <a:srgbClr val="2D7372"/>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bg1"/>
                </a:solidFill>
              </a:defRPr>
            </a:lvl1pPr>
          </a:lstStyle>
          <a:p>
            <a:pPr lvl="0"/>
            <a:r>
              <a:rPr lang="nl-NL" dirty="0"/>
              <a:t>Klik om titel te bewerken</a:t>
            </a:r>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1101638" y="3244645"/>
            <a:ext cx="10003472" cy="263386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800" baseline="0"/>
            </a:lvl1pPr>
          </a:lstStyle>
          <a:p>
            <a:pPr lvl="0"/>
            <a:r>
              <a:rPr lang="nl-NL" dirty="0"/>
              <a:t>Klik om tekst te bewerken</a:t>
            </a:r>
          </a:p>
        </p:txBody>
      </p:sp>
    </p:spTree>
    <p:extLst>
      <p:ext uri="{BB962C8B-B14F-4D97-AF65-F5344CB8AC3E}">
        <p14:creationId xmlns:p14="http://schemas.microsoft.com/office/powerpoint/2010/main" val="15528227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groen kader + afbeelding recht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5440680" y="0"/>
            <a:ext cx="6751321" cy="6255657"/>
          </a:xfrm>
          <a:prstGeom prst="rect">
            <a:avLst/>
          </a:prstGeom>
        </p:spPr>
        <p:txBody>
          <a:bodyPr/>
          <a:lstStyle>
            <a:lvl1pPr marL="0" indent="0" algn="ctr">
              <a:buNone/>
              <a:defRPr/>
            </a:lvl1pPr>
          </a:lstStyle>
          <a:p>
            <a:pPr lvl="0"/>
            <a:r>
              <a:rPr lang="nl-NL" noProof="0" dirty="0"/>
              <a:t>Klik op het pictogram als u een afbeelding wilt toevoegen</a:t>
            </a:r>
          </a:p>
        </p:txBody>
      </p:sp>
      <p:sp>
        <p:nvSpPr>
          <p:cNvPr id="4" name="Tijdelijke aanduiding voor tekst 2">
            <a:extLst>
              <a:ext uri="{FF2B5EF4-FFF2-40B4-BE49-F238E27FC236}">
                <a16:creationId xmlns:a16="http://schemas.microsoft.com/office/drawing/2014/main" id="{8A09F49B-48FD-934E-AA6D-602999780C91}"/>
              </a:ext>
            </a:extLst>
          </p:cNvPr>
          <p:cNvSpPr>
            <a:spLocks noGrp="1"/>
          </p:cNvSpPr>
          <p:nvPr>
            <p:ph type="body" sz="quarter" idx="12" hasCustomPrompt="1"/>
          </p:nvPr>
        </p:nvSpPr>
        <p:spPr>
          <a:xfrm>
            <a:off x="2213805" y="1549855"/>
            <a:ext cx="7764391" cy="1482788"/>
          </a:xfrm>
          <a:prstGeom prst="rect">
            <a:avLst/>
          </a:prstGeom>
          <a:solidFill>
            <a:srgbClr val="2D7372"/>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bg1"/>
                </a:solidFill>
              </a:defRPr>
            </a:lvl1pPr>
          </a:lstStyle>
          <a:p>
            <a:pPr lvl="0"/>
            <a:r>
              <a:rPr lang="nl-NL" dirty="0"/>
              <a:t>Klik om titel te bewerken</a:t>
            </a:r>
          </a:p>
        </p:txBody>
      </p:sp>
    </p:spTree>
    <p:extLst>
      <p:ext uri="{BB962C8B-B14F-4D97-AF65-F5344CB8AC3E}">
        <p14:creationId xmlns:p14="http://schemas.microsoft.com/office/powerpoint/2010/main" val="379745605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wit kader + div. afb.">
    <p:spTree>
      <p:nvGrpSpPr>
        <p:cNvPr id="1" name=""/>
        <p:cNvGrpSpPr/>
        <p:nvPr/>
      </p:nvGrpSpPr>
      <p:grpSpPr>
        <a:xfrm>
          <a:off x="0" y="0"/>
          <a:ext cx="0" cy="0"/>
          <a:chOff x="0" y="0"/>
          <a:chExt cx="0" cy="0"/>
        </a:xfrm>
      </p:grpSpPr>
      <p:sp>
        <p:nvSpPr>
          <p:cNvPr id="14" name="Tijdelijke aanduiding voor afbeelding 3">
            <a:extLst>
              <a:ext uri="{FF2B5EF4-FFF2-40B4-BE49-F238E27FC236}">
                <a16:creationId xmlns:a16="http://schemas.microsoft.com/office/drawing/2014/main" id="{656D9480-C8A9-1847-A967-9DADAEF05684}"/>
              </a:ext>
            </a:extLst>
          </p:cNvPr>
          <p:cNvSpPr>
            <a:spLocks noGrp="1"/>
          </p:cNvSpPr>
          <p:nvPr>
            <p:ph type="pic" sz="quarter" idx="14"/>
          </p:nvPr>
        </p:nvSpPr>
        <p:spPr>
          <a:xfrm>
            <a:off x="0" y="3178174"/>
            <a:ext cx="6118860" cy="3075762"/>
          </a:xfrm>
          <a:prstGeom prst="rect">
            <a:avLst/>
          </a:prstGeom>
        </p:spPr>
        <p:txBody>
          <a:bodyPr/>
          <a:lstStyle/>
          <a:p>
            <a:pPr lvl="0"/>
            <a:r>
              <a:rPr lang="nl-NL" noProof="0" dirty="0" smtClean="0"/>
              <a:t>Klik </a:t>
            </a:r>
            <a:r>
              <a:rPr lang="nl-NL" noProof="0" dirty="0"/>
              <a:t>op het pictogram als u een afbeelding wilt toevoegen</a:t>
            </a:r>
          </a:p>
        </p:txBody>
      </p:sp>
      <p:sp>
        <p:nvSpPr>
          <p:cNvPr id="15" name="Tijdelijke aanduiding voor afbeelding 3">
            <a:extLst>
              <a:ext uri="{FF2B5EF4-FFF2-40B4-BE49-F238E27FC236}">
                <a16:creationId xmlns:a16="http://schemas.microsoft.com/office/drawing/2014/main" id="{417F736A-D3F2-844D-9090-16196F2AD228}"/>
              </a:ext>
            </a:extLst>
          </p:cNvPr>
          <p:cNvSpPr>
            <a:spLocks noGrp="1"/>
          </p:cNvSpPr>
          <p:nvPr>
            <p:ph type="pic" sz="quarter" idx="15"/>
          </p:nvPr>
        </p:nvSpPr>
        <p:spPr>
          <a:xfrm>
            <a:off x="6118860" y="3178174"/>
            <a:ext cx="6073140" cy="3075761"/>
          </a:xfrm>
          <a:prstGeom prst="rect">
            <a:avLst/>
          </a:prstGeom>
        </p:spPr>
        <p:txBody>
          <a:bodyPr/>
          <a:lstStyle/>
          <a:p>
            <a:pPr lvl="0"/>
            <a:r>
              <a:rPr lang="nl-NL" noProof="0" dirty="0"/>
              <a:t>Klik op het pictogram als u een afbeelding wilt toevoegen</a:t>
            </a:r>
          </a:p>
        </p:txBody>
      </p:sp>
      <p:sp>
        <p:nvSpPr>
          <p:cNvPr id="12" name="Tijdelijke aanduiding voor afbeelding 3">
            <a:extLst>
              <a:ext uri="{FF2B5EF4-FFF2-40B4-BE49-F238E27FC236}">
                <a16:creationId xmlns:a16="http://schemas.microsoft.com/office/drawing/2014/main" id="{3FF0B243-6F48-DA42-A3CB-A7443F8B47A3}"/>
              </a:ext>
            </a:extLst>
          </p:cNvPr>
          <p:cNvSpPr>
            <a:spLocks noGrp="1"/>
          </p:cNvSpPr>
          <p:nvPr>
            <p:ph type="pic" sz="quarter" idx="13"/>
          </p:nvPr>
        </p:nvSpPr>
        <p:spPr>
          <a:xfrm>
            <a:off x="6118860" y="0"/>
            <a:ext cx="6073140" cy="3178174"/>
          </a:xfrm>
          <a:prstGeom prst="rect">
            <a:avLst/>
          </a:prstGeom>
        </p:spPr>
        <p:txBody>
          <a:bodyPr/>
          <a:lstStyle/>
          <a:p>
            <a:pPr lvl="0"/>
            <a:r>
              <a:rPr lang="nl-NL" noProof="0" dirty="0"/>
              <a:t>Klik op het pictogram als u een afbeelding wilt toevoegen</a:t>
            </a:r>
          </a:p>
        </p:txBody>
      </p:sp>
      <p:sp>
        <p:nvSpPr>
          <p:cNvPr id="4" name="Tijdelijke aanduiding voor afbeelding 3">
            <a:extLst>
              <a:ext uri="{FF2B5EF4-FFF2-40B4-BE49-F238E27FC236}">
                <a16:creationId xmlns:a16="http://schemas.microsoft.com/office/drawing/2014/main" id="{D8FC60E1-5569-1C4F-8F1E-1EDDE4D3144D}"/>
              </a:ext>
            </a:extLst>
          </p:cNvPr>
          <p:cNvSpPr>
            <a:spLocks noGrp="1"/>
          </p:cNvSpPr>
          <p:nvPr>
            <p:ph type="pic" sz="quarter" idx="12"/>
          </p:nvPr>
        </p:nvSpPr>
        <p:spPr>
          <a:xfrm>
            <a:off x="0" y="1"/>
            <a:ext cx="6118860" cy="3178174"/>
          </a:xfrm>
          <a:prstGeom prst="rect">
            <a:avLst/>
          </a:prstGeom>
        </p:spPr>
        <p:txBody>
          <a:bodyPr/>
          <a:lstStyle/>
          <a:p>
            <a:pPr lvl="0"/>
            <a:r>
              <a:rPr lang="nl-NL" noProof="0" dirty="0"/>
              <a:t>Klik op het pictogram als u een afbeelding wilt toevoegen</a:t>
            </a:r>
          </a:p>
        </p:txBody>
      </p:sp>
      <p:sp>
        <p:nvSpPr>
          <p:cNvPr id="7" name="Tijdelijke aanduiding voor tekst 2">
            <a:extLst>
              <a:ext uri="{FF2B5EF4-FFF2-40B4-BE49-F238E27FC236}">
                <a16:creationId xmlns:a16="http://schemas.microsoft.com/office/drawing/2014/main" id="{6615E153-5C6F-4541-B3F8-016657D01043}"/>
              </a:ext>
            </a:extLst>
          </p:cNvPr>
          <p:cNvSpPr>
            <a:spLocks noGrp="1"/>
          </p:cNvSpPr>
          <p:nvPr>
            <p:ph type="body" sz="quarter" idx="16" hasCustomPrompt="1"/>
          </p:nvPr>
        </p:nvSpPr>
        <p:spPr>
          <a:xfrm>
            <a:off x="2213805" y="2386434"/>
            <a:ext cx="7764391" cy="1482788"/>
          </a:xfrm>
          <a:prstGeom prst="rect">
            <a:avLst/>
          </a:prstGeom>
          <a:solidFill>
            <a:schemeClr val="bg1"/>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tx1"/>
                </a:solidFill>
              </a:defRPr>
            </a:lvl1pPr>
          </a:lstStyle>
          <a:p>
            <a:pPr lvl="0"/>
            <a:r>
              <a:rPr lang="nl-NL" dirty="0"/>
              <a:t>Klik om titel te bewerken</a:t>
            </a:r>
          </a:p>
        </p:txBody>
      </p:sp>
    </p:spTree>
    <p:extLst>
      <p:ext uri="{BB962C8B-B14F-4D97-AF65-F5344CB8AC3E}">
        <p14:creationId xmlns:p14="http://schemas.microsoft.com/office/powerpoint/2010/main" val="410998483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en tekst groen kader + div. afb.">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80194D43-F8C3-1446-8087-57AA9EBD52C0}"/>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12" name="Tijdelijke aanduiding voor afbeelding 1"/>
          <p:cNvSpPr>
            <a:spLocks noGrp="1"/>
          </p:cNvSpPr>
          <p:nvPr>
            <p:ph type="pic" sz="quarter" idx="14"/>
          </p:nvPr>
        </p:nvSpPr>
        <p:spPr>
          <a:xfrm>
            <a:off x="0" y="3178174"/>
            <a:ext cx="6118860" cy="3075762"/>
          </a:xfrm>
          <a:prstGeom prst="rect">
            <a:avLst/>
          </a:prstGeom>
        </p:spPr>
      </p:sp>
      <p:sp>
        <p:nvSpPr>
          <p:cNvPr id="15" name="Tijdelijke aanduiding voor afbeelding 2"/>
          <p:cNvSpPr>
            <a:spLocks noGrp="1"/>
          </p:cNvSpPr>
          <p:nvPr>
            <p:ph type="pic" sz="quarter" idx="15"/>
          </p:nvPr>
        </p:nvSpPr>
        <p:spPr>
          <a:xfrm>
            <a:off x="6118860" y="3178174"/>
            <a:ext cx="6073140" cy="3075761"/>
          </a:xfrm>
          <a:prstGeom prst="rect">
            <a:avLst/>
          </a:prstGeom>
        </p:spPr>
      </p:sp>
      <p:sp>
        <p:nvSpPr>
          <p:cNvPr id="17" name="Tijdelijke aanduiding voor afbeelding 3"/>
          <p:cNvSpPr>
            <a:spLocks noGrp="1"/>
          </p:cNvSpPr>
          <p:nvPr>
            <p:ph type="pic" sz="quarter" idx="13"/>
          </p:nvPr>
        </p:nvSpPr>
        <p:spPr>
          <a:xfrm>
            <a:off x="6118860" y="0"/>
            <a:ext cx="6073140" cy="3178174"/>
          </a:xfrm>
          <a:prstGeom prst="rect">
            <a:avLst/>
          </a:prstGeom>
        </p:spPr>
      </p:sp>
      <p:sp>
        <p:nvSpPr>
          <p:cNvPr id="18" name="Tijdelijke aanduiding voor afbeelding 4"/>
          <p:cNvSpPr>
            <a:spLocks noGrp="1"/>
          </p:cNvSpPr>
          <p:nvPr>
            <p:ph type="pic" sz="quarter" idx="12"/>
          </p:nvPr>
        </p:nvSpPr>
        <p:spPr>
          <a:xfrm>
            <a:off x="0" y="1"/>
            <a:ext cx="6118860" cy="3178174"/>
          </a:xfrm>
          <a:prstGeom prst="rect">
            <a:avLst/>
          </a:prstGeom>
        </p:spPr>
      </p:sp>
      <p:sp>
        <p:nvSpPr>
          <p:cNvPr id="19" name="Rechthoek 18"/>
          <p:cNvSpPr/>
          <p:nvPr userDrawn="1"/>
        </p:nvSpPr>
        <p:spPr>
          <a:xfrm>
            <a:off x="3141133" y="0"/>
            <a:ext cx="5943600" cy="625393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jdelijke aanduiding voor tekst 6"/>
          <p:cNvSpPr>
            <a:spLocks noGrp="1"/>
          </p:cNvSpPr>
          <p:nvPr>
            <p:ph type="body" sz="quarter" idx="11"/>
          </p:nvPr>
        </p:nvSpPr>
        <p:spPr>
          <a:xfrm>
            <a:off x="3657600" y="2410063"/>
            <a:ext cx="4921743" cy="3571637"/>
          </a:xfrm>
          <a:prstGeom prst="rect">
            <a:avLst/>
          </a:prstGeom>
        </p:spPr>
        <p:txBody>
          <a:bodyPr/>
          <a:lstStyle>
            <a:lvl1pPr>
              <a:defRPr baseline="0">
                <a:solidFill>
                  <a:schemeClr val="bg1"/>
                </a:solidFill>
              </a:defRPr>
            </a:lvl1pPr>
          </a:lstStyle>
          <a:p>
            <a:endParaRPr lang="nl-NL" dirty="0"/>
          </a:p>
        </p:txBody>
      </p:sp>
      <p:sp>
        <p:nvSpPr>
          <p:cNvPr id="21" name="Titel 5"/>
          <p:cNvSpPr>
            <a:spLocks noGrp="1"/>
          </p:cNvSpPr>
          <p:nvPr>
            <p:ph type="title"/>
          </p:nvPr>
        </p:nvSpPr>
        <p:spPr>
          <a:xfrm>
            <a:off x="3658377" y="789600"/>
            <a:ext cx="4909551" cy="1507218"/>
          </a:xfrm>
          <a:prstGeom prst="rect">
            <a:avLst/>
          </a:prstGeom>
        </p:spPr>
        <p:txBody>
          <a:bodyPr/>
          <a:lstStyle>
            <a:lvl1pPr>
              <a:defRPr>
                <a:solidFill>
                  <a:schemeClr val="bg1"/>
                </a:solidFill>
              </a:defRPr>
            </a:lvl1pPr>
          </a:lstStyle>
          <a:p>
            <a:endParaRPr lang="nl-NL" dirty="0"/>
          </a:p>
        </p:txBody>
      </p:sp>
      <p:cxnSp>
        <p:nvCxnSpPr>
          <p:cNvPr id="22" name="Rechte verbindingslijn 21"/>
          <p:cNvCxnSpPr/>
          <p:nvPr userDrawn="1"/>
        </p:nvCxnSpPr>
        <p:spPr>
          <a:xfrm flipH="1">
            <a:off x="3688422" y="789600"/>
            <a:ext cx="4879507" cy="11784"/>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1015685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groen kader + full screen afbeeldin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49C020A-6A74-334C-8A96-650525C1633E}"/>
              </a:ext>
            </a:extLst>
          </p:cNvPr>
          <p:cNvSpPr>
            <a:spLocks noGrp="1"/>
          </p:cNvSpPr>
          <p:nvPr>
            <p:ph type="pic" sz="quarter" idx="12"/>
          </p:nvPr>
        </p:nvSpPr>
        <p:spPr>
          <a:xfrm>
            <a:off x="0" y="0"/>
            <a:ext cx="12192000" cy="6264613"/>
          </a:xfrm>
          <a:prstGeom prst="rect">
            <a:avLst/>
          </a:prstGeom>
        </p:spPr>
        <p:txBody>
          <a:bodyPr/>
          <a:lstStyle>
            <a:lvl1pPr marL="228600" marR="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lvl1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lang="nl-NL" noProof="0" dirty="0" smtClean="0"/>
              <a:t>Klik op het pictogram als u een afbeelding wilt toevoegen</a:t>
            </a:r>
          </a:p>
          <a:p>
            <a:endParaRPr lang="nl-NL" dirty="0"/>
          </a:p>
        </p:txBody>
      </p:sp>
      <p:sp>
        <p:nvSpPr>
          <p:cNvPr id="5" name="Rechthoek 4">
            <a:extLst>
              <a:ext uri="{FF2B5EF4-FFF2-40B4-BE49-F238E27FC236}">
                <a16:creationId xmlns:a16="http://schemas.microsoft.com/office/drawing/2014/main" id="{581F6EA2-2AE7-3B42-83CF-A376545C8D04}"/>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7" name="Tijdelijke aanduiding voor tekst 2">
            <a:extLst>
              <a:ext uri="{FF2B5EF4-FFF2-40B4-BE49-F238E27FC236}">
                <a16:creationId xmlns:a16="http://schemas.microsoft.com/office/drawing/2014/main" id="{C58C53C0-2A3A-454F-9272-980B44A4AD46}"/>
              </a:ext>
            </a:extLst>
          </p:cNvPr>
          <p:cNvSpPr>
            <a:spLocks noGrp="1"/>
          </p:cNvSpPr>
          <p:nvPr>
            <p:ph type="body" sz="quarter" idx="11" hasCustomPrompt="1"/>
          </p:nvPr>
        </p:nvSpPr>
        <p:spPr>
          <a:xfrm>
            <a:off x="2963069" y="1662923"/>
            <a:ext cx="6265862" cy="1376028"/>
          </a:xfrm>
          <a:prstGeom prst="rect">
            <a:avLst/>
          </a:prstGeom>
          <a:solidFill>
            <a:srgbClr val="2D7372"/>
          </a:solidFill>
        </p:spPr>
        <p:txBody>
          <a:bodyPr lIns="468000" tIns="468000" rIns="468000" bIns="468000" anchor="ctr" anchorCtr="1">
            <a:spAutoFit/>
          </a:bodyPr>
          <a:lstStyle>
            <a:lvl1pPr marL="0" marR="0" indent="0" algn="l" defTabSz="914400" rtl="0" eaLnBrk="1" fontAlgn="auto" latinLnBrk="0" hangingPunct="1">
              <a:lnSpc>
                <a:spcPct val="100000"/>
              </a:lnSpc>
              <a:spcBef>
                <a:spcPts val="1000"/>
              </a:spcBef>
              <a:spcAft>
                <a:spcPts val="0"/>
              </a:spcAft>
              <a:buClrTx/>
              <a:buSzTx/>
              <a:buFontTx/>
              <a:buNone/>
              <a:tabLst/>
              <a:defRPr baseline="0">
                <a:solidFill>
                  <a:schemeClr val="bg1"/>
                </a:solidFill>
              </a:defRPr>
            </a:lvl1pPr>
          </a:lstStyle>
          <a:p>
            <a:pPr lvl="0"/>
            <a:r>
              <a:rPr lang="nl-NL" dirty="0"/>
              <a:t>Klik om tekst te bewerken</a:t>
            </a:r>
          </a:p>
        </p:txBody>
      </p:sp>
    </p:spTree>
    <p:extLst>
      <p:ext uri="{BB962C8B-B14F-4D97-AF65-F5344CB8AC3E}">
        <p14:creationId xmlns:p14="http://schemas.microsoft.com/office/powerpoint/2010/main" val="25509725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kst + afbeelding blokken rechts">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jdelijke aanduiding voor afbeelding 19">
            <a:extLst>
              <a:ext uri="{FF2B5EF4-FFF2-40B4-BE49-F238E27FC236}">
                <a16:creationId xmlns:a16="http://schemas.microsoft.com/office/drawing/2014/main" id="{C27F2788-2EBD-5F4F-BE77-3CF74AF9FE06}"/>
              </a:ext>
            </a:extLst>
          </p:cNvPr>
          <p:cNvSpPr>
            <a:spLocks noGrp="1"/>
          </p:cNvSpPr>
          <p:nvPr>
            <p:ph type="pic" sz="quarter" idx="12"/>
          </p:nvPr>
        </p:nvSpPr>
        <p:spPr>
          <a:xfrm>
            <a:off x="9060649" y="3104666"/>
            <a:ext cx="2626732" cy="3160403"/>
          </a:xfrm>
          <a:prstGeom prst="rect">
            <a:avLst/>
          </a:prstGeom>
        </p:spPr>
        <p:txBody>
          <a:bodyPr/>
          <a:lstStyle>
            <a:lvl1pPr marL="0" indent="0" algn="ctr">
              <a:buNone/>
              <a:defRPr sz="2400"/>
            </a:lvl1pPr>
          </a:lstStyle>
          <a:p>
            <a:pPr lvl="0"/>
            <a:r>
              <a:rPr lang="nl-NL" noProof="0" dirty="0"/>
              <a:t>Klik op het pictogram als u een afbeelding wilt toevoegen</a:t>
            </a:r>
          </a:p>
        </p:txBody>
      </p:sp>
      <p:sp>
        <p:nvSpPr>
          <p:cNvPr id="7" name="Rechthoek 6">
            <a:extLst>
              <a:ext uri="{FF2B5EF4-FFF2-40B4-BE49-F238E27FC236}">
                <a16:creationId xmlns:a16="http://schemas.microsoft.com/office/drawing/2014/main" id="{2CC15E7C-F781-EE4D-857E-82C993932AB0}"/>
              </a:ext>
            </a:extLst>
          </p:cNvPr>
          <p:cNvSpPr/>
          <p:nvPr userDrawn="1"/>
        </p:nvSpPr>
        <p:spPr>
          <a:xfrm flipV="1">
            <a:off x="649288" y="717550"/>
            <a:ext cx="5308600" cy="46038"/>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9" name="Rechthoek 8">
            <a:extLst>
              <a:ext uri="{FF2B5EF4-FFF2-40B4-BE49-F238E27FC236}">
                <a16:creationId xmlns:a16="http://schemas.microsoft.com/office/drawing/2014/main" id="{87FDB58B-B27E-E742-91F1-3BF7B3B2FAFE}"/>
              </a:ext>
            </a:extLst>
          </p:cNvPr>
          <p:cNvSpPr/>
          <p:nvPr userDrawn="1"/>
        </p:nvSpPr>
        <p:spPr>
          <a:xfrm>
            <a:off x="9053862" y="0"/>
            <a:ext cx="2633519" cy="3104666"/>
          </a:xfrm>
          <a:prstGeom prst="rect">
            <a:avLst/>
          </a:prstGeom>
          <a:solidFill>
            <a:srgbClr val="8CCE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9" y="2395538"/>
            <a:ext cx="5309060"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727983"/>
            <a:ext cx="530883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11" name="Rechthoek 10">
            <a:extLst>
              <a:ext uri="{FF2B5EF4-FFF2-40B4-BE49-F238E27FC236}">
                <a16:creationId xmlns:a16="http://schemas.microsoft.com/office/drawing/2014/main" id="{562A6F58-8D97-0941-A2AB-DE87F0AA8F3D}"/>
              </a:ext>
            </a:extLst>
          </p:cNvPr>
          <p:cNvSpPr/>
          <p:nvPr userDrawn="1"/>
        </p:nvSpPr>
        <p:spPr>
          <a:xfrm>
            <a:off x="6405847" y="3104666"/>
            <a:ext cx="2654802" cy="3160403"/>
          </a:xfrm>
          <a:prstGeom prst="rect">
            <a:avLst/>
          </a:prstGeom>
          <a:solidFill>
            <a:srgbClr val="2D73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2" name="Tijdelijke aanduiding voor afbeelding 19">
            <a:extLst>
              <a:ext uri="{FF2B5EF4-FFF2-40B4-BE49-F238E27FC236}">
                <a16:creationId xmlns:a16="http://schemas.microsoft.com/office/drawing/2014/main" id="{3CAEEA13-A629-A242-96DA-02BD2BAC07B1}"/>
              </a:ext>
            </a:extLst>
          </p:cNvPr>
          <p:cNvSpPr>
            <a:spLocks noGrp="1"/>
          </p:cNvSpPr>
          <p:nvPr>
            <p:ph type="pic" sz="quarter" idx="13"/>
          </p:nvPr>
        </p:nvSpPr>
        <p:spPr>
          <a:xfrm>
            <a:off x="6413095" y="0"/>
            <a:ext cx="2640306" cy="3104666"/>
          </a:xfrm>
          <a:prstGeom prst="rect">
            <a:avLst/>
          </a:prstGeom>
        </p:spPr>
        <p:txBody>
          <a:bodyPr/>
          <a:lstStyle>
            <a:lvl1pPr marL="0" indent="0" algn="ctr">
              <a:buNone/>
              <a:defRPr sz="2400"/>
            </a:lvl1pPr>
          </a:lstStyle>
          <a:p>
            <a:pPr lvl="0"/>
            <a:r>
              <a:rPr lang="nl-NL" noProof="0" dirty="0"/>
              <a:t>Klik op het pictogram als u een afbeelding wilt toevoegen</a:t>
            </a:r>
          </a:p>
        </p:txBody>
      </p:sp>
    </p:spTree>
    <p:extLst>
      <p:ext uri="{BB962C8B-B14F-4D97-AF65-F5344CB8AC3E}">
        <p14:creationId xmlns:p14="http://schemas.microsoft.com/office/powerpoint/2010/main" val="302208328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screen foto">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4865FFD-29DC-B44B-AB05-779127203648}"/>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4" name="Tijdelijke aanduiding voor afbeelding 3">
            <a:extLst>
              <a:ext uri="{FF2B5EF4-FFF2-40B4-BE49-F238E27FC236}">
                <a16:creationId xmlns:a16="http://schemas.microsoft.com/office/drawing/2014/main" id="{D8FC60E1-5569-1C4F-8F1E-1EDDE4D3144D}"/>
              </a:ext>
            </a:extLst>
          </p:cNvPr>
          <p:cNvSpPr>
            <a:spLocks noGrp="1"/>
          </p:cNvSpPr>
          <p:nvPr>
            <p:ph type="pic" sz="quarter" idx="12"/>
          </p:nvPr>
        </p:nvSpPr>
        <p:spPr>
          <a:xfrm>
            <a:off x="0" y="1"/>
            <a:ext cx="12192000" cy="6253934"/>
          </a:xfrm>
          <a:prstGeom prst="rect">
            <a:avLst/>
          </a:prstGeom>
        </p:spPr>
        <p:txBody>
          <a:bodyPr/>
          <a:lstStyle>
            <a:lvl1pPr marL="0" indent="0">
              <a:buNone/>
              <a:defRPr/>
            </a:lvl1pPr>
          </a:lstStyle>
          <a:p>
            <a:pPr lvl="0"/>
            <a:r>
              <a:rPr lang="nl-NL" noProof="0" dirty="0"/>
              <a:t>Klik op het pictogram als u een afbeelding wilt toevoegen</a:t>
            </a:r>
          </a:p>
        </p:txBody>
      </p:sp>
    </p:spTree>
    <p:extLst>
      <p:ext uri="{BB962C8B-B14F-4D97-AF65-F5344CB8AC3E}">
        <p14:creationId xmlns:p14="http://schemas.microsoft.com/office/powerpoint/2010/main" val="141085034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B9BC4AF5-CDC0-FD46-A240-D6DA198BA918}"/>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10654252" cy="34829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800" baseline="0"/>
            </a:lvl1pPr>
          </a:lstStyle>
          <a:p>
            <a:r>
              <a:rPr lang="nl-NL" dirty="0"/>
              <a:t>Klik om tekst te bewerken</a:t>
            </a:r>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Tree>
    <p:extLst>
      <p:ext uri="{BB962C8B-B14F-4D97-AF65-F5344CB8AC3E}">
        <p14:creationId xmlns:p14="http://schemas.microsoft.com/office/powerpoint/2010/main" val="148133997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en object (smart art, grafieken etc)">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4B66DCB3-5140-F04D-B290-546F5FBD4E2D}"/>
              </a:ext>
            </a:extLst>
          </p:cNvPr>
          <p:cNvSpPr/>
          <p:nvPr userDrawn="1"/>
        </p:nvSpPr>
        <p:spPr>
          <a:xfrm flipV="1">
            <a:off x="649288" y="717550"/>
            <a:ext cx="10653712" cy="46038"/>
          </a:xfrm>
          <a:prstGeom prst="rect">
            <a:avLst/>
          </a:prstGeom>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titel te bewerken</a:t>
            </a:r>
          </a:p>
        </p:txBody>
      </p:sp>
      <p:sp>
        <p:nvSpPr>
          <p:cNvPr id="4" name="Tijdelijke aanduiding voor inhoud 2">
            <a:extLst>
              <a:ext uri="{FF2B5EF4-FFF2-40B4-BE49-F238E27FC236}">
                <a16:creationId xmlns:a16="http://schemas.microsoft.com/office/drawing/2014/main" id="{616AD634-4047-E84A-B95D-113EB95D4A1B}"/>
              </a:ext>
            </a:extLst>
          </p:cNvPr>
          <p:cNvSpPr>
            <a:spLocks noGrp="1"/>
          </p:cNvSpPr>
          <p:nvPr>
            <p:ph idx="1" hasCustomPrompt="1"/>
          </p:nvPr>
        </p:nvSpPr>
        <p:spPr>
          <a:xfrm>
            <a:off x="649288" y="2308697"/>
            <a:ext cx="10653712" cy="3868265"/>
          </a:xfrm>
          <a:prstGeom prst="rect">
            <a:avLst/>
          </a:prstGeom>
        </p:spPr>
        <p:txBody>
          <a:bodyPr/>
          <a:lstStyle>
            <a:lvl1pPr marL="0" indent="0">
              <a:buNone/>
              <a:defRPr/>
            </a:lvl1pPr>
          </a:lstStyle>
          <a:p>
            <a:r>
              <a:rPr lang="nl-NL" dirty="0"/>
              <a:t>Klik </a:t>
            </a:r>
            <a:r>
              <a:rPr lang="nl-NL" dirty="0" smtClean="0"/>
              <a:t>op een </a:t>
            </a:r>
            <a:r>
              <a:rPr lang="nl-NL" dirty="0"/>
              <a:t>pictogram om </a:t>
            </a:r>
            <a:r>
              <a:rPr lang="nl-NL" dirty="0" smtClean="0"/>
              <a:t>een object </a:t>
            </a:r>
            <a:r>
              <a:rPr lang="nl-NL" dirty="0"/>
              <a:t>toe te voegen</a:t>
            </a:r>
          </a:p>
        </p:txBody>
      </p:sp>
    </p:spTree>
    <p:extLst>
      <p:ext uri="{BB962C8B-B14F-4D97-AF65-F5344CB8AC3E}">
        <p14:creationId xmlns:p14="http://schemas.microsoft.com/office/powerpoint/2010/main" val="291966141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 titel">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9B3061CF-B91B-8148-B76B-C5095170CF08}"/>
              </a:ext>
            </a:extLst>
          </p:cNvPr>
          <p:cNvSpPr/>
          <p:nvPr userDrawn="1"/>
        </p:nvSpPr>
        <p:spPr>
          <a:xfrm flipV="1">
            <a:off x="649288" y="717550"/>
            <a:ext cx="10653712" cy="46038"/>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7" name="Tijdelijke aanduiding voor titel 1">
            <a:extLst>
              <a:ext uri="{FF2B5EF4-FFF2-40B4-BE49-F238E27FC236}">
                <a16:creationId xmlns:a16="http://schemas.microsoft.com/office/drawing/2014/main" id="{DD9964BC-266F-BF48-A6FE-6D56ADCBA88A}"/>
              </a:ext>
            </a:extLst>
          </p:cNvPr>
          <p:cNvSpPr>
            <a:spLocks noGrp="1"/>
          </p:cNvSpPr>
          <p:nvPr>
            <p:ph type="title" hasCustomPrompt="1"/>
          </p:nvPr>
        </p:nvSpPr>
        <p:spPr>
          <a:xfrm>
            <a:off x="649288" y="718264"/>
            <a:ext cx="10654252" cy="1507218"/>
          </a:xfrm>
          <a:prstGeom prst="rect">
            <a:avLst/>
          </a:prstGeom>
        </p:spPr>
        <p:txBody>
          <a:bodyPr vert="horz" lIns="91440" tIns="45720" rIns="91440" bIns="45720" rtlCol="0" anchor="ctr">
            <a:noAutofit/>
          </a:bodyPr>
          <a:lstStyle>
            <a:lvl1pPr algn="ctr" fontAlgn="t">
              <a:lnSpc>
                <a:spcPct val="75000"/>
              </a:lnSpc>
              <a:defRPr sz="4300" baseline="0">
                <a:solidFill>
                  <a:schemeClr val="bg1"/>
                </a:solidFill>
              </a:defRPr>
            </a:lvl1pPr>
          </a:lstStyle>
          <a:p>
            <a:r>
              <a:rPr lang="nl-NL" dirty="0"/>
              <a:t>Klik om titel te bewerken</a:t>
            </a:r>
          </a:p>
        </p:txBody>
      </p:sp>
      <p:sp>
        <p:nvSpPr>
          <p:cNvPr id="3" name="Tijdelijke aanduiding voor media 2">
            <a:extLst>
              <a:ext uri="{FF2B5EF4-FFF2-40B4-BE49-F238E27FC236}">
                <a16:creationId xmlns:a16="http://schemas.microsoft.com/office/drawing/2014/main" id="{464762C7-DB03-F649-A241-690D0D415744}"/>
              </a:ext>
            </a:extLst>
          </p:cNvPr>
          <p:cNvSpPr>
            <a:spLocks noGrp="1"/>
          </p:cNvSpPr>
          <p:nvPr>
            <p:ph type="media" sz="quarter" idx="10"/>
          </p:nvPr>
        </p:nvSpPr>
        <p:spPr>
          <a:xfrm>
            <a:off x="1951703" y="2316163"/>
            <a:ext cx="8288594" cy="3657600"/>
          </a:xfrm>
          <a:prstGeom prst="rect">
            <a:avLst/>
          </a:prstGeom>
        </p:spPr>
        <p:txBody>
          <a:bodyPr/>
          <a:lstStyle/>
          <a:p>
            <a:pPr lvl="0"/>
            <a:endParaRPr lang="nl-NL" noProof="0" dirty="0"/>
          </a:p>
        </p:txBody>
      </p:sp>
    </p:spTree>
    <p:extLst>
      <p:ext uri="{BB962C8B-B14F-4D97-AF65-F5344CB8AC3E}">
        <p14:creationId xmlns:p14="http://schemas.microsoft.com/office/powerpoint/2010/main" val="237141528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screen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464762C7-DB03-F649-A241-690D0D415744}"/>
              </a:ext>
            </a:extLst>
          </p:cNvPr>
          <p:cNvSpPr>
            <a:spLocks noGrp="1"/>
          </p:cNvSpPr>
          <p:nvPr>
            <p:ph type="media" sz="quarter" idx="10"/>
          </p:nvPr>
        </p:nvSpPr>
        <p:spPr>
          <a:xfrm>
            <a:off x="300038" y="235744"/>
            <a:ext cx="11551443" cy="5736431"/>
          </a:xfrm>
          <a:prstGeom prst="rect">
            <a:avLst/>
          </a:prstGeom>
        </p:spPr>
        <p:txBody>
          <a:bodyPr/>
          <a:lstStyle/>
          <a:p>
            <a:pPr lvl="0"/>
            <a:endParaRPr lang="nl-NL" noProof="0" dirty="0"/>
          </a:p>
        </p:txBody>
      </p:sp>
    </p:spTree>
    <p:extLst>
      <p:ext uri="{BB962C8B-B14F-4D97-AF65-F5344CB8AC3E}">
        <p14:creationId xmlns:p14="http://schemas.microsoft.com/office/powerpoint/2010/main" val="340435564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el + tekst ">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27A5D352-CA36-E84C-A1D7-0F0C80554850}"/>
              </a:ext>
            </a:extLst>
          </p:cNvPr>
          <p:cNvSpPr/>
          <p:nvPr userDrawn="1"/>
        </p:nvSpPr>
        <p:spPr>
          <a:xfrm flipV="1">
            <a:off x="649287" y="704084"/>
            <a:ext cx="10891923" cy="5950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649288" y="2395538"/>
            <a:ext cx="10891922"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
        <p:nvSpPr>
          <p:cNvPr id="8" name="Tijdelijke aanduiding voor titel 1">
            <a:extLst>
              <a:ext uri="{FF2B5EF4-FFF2-40B4-BE49-F238E27FC236}">
                <a16:creationId xmlns:a16="http://schemas.microsoft.com/office/drawing/2014/main" id="{7F3C4D18-AB07-C44E-B32E-58DCD7601F28}"/>
              </a:ext>
            </a:extLst>
          </p:cNvPr>
          <p:cNvSpPr>
            <a:spLocks noGrp="1"/>
          </p:cNvSpPr>
          <p:nvPr>
            <p:ph type="title" hasCustomPrompt="1"/>
          </p:nvPr>
        </p:nvSpPr>
        <p:spPr>
          <a:xfrm>
            <a:off x="649513" y="829007"/>
            <a:ext cx="10891697" cy="1507218"/>
          </a:xfrm>
          <a:prstGeom prst="rect">
            <a:avLst/>
          </a:prstGeom>
        </p:spPr>
        <p:txBody>
          <a:bodyPr vert="horz" lIns="91440" tIns="45720" rIns="91440" bIns="45720" rtlCol="0" anchor="ctr">
            <a:noAutofit/>
          </a:bodyPr>
          <a:lstStyle>
            <a:lvl1pPr fontAlgn="t">
              <a:lnSpc>
                <a:spcPct val="75000"/>
              </a:lnSpc>
              <a:defRPr sz="4300" baseline="0">
                <a:solidFill>
                  <a:schemeClr val="bg1"/>
                </a:solidFill>
              </a:defRPr>
            </a:lvl1pPr>
          </a:lstStyle>
          <a:p>
            <a:r>
              <a:rPr lang="nl-NL" dirty="0"/>
              <a:t>Klik om titel te bewerken</a:t>
            </a:r>
          </a:p>
        </p:txBody>
      </p:sp>
    </p:spTree>
    <p:extLst>
      <p:ext uri="{BB962C8B-B14F-4D97-AF65-F5344CB8AC3E}">
        <p14:creationId xmlns:p14="http://schemas.microsoft.com/office/powerpoint/2010/main" val="650684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tekst + afb. rechts">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4D99509E-E882-EE46-87A2-77FFA1C07DA5}"/>
              </a:ext>
            </a:extLst>
          </p:cNvPr>
          <p:cNvSpPr/>
          <p:nvPr userDrawn="1"/>
        </p:nvSpPr>
        <p:spPr>
          <a:xfrm flipV="1">
            <a:off x="649288" y="701675"/>
            <a:ext cx="5005387" cy="61913"/>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9" name="Tijdelijke aanduiding voor titel 1">
            <a:extLst>
              <a:ext uri="{FF2B5EF4-FFF2-40B4-BE49-F238E27FC236}">
                <a16:creationId xmlns:a16="http://schemas.microsoft.com/office/drawing/2014/main" id="{5363BD4D-25C1-D84A-95C5-3053CA22B32B}"/>
              </a:ext>
            </a:extLst>
          </p:cNvPr>
          <p:cNvSpPr>
            <a:spLocks noGrp="1"/>
          </p:cNvSpPr>
          <p:nvPr>
            <p:ph type="title" hasCustomPrompt="1"/>
          </p:nvPr>
        </p:nvSpPr>
        <p:spPr>
          <a:xfrm>
            <a:off x="649513" y="727983"/>
            <a:ext cx="5004528" cy="1507218"/>
          </a:xfrm>
          <a:prstGeom prst="rect">
            <a:avLst/>
          </a:prstGeom>
        </p:spPr>
        <p:txBody>
          <a:bodyPr vert="horz" lIns="91440" tIns="45720" rIns="91440" bIns="45720" rtlCol="0" anchor="ctr">
            <a:noAutofit/>
          </a:bodyPr>
          <a:lstStyle>
            <a:lvl1pPr>
              <a:lnSpc>
                <a:spcPct val="75000"/>
              </a:lnSpc>
              <a:defRPr baseline="0">
                <a:solidFill>
                  <a:schemeClr val="bg1"/>
                </a:solidFill>
              </a:defRPr>
            </a:lvl1pPr>
          </a:lstStyle>
          <a:p>
            <a:r>
              <a:rPr lang="nl-NL" dirty="0"/>
              <a:t>Klik om titel te bewerken</a:t>
            </a:r>
          </a:p>
        </p:txBody>
      </p:sp>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6047376" y="701359"/>
            <a:ext cx="5542643" cy="5143137"/>
          </a:xfrm>
          <a:prstGeom prst="rect">
            <a:avLst/>
          </a:prstGeom>
        </p:spPr>
        <p:txBody>
          <a:bodyPr/>
          <a:lstStyle>
            <a:lvl1pPr marL="0" indent="0" algn="ctr">
              <a:buNone/>
              <a:defRPr/>
            </a:lvl1pPr>
          </a:lstStyle>
          <a:p>
            <a:pPr lvl="0"/>
            <a:endParaRPr lang="nl-NL" noProof="0" dirty="0"/>
          </a:p>
        </p:txBody>
      </p:sp>
      <p:sp>
        <p:nvSpPr>
          <p:cNvPr id="6" name="Tijdelijke aanduiding voor tekst 21">
            <a:extLst>
              <a:ext uri="{FF2B5EF4-FFF2-40B4-BE49-F238E27FC236}">
                <a16:creationId xmlns:a16="http://schemas.microsoft.com/office/drawing/2014/main" id="{4EBF3EC3-ADEE-B649-8561-B1422E9B02D6}"/>
              </a:ext>
            </a:extLst>
          </p:cNvPr>
          <p:cNvSpPr>
            <a:spLocks noGrp="1"/>
          </p:cNvSpPr>
          <p:nvPr>
            <p:ph type="body" sz="quarter" idx="11" hasCustomPrompt="1"/>
          </p:nvPr>
        </p:nvSpPr>
        <p:spPr>
          <a:xfrm>
            <a:off x="649288" y="2395538"/>
            <a:ext cx="5004753"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Tree>
    <p:extLst>
      <p:ext uri="{BB962C8B-B14F-4D97-AF65-F5344CB8AC3E}">
        <p14:creationId xmlns:p14="http://schemas.microsoft.com/office/powerpoint/2010/main" val="113082829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E621C332-B9FB-5E46-983E-B1AF721D9F46}"/>
              </a:ext>
            </a:extLst>
          </p:cNvPr>
          <p:cNvSpPr/>
          <p:nvPr userDrawn="1"/>
        </p:nvSpPr>
        <p:spPr>
          <a:xfrm flipV="1">
            <a:off x="649288" y="701675"/>
            <a:ext cx="5005387" cy="61913"/>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dirty="0"/>
          </a:p>
        </p:txBody>
      </p:sp>
      <p:sp>
        <p:nvSpPr>
          <p:cNvPr id="9" name="Tijdelijke aanduiding voor titel 1">
            <a:extLst>
              <a:ext uri="{FF2B5EF4-FFF2-40B4-BE49-F238E27FC236}">
                <a16:creationId xmlns:a16="http://schemas.microsoft.com/office/drawing/2014/main" id="{5363BD4D-25C1-D84A-95C5-3053CA22B32B}"/>
              </a:ext>
            </a:extLst>
          </p:cNvPr>
          <p:cNvSpPr>
            <a:spLocks noGrp="1"/>
          </p:cNvSpPr>
          <p:nvPr>
            <p:ph type="title" hasCustomPrompt="1"/>
          </p:nvPr>
        </p:nvSpPr>
        <p:spPr>
          <a:xfrm>
            <a:off x="649513" y="727983"/>
            <a:ext cx="5004528" cy="1507218"/>
          </a:xfrm>
          <a:prstGeom prst="rect">
            <a:avLst/>
          </a:prstGeom>
        </p:spPr>
        <p:txBody>
          <a:bodyPr vert="horz" lIns="91440" tIns="45720" rIns="91440" bIns="45720" rtlCol="0" anchor="ctr">
            <a:noAutofit/>
          </a:bodyPr>
          <a:lstStyle>
            <a:lvl1pPr>
              <a:defRPr baseline="0">
                <a:solidFill>
                  <a:schemeClr val="bg1"/>
                </a:solidFill>
              </a:defRPr>
            </a:lvl1pPr>
          </a:lstStyle>
          <a:p>
            <a:r>
              <a:rPr lang="nl-NL" dirty="0"/>
              <a:t>Klik om titel te bewerken</a:t>
            </a:r>
          </a:p>
        </p:txBody>
      </p:sp>
      <p:sp>
        <p:nvSpPr>
          <p:cNvPr id="5" name="Tijdelijke aanduiding voor tekst 21">
            <a:extLst>
              <a:ext uri="{FF2B5EF4-FFF2-40B4-BE49-F238E27FC236}">
                <a16:creationId xmlns:a16="http://schemas.microsoft.com/office/drawing/2014/main" id="{F88259AF-C8CF-2747-AAFF-3D00556005E1}"/>
              </a:ext>
            </a:extLst>
          </p:cNvPr>
          <p:cNvSpPr>
            <a:spLocks noGrp="1"/>
          </p:cNvSpPr>
          <p:nvPr>
            <p:ph type="body" sz="quarter" idx="11" hasCustomPrompt="1"/>
          </p:nvPr>
        </p:nvSpPr>
        <p:spPr>
          <a:xfrm>
            <a:off x="649288" y="2395538"/>
            <a:ext cx="5004753" cy="282751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Tree>
    <p:extLst>
      <p:ext uri="{BB962C8B-B14F-4D97-AF65-F5344CB8AC3E}">
        <p14:creationId xmlns:p14="http://schemas.microsoft.com/office/powerpoint/2010/main" val="9126186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 afb. link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0" y="0"/>
            <a:ext cx="4513944" cy="6255657"/>
          </a:xfrm>
          <a:prstGeom prst="rect">
            <a:avLst/>
          </a:prstGeom>
        </p:spPr>
        <p:txBody>
          <a:bodyPr/>
          <a:lstStyle>
            <a:lvl1pPr marL="0" indent="0" algn="ctr">
              <a:buNone/>
              <a:defRPr/>
            </a:lvl1pPr>
          </a:lstStyle>
          <a:p>
            <a:pPr lvl="0"/>
            <a:r>
              <a:rPr lang="nl-NL" noProof="0" dirty="0"/>
              <a:t>Klik op het pictogram als u een afbeelding wilt toevoegen</a:t>
            </a:r>
          </a:p>
        </p:txBody>
      </p:sp>
      <p:sp>
        <p:nvSpPr>
          <p:cNvPr id="5" name="Rechthoek 4">
            <a:extLst>
              <a:ext uri="{FF2B5EF4-FFF2-40B4-BE49-F238E27FC236}">
                <a16:creationId xmlns:a16="http://schemas.microsoft.com/office/drawing/2014/main" id="{8E57FDC0-27D8-9442-B92E-9EE206294A03}"/>
              </a:ext>
            </a:extLst>
          </p:cNvPr>
          <p:cNvSpPr/>
          <p:nvPr userDrawn="1"/>
        </p:nvSpPr>
        <p:spPr>
          <a:xfrm flipV="1">
            <a:off x="4968875" y="728663"/>
            <a:ext cx="6392863" cy="349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6" name="Tijdelijke aanduiding voor tekst 21">
            <a:extLst>
              <a:ext uri="{FF2B5EF4-FFF2-40B4-BE49-F238E27FC236}">
                <a16:creationId xmlns:a16="http://schemas.microsoft.com/office/drawing/2014/main" id="{F9516A88-A2D4-9545-8603-604E23B85929}"/>
              </a:ext>
            </a:extLst>
          </p:cNvPr>
          <p:cNvSpPr>
            <a:spLocks noGrp="1"/>
          </p:cNvSpPr>
          <p:nvPr>
            <p:ph type="body" sz="quarter" idx="11" hasCustomPrompt="1"/>
          </p:nvPr>
        </p:nvSpPr>
        <p:spPr>
          <a:xfrm>
            <a:off x="4972292" y="2388164"/>
            <a:ext cx="6390141" cy="34829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lvl1pPr>
          </a:lstStyle>
          <a:p>
            <a:r>
              <a:rPr lang="nl-NL" dirty="0"/>
              <a:t>Klik om tekst te bewerken</a:t>
            </a:r>
          </a:p>
        </p:txBody>
      </p:sp>
      <p:sp>
        <p:nvSpPr>
          <p:cNvPr id="7" name="Tijdelijke aanduiding voor titel 1">
            <a:extLst>
              <a:ext uri="{FF2B5EF4-FFF2-40B4-BE49-F238E27FC236}">
                <a16:creationId xmlns:a16="http://schemas.microsoft.com/office/drawing/2014/main" id="{FC597265-98A2-C24A-B096-A1B4F78918BC}"/>
              </a:ext>
            </a:extLst>
          </p:cNvPr>
          <p:cNvSpPr>
            <a:spLocks noGrp="1"/>
          </p:cNvSpPr>
          <p:nvPr>
            <p:ph type="title" hasCustomPrompt="1"/>
          </p:nvPr>
        </p:nvSpPr>
        <p:spPr>
          <a:xfrm>
            <a:off x="4969058" y="727983"/>
            <a:ext cx="6389916" cy="1507218"/>
          </a:xfrm>
          <a:prstGeom prst="rect">
            <a:avLst/>
          </a:prstGeom>
        </p:spPr>
        <p:txBody>
          <a:bodyPr vert="horz" lIns="91440" tIns="45720" rIns="91440" bIns="45720" rtlCol="0" anchor="ctr">
            <a:noAutofit/>
          </a:bodyPr>
          <a:lstStyle>
            <a:lvl1pPr fontAlgn="t">
              <a:lnSpc>
                <a:spcPct val="75000"/>
              </a:lnSpc>
              <a:defRPr sz="4300" baseline="0"/>
            </a:lvl1pPr>
          </a:lstStyle>
          <a:p>
            <a:r>
              <a:rPr lang="nl-NL" dirty="0"/>
              <a:t>Klik om </a:t>
            </a:r>
            <a:r>
              <a:rPr lang="nl-NL" dirty="0" smtClean="0"/>
              <a:t>titel </a:t>
            </a:r>
            <a:r>
              <a:rPr lang="nl-NL" dirty="0"/>
              <a:t>te bewerken</a:t>
            </a:r>
          </a:p>
        </p:txBody>
      </p:sp>
    </p:spTree>
    <p:extLst>
      <p:ext uri="{BB962C8B-B14F-4D97-AF65-F5344CB8AC3E}">
        <p14:creationId xmlns:p14="http://schemas.microsoft.com/office/powerpoint/2010/main" val="9890446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tekst + afbeelding header">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0" y="0"/>
            <a:ext cx="12192001" cy="2706623"/>
          </a:xfrm>
          <a:prstGeom prst="rect">
            <a:avLst/>
          </a:prstGeom>
        </p:spPr>
        <p:txBody>
          <a:bodyPr/>
          <a:lstStyle>
            <a:lvl1pPr marL="0" indent="0" algn="ctr">
              <a:buNone/>
              <a:defRPr/>
            </a:lvl1pPr>
          </a:lstStyle>
          <a:p>
            <a:pPr lvl="0"/>
            <a:r>
              <a:rPr lang="nl-NL" noProof="0"/>
              <a:t>Klik op het pictogram als u een afbeelding wilt toevoegen</a:t>
            </a:r>
            <a:endParaRPr lang="nl-NL" noProof="0" dirty="0"/>
          </a:p>
        </p:txBody>
      </p:sp>
      <p:sp>
        <p:nvSpPr>
          <p:cNvPr id="5" name="Tijdelijke aanduiding voor tekst 2">
            <a:extLst>
              <a:ext uri="{FF2B5EF4-FFF2-40B4-BE49-F238E27FC236}">
                <a16:creationId xmlns:a16="http://schemas.microsoft.com/office/drawing/2014/main" id="{9B4F5B67-89FE-3141-996E-4FA572F5BBAE}"/>
              </a:ext>
            </a:extLst>
          </p:cNvPr>
          <p:cNvSpPr>
            <a:spLocks noGrp="1"/>
          </p:cNvSpPr>
          <p:nvPr>
            <p:ph type="body" sz="quarter" idx="12" hasCustomPrompt="1"/>
          </p:nvPr>
        </p:nvSpPr>
        <p:spPr>
          <a:xfrm>
            <a:off x="1094264" y="1567467"/>
            <a:ext cx="10003472" cy="1482788"/>
          </a:xfrm>
          <a:prstGeom prst="rect">
            <a:avLst/>
          </a:prstGeom>
          <a:solidFill>
            <a:srgbClr val="2D7372"/>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bg1"/>
                </a:solidFill>
              </a:defRPr>
            </a:lvl1pPr>
          </a:lstStyle>
          <a:p>
            <a:pPr lvl="0"/>
            <a:r>
              <a:rPr lang="nl-NL" dirty="0"/>
              <a:t>Klik om titel te bewerken</a:t>
            </a:r>
          </a:p>
        </p:txBody>
      </p:sp>
      <p:sp>
        <p:nvSpPr>
          <p:cNvPr id="22" name="Tijdelijke aanduiding voor tekst 21">
            <a:extLst>
              <a:ext uri="{FF2B5EF4-FFF2-40B4-BE49-F238E27FC236}">
                <a16:creationId xmlns:a16="http://schemas.microsoft.com/office/drawing/2014/main" id="{80FEA17E-B98D-4B43-B778-D28320AEFDEE}"/>
              </a:ext>
            </a:extLst>
          </p:cNvPr>
          <p:cNvSpPr>
            <a:spLocks noGrp="1"/>
          </p:cNvSpPr>
          <p:nvPr>
            <p:ph type="body" sz="quarter" idx="11" hasCustomPrompt="1"/>
          </p:nvPr>
        </p:nvSpPr>
        <p:spPr>
          <a:xfrm>
            <a:off x="1101638" y="3244645"/>
            <a:ext cx="10003472" cy="2633868"/>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Tx/>
              <a:buNone/>
              <a:tabLst/>
              <a:defRPr sz="2800" baseline="0"/>
            </a:lvl1pPr>
          </a:lstStyle>
          <a:p>
            <a:pPr lvl="0"/>
            <a:r>
              <a:rPr lang="nl-NL" dirty="0"/>
              <a:t>Klik om tekst te bewerken</a:t>
            </a:r>
          </a:p>
        </p:txBody>
      </p:sp>
    </p:spTree>
    <p:extLst>
      <p:ext uri="{BB962C8B-B14F-4D97-AF65-F5344CB8AC3E}">
        <p14:creationId xmlns:p14="http://schemas.microsoft.com/office/powerpoint/2010/main" val="39193846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groen kader + afbeelding rechts">
    <p:spTree>
      <p:nvGrpSpPr>
        <p:cNvPr id="1" name=""/>
        <p:cNvGrpSpPr/>
        <p:nvPr/>
      </p:nvGrpSpPr>
      <p:grpSpPr>
        <a:xfrm>
          <a:off x="0" y="0"/>
          <a:ext cx="0" cy="0"/>
          <a:chOff x="0" y="0"/>
          <a:chExt cx="0" cy="0"/>
        </a:xfrm>
      </p:grpSpPr>
      <p:sp>
        <p:nvSpPr>
          <p:cNvPr id="20" name="Tijdelijke aanduiding voor afbeelding 19">
            <a:extLst>
              <a:ext uri="{FF2B5EF4-FFF2-40B4-BE49-F238E27FC236}">
                <a16:creationId xmlns:a16="http://schemas.microsoft.com/office/drawing/2014/main" id="{DE06F633-74F1-1443-A727-B36D440A9ABE}"/>
              </a:ext>
            </a:extLst>
          </p:cNvPr>
          <p:cNvSpPr>
            <a:spLocks noGrp="1"/>
          </p:cNvSpPr>
          <p:nvPr>
            <p:ph type="pic" sz="quarter" idx="10"/>
          </p:nvPr>
        </p:nvSpPr>
        <p:spPr>
          <a:xfrm>
            <a:off x="5440680" y="0"/>
            <a:ext cx="6751321" cy="6255657"/>
          </a:xfrm>
          <a:prstGeom prst="rect">
            <a:avLst/>
          </a:prstGeom>
        </p:spPr>
        <p:txBody>
          <a:bodyPr/>
          <a:lstStyle>
            <a:lvl1pPr marL="0" indent="0" algn="ctr">
              <a:buNone/>
              <a:defRPr/>
            </a:lvl1pPr>
          </a:lstStyle>
          <a:p>
            <a:pPr lvl="0"/>
            <a:r>
              <a:rPr lang="nl-NL" noProof="0"/>
              <a:t>Klik op het pictogram als u een afbeelding wilt toevoegen</a:t>
            </a:r>
            <a:endParaRPr lang="nl-NL" noProof="0" dirty="0"/>
          </a:p>
        </p:txBody>
      </p:sp>
      <p:sp>
        <p:nvSpPr>
          <p:cNvPr id="4" name="Tijdelijke aanduiding voor tekst 2">
            <a:extLst>
              <a:ext uri="{FF2B5EF4-FFF2-40B4-BE49-F238E27FC236}">
                <a16:creationId xmlns:a16="http://schemas.microsoft.com/office/drawing/2014/main" id="{8A09F49B-48FD-934E-AA6D-602999780C91}"/>
              </a:ext>
            </a:extLst>
          </p:cNvPr>
          <p:cNvSpPr>
            <a:spLocks noGrp="1"/>
          </p:cNvSpPr>
          <p:nvPr>
            <p:ph type="body" sz="quarter" idx="12" hasCustomPrompt="1"/>
          </p:nvPr>
        </p:nvSpPr>
        <p:spPr>
          <a:xfrm>
            <a:off x="2213805" y="1549855"/>
            <a:ext cx="7764391" cy="1482788"/>
          </a:xfrm>
          <a:prstGeom prst="rect">
            <a:avLst/>
          </a:prstGeom>
          <a:solidFill>
            <a:srgbClr val="2D7372"/>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bg1"/>
                </a:solidFill>
              </a:defRPr>
            </a:lvl1pPr>
          </a:lstStyle>
          <a:p>
            <a:pPr lvl="0"/>
            <a:r>
              <a:rPr lang="nl-NL" dirty="0"/>
              <a:t>Klik om titel te bewerken</a:t>
            </a:r>
          </a:p>
        </p:txBody>
      </p:sp>
    </p:spTree>
    <p:extLst>
      <p:ext uri="{BB962C8B-B14F-4D97-AF65-F5344CB8AC3E}">
        <p14:creationId xmlns:p14="http://schemas.microsoft.com/office/powerpoint/2010/main" val="4082685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wit kader + div. afb.">
    <p:spTree>
      <p:nvGrpSpPr>
        <p:cNvPr id="1" name=""/>
        <p:cNvGrpSpPr/>
        <p:nvPr/>
      </p:nvGrpSpPr>
      <p:grpSpPr>
        <a:xfrm>
          <a:off x="0" y="0"/>
          <a:ext cx="0" cy="0"/>
          <a:chOff x="0" y="0"/>
          <a:chExt cx="0" cy="0"/>
        </a:xfrm>
      </p:grpSpPr>
      <p:sp>
        <p:nvSpPr>
          <p:cNvPr id="14" name="Tijdelijke aanduiding voor afbeelding 3">
            <a:extLst>
              <a:ext uri="{FF2B5EF4-FFF2-40B4-BE49-F238E27FC236}">
                <a16:creationId xmlns:a16="http://schemas.microsoft.com/office/drawing/2014/main" id="{656D9480-C8A9-1847-A967-9DADAEF05684}"/>
              </a:ext>
            </a:extLst>
          </p:cNvPr>
          <p:cNvSpPr>
            <a:spLocks noGrp="1"/>
          </p:cNvSpPr>
          <p:nvPr>
            <p:ph type="pic" sz="quarter" idx="14"/>
          </p:nvPr>
        </p:nvSpPr>
        <p:spPr>
          <a:xfrm>
            <a:off x="0" y="3178174"/>
            <a:ext cx="6118860" cy="3075762"/>
          </a:xfrm>
          <a:prstGeom prst="rect">
            <a:avLst/>
          </a:prstGeom>
        </p:spPr>
        <p:txBody>
          <a:bodyPr/>
          <a:lstStyle/>
          <a:p>
            <a:pPr lvl="0"/>
            <a:r>
              <a:rPr lang="nl-NL" noProof="0" dirty="0" smtClean="0"/>
              <a:t>Klik </a:t>
            </a:r>
            <a:r>
              <a:rPr lang="nl-NL" noProof="0" dirty="0"/>
              <a:t>op het pictogram als u een afbeelding wilt toevoegen</a:t>
            </a:r>
          </a:p>
        </p:txBody>
      </p:sp>
      <p:sp>
        <p:nvSpPr>
          <p:cNvPr id="15" name="Tijdelijke aanduiding voor afbeelding 3">
            <a:extLst>
              <a:ext uri="{FF2B5EF4-FFF2-40B4-BE49-F238E27FC236}">
                <a16:creationId xmlns:a16="http://schemas.microsoft.com/office/drawing/2014/main" id="{417F736A-D3F2-844D-9090-16196F2AD228}"/>
              </a:ext>
            </a:extLst>
          </p:cNvPr>
          <p:cNvSpPr>
            <a:spLocks noGrp="1"/>
          </p:cNvSpPr>
          <p:nvPr>
            <p:ph type="pic" sz="quarter" idx="15"/>
          </p:nvPr>
        </p:nvSpPr>
        <p:spPr>
          <a:xfrm>
            <a:off x="6118860" y="3178174"/>
            <a:ext cx="6073140" cy="3075761"/>
          </a:xfrm>
          <a:prstGeom prst="rect">
            <a:avLst/>
          </a:prstGeom>
        </p:spPr>
        <p:txBody>
          <a:bodyPr/>
          <a:lstStyle/>
          <a:p>
            <a:pPr lvl="0"/>
            <a:r>
              <a:rPr lang="nl-NL" noProof="0"/>
              <a:t>Klik op het pictogram als u een afbeelding wilt toevoegen</a:t>
            </a:r>
            <a:endParaRPr lang="nl-NL" noProof="0" dirty="0"/>
          </a:p>
        </p:txBody>
      </p:sp>
      <p:sp>
        <p:nvSpPr>
          <p:cNvPr id="12" name="Tijdelijke aanduiding voor afbeelding 3">
            <a:extLst>
              <a:ext uri="{FF2B5EF4-FFF2-40B4-BE49-F238E27FC236}">
                <a16:creationId xmlns:a16="http://schemas.microsoft.com/office/drawing/2014/main" id="{3FF0B243-6F48-DA42-A3CB-A7443F8B47A3}"/>
              </a:ext>
            </a:extLst>
          </p:cNvPr>
          <p:cNvSpPr>
            <a:spLocks noGrp="1"/>
          </p:cNvSpPr>
          <p:nvPr>
            <p:ph type="pic" sz="quarter" idx="13"/>
          </p:nvPr>
        </p:nvSpPr>
        <p:spPr>
          <a:xfrm>
            <a:off x="6118860" y="0"/>
            <a:ext cx="6073140" cy="3178174"/>
          </a:xfrm>
          <a:prstGeom prst="rect">
            <a:avLst/>
          </a:prstGeom>
        </p:spPr>
        <p:txBody>
          <a:bodyPr/>
          <a:lstStyle/>
          <a:p>
            <a:pPr lvl="0"/>
            <a:r>
              <a:rPr lang="nl-NL" noProof="0"/>
              <a:t>Klik op het pictogram als u een afbeelding wilt toevoegen</a:t>
            </a:r>
            <a:endParaRPr lang="nl-NL" noProof="0" dirty="0"/>
          </a:p>
        </p:txBody>
      </p:sp>
      <p:sp>
        <p:nvSpPr>
          <p:cNvPr id="4" name="Tijdelijke aanduiding voor afbeelding 3">
            <a:extLst>
              <a:ext uri="{FF2B5EF4-FFF2-40B4-BE49-F238E27FC236}">
                <a16:creationId xmlns:a16="http://schemas.microsoft.com/office/drawing/2014/main" id="{D8FC60E1-5569-1C4F-8F1E-1EDDE4D3144D}"/>
              </a:ext>
            </a:extLst>
          </p:cNvPr>
          <p:cNvSpPr>
            <a:spLocks noGrp="1"/>
          </p:cNvSpPr>
          <p:nvPr>
            <p:ph type="pic" sz="quarter" idx="12"/>
          </p:nvPr>
        </p:nvSpPr>
        <p:spPr>
          <a:xfrm>
            <a:off x="0" y="1"/>
            <a:ext cx="6118860" cy="3178174"/>
          </a:xfrm>
          <a:prstGeom prst="rect">
            <a:avLst/>
          </a:prstGeom>
        </p:spPr>
        <p:txBody>
          <a:bodyPr/>
          <a:lstStyle/>
          <a:p>
            <a:pPr lvl="0"/>
            <a:r>
              <a:rPr lang="nl-NL" noProof="0"/>
              <a:t>Klik op het pictogram als u een afbeelding wilt toevoegen</a:t>
            </a:r>
            <a:endParaRPr lang="nl-NL" noProof="0" dirty="0"/>
          </a:p>
        </p:txBody>
      </p:sp>
      <p:sp>
        <p:nvSpPr>
          <p:cNvPr id="7" name="Tijdelijke aanduiding voor tekst 2">
            <a:extLst>
              <a:ext uri="{FF2B5EF4-FFF2-40B4-BE49-F238E27FC236}">
                <a16:creationId xmlns:a16="http://schemas.microsoft.com/office/drawing/2014/main" id="{6615E153-5C6F-4541-B3F8-016657D01043}"/>
              </a:ext>
            </a:extLst>
          </p:cNvPr>
          <p:cNvSpPr>
            <a:spLocks noGrp="1"/>
          </p:cNvSpPr>
          <p:nvPr>
            <p:ph type="body" sz="quarter" idx="16" hasCustomPrompt="1"/>
          </p:nvPr>
        </p:nvSpPr>
        <p:spPr>
          <a:xfrm>
            <a:off x="2213805" y="2386434"/>
            <a:ext cx="7764391" cy="1482788"/>
          </a:xfrm>
          <a:prstGeom prst="rect">
            <a:avLst/>
          </a:prstGeom>
          <a:solidFill>
            <a:schemeClr val="bg1"/>
          </a:solidFill>
        </p:spPr>
        <p:txBody>
          <a:bodyPr wrap="square" lIns="468000" tIns="468000" rIns="468000" bIns="468000" anchor="ctr" anchorCtr="1">
            <a:spAutoFit/>
          </a:bodyPr>
          <a:lstStyle>
            <a:lvl1pPr marL="0" marR="0" indent="0" algn="l" defTabSz="914400" rtl="0" eaLnBrk="1" fontAlgn="ctr" latinLnBrk="0" hangingPunct="1">
              <a:lnSpc>
                <a:spcPct val="75000"/>
              </a:lnSpc>
              <a:spcBef>
                <a:spcPts val="1000"/>
              </a:spcBef>
              <a:spcAft>
                <a:spcPts val="0"/>
              </a:spcAft>
              <a:buClrTx/>
              <a:buSzTx/>
              <a:buFontTx/>
              <a:buNone/>
              <a:tabLst/>
              <a:defRPr sz="4300" b="1" i="0" baseline="0">
                <a:solidFill>
                  <a:schemeClr val="tx1"/>
                </a:solidFill>
              </a:defRPr>
            </a:lvl1pPr>
          </a:lstStyle>
          <a:p>
            <a:pPr lvl="0"/>
            <a:r>
              <a:rPr lang="nl-NL" dirty="0"/>
              <a:t>Klik om titel te bewerken</a:t>
            </a:r>
          </a:p>
        </p:txBody>
      </p:sp>
    </p:spTree>
    <p:extLst>
      <p:ext uri="{BB962C8B-B14F-4D97-AF65-F5344CB8AC3E}">
        <p14:creationId xmlns:p14="http://schemas.microsoft.com/office/powerpoint/2010/main" val="5668011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ekst groen kader + div. afb.">
    <p:spTree>
      <p:nvGrpSpPr>
        <p:cNvPr id="1" name=""/>
        <p:cNvGrpSpPr/>
        <p:nvPr/>
      </p:nvGrpSpPr>
      <p:grpSpPr>
        <a:xfrm>
          <a:off x="0" y="0"/>
          <a:ext cx="0" cy="0"/>
          <a:chOff x="0" y="0"/>
          <a:chExt cx="0" cy="0"/>
        </a:xfrm>
      </p:grpSpPr>
      <p:sp>
        <p:nvSpPr>
          <p:cNvPr id="10" name="Tijdelijke aanduiding voor afbeelding 3">
            <a:extLst>
              <a:ext uri="{FF2B5EF4-FFF2-40B4-BE49-F238E27FC236}">
                <a16:creationId xmlns:a16="http://schemas.microsoft.com/office/drawing/2014/main" id="{973F3E64-45F5-6E47-BF8C-77239A76A117}"/>
              </a:ext>
            </a:extLst>
          </p:cNvPr>
          <p:cNvSpPr>
            <a:spLocks noGrp="1"/>
          </p:cNvSpPr>
          <p:nvPr>
            <p:ph type="pic" sz="quarter" idx="14"/>
          </p:nvPr>
        </p:nvSpPr>
        <p:spPr>
          <a:xfrm>
            <a:off x="0" y="3178174"/>
            <a:ext cx="6118860" cy="3075762"/>
          </a:xfrm>
          <a:prstGeom prst="rect">
            <a:avLst/>
          </a:prstGeom>
        </p:spPr>
        <p:txBody>
          <a:bodyPr/>
          <a:lstStyle/>
          <a:p>
            <a:pPr lvl="0"/>
            <a:r>
              <a:rPr lang="nl-NL" noProof="0" dirty="0"/>
              <a:t>Klik op het pictogram als u een afbeelding wilt toevoegen</a:t>
            </a:r>
          </a:p>
        </p:txBody>
      </p:sp>
      <p:sp>
        <p:nvSpPr>
          <p:cNvPr id="11" name="Tijdelijke aanduiding voor afbeelding 3">
            <a:extLst>
              <a:ext uri="{FF2B5EF4-FFF2-40B4-BE49-F238E27FC236}">
                <a16:creationId xmlns:a16="http://schemas.microsoft.com/office/drawing/2014/main" id="{46CDCD91-F1AE-3346-9CED-D53A23D6CAEA}"/>
              </a:ext>
            </a:extLst>
          </p:cNvPr>
          <p:cNvSpPr>
            <a:spLocks noGrp="1"/>
          </p:cNvSpPr>
          <p:nvPr>
            <p:ph type="pic" sz="quarter" idx="15"/>
          </p:nvPr>
        </p:nvSpPr>
        <p:spPr>
          <a:xfrm>
            <a:off x="6118860" y="3178174"/>
            <a:ext cx="6073140" cy="3075761"/>
          </a:xfrm>
          <a:prstGeom prst="rect">
            <a:avLst/>
          </a:prstGeom>
        </p:spPr>
        <p:txBody>
          <a:bodyPr/>
          <a:lstStyle/>
          <a:p>
            <a:pPr lvl="0"/>
            <a:r>
              <a:rPr lang="nl-NL" noProof="0" dirty="0"/>
              <a:t>Klik op het pictogram als u een afbeelding wilt toevoegen</a:t>
            </a:r>
          </a:p>
        </p:txBody>
      </p:sp>
      <p:sp>
        <p:nvSpPr>
          <p:cNvPr id="13" name="Tijdelijke aanduiding voor afbeelding 3">
            <a:extLst>
              <a:ext uri="{FF2B5EF4-FFF2-40B4-BE49-F238E27FC236}">
                <a16:creationId xmlns:a16="http://schemas.microsoft.com/office/drawing/2014/main" id="{1BC73371-32A4-EF40-88CD-FFDE1965243F}"/>
              </a:ext>
            </a:extLst>
          </p:cNvPr>
          <p:cNvSpPr>
            <a:spLocks noGrp="1"/>
          </p:cNvSpPr>
          <p:nvPr>
            <p:ph type="pic" sz="quarter" idx="13"/>
          </p:nvPr>
        </p:nvSpPr>
        <p:spPr>
          <a:xfrm>
            <a:off x="6118860" y="0"/>
            <a:ext cx="6073140" cy="3178174"/>
          </a:xfrm>
          <a:prstGeom prst="rect">
            <a:avLst/>
          </a:prstGeom>
        </p:spPr>
        <p:txBody>
          <a:bodyPr/>
          <a:lstStyle/>
          <a:p>
            <a:pPr lvl="0"/>
            <a:r>
              <a:rPr lang="nl-NL" noProof="0" dirty="0"/>
              <a:t>Klik op het pictogram als u een afbeelding wilt toevoegen</a:t>
            </a:r>
          </a:p>
        </p:txBody>
      </p:sp>
      <p:sp>
        <p:nvSpPr>
          <p:cNvPr id="16" name="Tijdelijke aanduiding voor afbeelding 3">
            <a:extLst>
              <a:ext uri="{FF2B5EF4-FFF2-40B4-BE49-F238E27FC236}">
                <a16:creationId xmlns:a16="http://schemas.microsoft.com/office/drawing/2014/main" id="{36FD08B3-27DF-3045-BB21-9AE9B9AADD1B}"/>
              </a:ext>
            </a:extLst>
          </p:cNvPr>
          <p:cNvSpPr>
            <a:spLocks noGrp="1"/>
          </p:cNvSpPr>
          <p:nvPr>
            <p:ph type="pic" sz="quarter" idx="12"/>
          </p:nvPr>
        </p:nvSpPr>
        <p:spPr>
          <a:xfrm>
            <a:off x="0" y="1"/>
            <a:ext cx="6118860" cy="3178174"/>
          </a:xfrm>
          <a:prstGeom prst="rect">
            <a:avLst/>
          </a:prstGeom>
        </p:spPr>
        <p:txBody>
          <a:bodyPr/>
          <a:lstStyle/>
          <a:p>
            <a:pPr lvl="0"/>
            <a:r>
              <a:rPr lang="nl-NL" noProof="0" dirty="0"/>
              <a:t>Klik op het pictogram als u een afbeelding wilt toevoegen</a:t>
            </a:r>
          </a:p>
        </p:txBody>
      </p:sp>
      <p:sp>
        <p:nvSpPr>
          <p:cNvPr id="5" name="Rechthoek 4"/>
          <p:cNvSpPr/>
          <p:nvPr userDrawn="1"/>
        </p:nvSpPr>
        <p:spPr>
          <a:xfrm>
            <a:off x="3147896" y="-1"/>
            <a:ext cx="5929736" cy="6253936"/>
          </a:xfrm>
          <a:prstGeom prst="rect">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80194D43-F8C3-1446-8087-57AA9EBD52C0}"/>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8" name="Tijdelijke aanduiding voor titel 1">
            <a:extLst>
              <a:ext uri="{FF2B5EF4-FFF2-40B4-BE49-F238E27FC236}">
                <a16:creationId xmlns:a16="http://schemas.microsoft.com/office/drawing/2014/main" id="{1722088D-55D4-1A4F-8460-7D25A386C462}"/>
              </a:ext>
            </a:extLst>
          </p:cNvPr>
          <p:cNvSpPr>
            <a:spLocks noGrp="1"/>
          </p:cNvSpPr>
          <p:nvPr>
            <p:ph type="title" hasCustomPrompt="1"/>
          </p:nvPr>
        </p:nvSpPr>
        <p:spPr>
          <a:xfrm>
            <a:off x="3658377" y="789600"/>
            <a:ext cx="4909551" cy="1507218"/>
          </a:xfrm>
          <a:prstGeom prst="rect">
            <a:avLst/>
          </a:prstGeom>
        </p:spPr>
        <p:txBody>
          <a:bodyPr vert="horz" lIns="91440" tIns="45720" rIns="91440" bIns="45720" rtlCol="0" anchor="ctr">
            <a:noAutofit/>
          </a:bodyPr>
          <a:lstStyle>
            <a:lvl1pPr fontAlgn="t">
              <a:lnSpc>
                <a:spcPct val="75000"/>
              </a:lnSpc>
              <a:defRPr sz="4300" baseline="0">
                <a:solidFill>
                  <a:schemeClr val="bg1"/>
                </a:solidFill>
              </a:defRPr>
            </a:lvl1pPr>
          </a:lstStyle>
          <a:p>
            <a:r>
              <a:rPr lang="nl-NL" dirty="0" smtClean="0"/>
              <a:t>Klik om titel te bewerken</a:t>
            </a:r>
            <a:endParaRPr lang="nl-NL" dirty="0"/>
          </a:p>
        </p:txBody>
      </p:sp>
      <p:sp>
        <p:nvSpPr>
          <p:cNvPr id="14" name="Tijdelijke aanduiding voor tekst 21">
            <a:extLst>
              <a:ext uri="{FF2B5EF4-FFF2-40B4-BE49-F238E27FC236}">
                <a16:creationId xmlns:a16="http://schemas.microsoft.com/office/drawing/2014/main" id="{F9516A88-A2D4-9545-8603-604E23B85929}"/>
              </a:ext>
            </a:extLst>
          </p:cNvPr>
          <p:cNvSpPr>
            <a:spLocks noGrp="1"/>
          </p:cNvSpPr>
          <p:nvPr>
            <p:ph type="body" sz="quarter" idx="11" hasCustomPrompt="1"/>
          </p:nvPr>
        </p:nvSpPr>
        <p:spPr>
          <a:xfrm>
            <a:off x="3657600" y="2751909"/>
            <a:ext cx="4921743" cy="31252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baseline="0">
                <a:solidFill>
                  <a:schemeClr val="bg1"/>
                </a:solidFill>
              </a:defRPr>
            </a:lvl1pPr>
          </a:lstStyle>
          <a:p>
            <a:r>
              <a:rPr lang="nl-NL" dirty="0"/>
              <a:t>Klik om tekst te bewerken</a:t>
            </a:r>
          </a:p>
        </p:txBody>
      </p:sp>
    </p:spTree>
    <p:extLst>
      <p:ext uri="{BB962C8B-B14F-4D97-AF65-F5344CB8AC3E}">
        <p14:creationId xmlns:p14="http://schemas.microsoft.com/office/powerpoint/2010/main" val="23408268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groen kader + full screen afbeelding">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D49C020A-6A74-334C-8A96-650525C1633E}"/>
              </a:ext>
            </a:extLst>
          </p:cNvPr>
          <p:cNvSpPr>
            <a:spLocks noGrp="1"/>
          </p:cNvSpPr>
          <p:nvPr>
            <p:ph type="pic" sz="quarter" idx="12"/>
          </p:nvPr>
        </p:nvSpPr>
        <p:spPr>
          <a:xfrm>
            <a:off x="0" y="0"/>
            <a:ext cx="12192000" cy="6264613"/>
          </a:xfrm>
          <a:prstGeom prst="rect">
            <a:avLst/>
          </a:prstGeom>
        </p:spPr>
        <p:txBody>
          <a:bodyPr/>
          <a:lstStyle>
            <a:lvl1pPr marL="228600" marR="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lvl1pPr>
          </a:lstStyle>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lang="nl-NL" noProof="0" dirty="0" smtClean="0"/>
              <a:t>Klik op het pictogram als u een afbeelding wilt toevoegen</a:t>
            </a:r>
          </a:p>
          <a:p>
            <a:endParaRPr lang="nl-NL" dirty="0"/>
          </a:p>
        </p:txBody>
      </p:sp>
      <p:sp>
        <p:nvSpPr>
          <p:cNvPr id="5" name="Rechthoek 4">
            <a:extLst>
              <a:ext uri="{FF2B5EF4-FFF2-40B4-BE49-F238E27FC236}">
                <a16:creationId xmlns:a16="http://schemas.microsoft.com/office/drawing/2014/main" id="{581F6EA2-2AE7-3B42-83CF-A376545C8D04}"/>
              </a:ext>
            </a:extLst>
          </p:cNvPr>
          <p:cNvSpPr/>
          <p:nvPr userDrawn="1"/>
        </p:nvSpPr>
        <p:spPr>
          <a:xfrm flipV="1">
            <a:off x="3657600" y="788988"/>
            <a:ext cx="4910138" cy="46037"/>
          </a:xfrm>
          <a:prstGeom prst="rect">
            <a:avLst/>
          </a:prstGeom>
          <a:solidFill>
            <a:schemeClr val="bg1"/>
          </a:solidFill>
          <a:ln w="6350">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7" name="Tijdelijke aanduiding voor tekst 2">
            <a:extLst>
              <a:ext uri="{FF2B5EF4-FFF2-40B4-BE49-F238E27FC236}">
                <a16:creationId xmlns:a16="http://schemas.microsoft.com/office/drawing/2014/main" id="{C58C53C0-2A3A-454F-9272-980B44A4AD46}"/>
              </a:ext>
            </a:extLst>
          </p:cNvPr>
          <p:cNvSpPr>
            <a:spLocks noGrp="1"/>
          </p:cNvSpPr>
          <p:nvPr>
            <p:ph type="body" sz="quarter" idx="11" hasCustomPrompt="1"/>
          </p:nvPr>
        </p:nvSpPr>
        <p:spPr>
          <a:xfrm>
            <a:off x="2963069" y="1662923"/>
            <a:ext cx="6265862" cy="1376028"/>
          </a:xfrm>
          <a:prstGeom prst="rect">
            <a:avLst/>
          </a:prstGeom>
          <a:solidFill>
            <a:srgbClr val="2D7372"/>
          </a:solidFill>
        </p:spPr>
        <p:txBody>
          <a:bodyPr lIns="468000" tIns="468000" rIns="468000" bIns="468000" anchor="ctr" anchorCtr="1">
            <a:spAutoFit/>
          </a:bodyPr>
          <a:lstStyle>
            <a:lvl1pPr marL="0" marR="0" indent="0" algn="l" defTabSz="914400" rtl="0" eaLnBrk="1" fontAlgn="auto" latinLnBrk="0" hangingPunct="1">
              <a:lnSpc>
                <a:spcPct val="100000"/>
              </a:lnSpc>
              <a:spcBef>
                <a:spcPts val="1000"/>
              </a:spcBef>
              <a:spcAft>
                <a:spcPts val="0"/>
              </a:spcAft>
              <a:buClrTx/>
              <a:buSzTx/>
              <a:buFontTx/>
              <a:buNone/>
              <a:tabLst/>
              <a:defRPr baseline="0">
                <a:solidFill>
                  <a:schemeClr val="bg1"/>
                </a:solidFill>
              </a:defRPr>
            </a:lvl1pPr>
          </a:lstStyle>
          <a:p>
            <a:pPr lvl="0"/>
            <a:r>
              <a:rPr lang="nl-NL" dirty="0"/>
              <a:t>Klik om tekst te bewerken</a:t>
            </a:r>
          </a:p>
        </p:txBody>
      </p:sp>
    </p:spTree>
    <p:extLst>
      <p:ext uri="{BB962C8B-B14F-4D97-AF65-F5344CB8AC3E}">
        <p14:creationId xmlns:p14="http://schemas.microsoft.com/office/powerpoint/2010/main" val="10448295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10.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theme" Target="../theme/theme11.xml"/><Relationship Id="rId1"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12.xml"/><Relationship Id="rId1" Type="http://schemas.openxmlformats.org/officeDocument/2006/relationships/slideLayout" Target="../slideLayouts/slideLayout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4.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1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8.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8.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3" r:id="rId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8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95917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9" r:id="rId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468843"/>
      </p:ext>
    </p:extLst>
  </p:cSld>
  <p:clrMap bg1="lt1" tx1="dk1" bg2="lt2" tx2="dk2" accent1="accent1" accent2="accent2" accent3="accent3" accent4="accent4" accent5="accent5" accent6="accent6" hlink="hlink" folHlink="folHlink"/>
  <p:sldLayoutIdLst>
    <p:sldLayoutId id="2147483835"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399732"/>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56312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8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9" r:id="rId1"/>
    <p:sldLayoutId id="2147483800" r:id="rId2"/>
    <p:sldLayoutId id="2147483840" r:id="rId3"/>
    <p:sldLayoutId id="2147483841" r:id="rId4"/>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1" r:id="rId1"/>
    <p:sldLayoutId id="2147483792" r:id="rId2"/>
    <p:sldLayoutId id="2147483802" r:id="rId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3"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4" r:id="rId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862351"/>
      </p:ext>
    </p:extLst>
  </p:cSld>
  <p:clrMap bg1="lt1" tx1="dk1" bg2="lt2" tx2="dk2" accent1="accent1" accent2="accent2" accent3="accent3" accent4="accent4" accent5="accent5" accent6="accent6" hlink="hlink" folHlink="folHlink"/>
  <p:sldLayoutIdLst>
    <p:sldLayoutId id="2147483816" r:id="rId1"/>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8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82599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38" r:id="rId3"/>
    <p:sldLayoutId id="2147483820" r:id="rId4"/>
    <p:sldLayoutId id="2147483821" r:id="rId5"/>
    <p:sldLayoutId id="2147483822" r:id="rId6"/>
    <p:sldLayoutId id="2147483823" r:id="rId7"/>
    <p:sldLayoutId id="2147483824" r:id="rId8"/>
    <p:sldLayoutId id="2147483825" r:id="rId9"/>
    <p:sldLayoutId id="2147483826" r:id="rId10"/>
  </p:sldLayoutIdLst>
  <p:timing>
    <p:tnLst>
      <p:par>
        <p:cTn id="1" dur="indefinite" restart="never" nodeType="tmRoot"/>
      </p:par>
    </p:tnLst>
  </p:timing>
  <p:txStyles>
    <p:titleStyle>
      <a:lvl1pPr algn="l" rtl="0" eaLnBrk="1" fontAlgn="base" hangingPunct="1">
        <a:lnSpc>
          <a:spcPct val="90000"/>
        </a:lnSpc>
        <a:spcBef>
          <a:spcPct val="0"/>
        </a:spcBef>
        <a:spcAft>
          <a:spcPct val="0"/>
        </a:spcAft>
        <a:defRPr sz="48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800" b="1">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822890"/>
      </p:ext>
    </p:extLst>
  </p:cSld>
  <p:clrMap bg1="lt1" tx1="dk1" bg2="lt2" tx2="dk2" accent1="accent1" accent2="accent2" accent3="accent3" accent4="accent4" accent5="accent5" accent6="accent6" hlink="hlink" folHlink="folHlink"/>
  <p:sldLayoutIdLst>
    <p:sldLayoutId id="2147483828" r:id="rId1"/>
    <p:sldLayoutId id="2147483829" r:id="rId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8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800" b="1">
          <a:solidFill>
            <a:schemeClr val="tx1"/>
          </a:solidFill>
          <a:latin typeface="Arial" panose="020B0604020202020204" pitchFamily="34" charset="0"/>
        </a:defRPr>
      </a:lvl5pPr>
      <a:lvl6pPr marL="457200" algn="l" rtl="0" fontAlgn="base">
        <a:lnSpc>
          <a:spcPct val="90000"/>
        </a:lnSpc>
        <a:spcBef>
          <a:spcPct val="0"/>
        </a:spcBef>
        <a:spcAft>
          <a:spcPct val="0"/>
        </a:spcAft>
        <a:defRPr sz="4800" b="1">
          <a:solidFill>
            <a:schemeClr val="tx1"/>
          </a:solidFill>
          <a:latin typeface="Arial" panose="020B0604020202020204" pitchFamily="34" charset="0"/>
        </a:defRPr>
      </a:lvl6pPr>
      <a:lvl7pPr marL="914400" algn="l" rtl="0" fontAlgn="base">
        <a:lnSpc>
          <a:spcPct val="90000"/>
        </a:lnSpc>
        <a:spcBef>
          <a:spcPct val="0"/>
        </a:spcBef>
        <a:spcAft>
          <a:spcPct val="0"/>
        </a:spcAft>
        <a:defRPr sz="4800" b="1">
          <a:solidFill>
            <a:schemeClr val="tx1"/>
          </a:solidFill>
          <a:latin typeface="Arial" panose="020B0604020202020204" pitchFamily="34" charset="0"/>
        </a:defRPr>
      </a:lvl7pPr>
      <a:lvl8pPr marL="1371600" algn="l" rtl="0" fontAlgn="base">
        <a:lnSpc>
          <a:spcPct val="90000"/>
        </a:lnSpc>
        <a:spcBef>
          <a:spcPct val="0"/>
        </a:spcBef>
        <a:spcAft>
          <a:spcPct val="0"/>
        </a:spcAft>
        <a:defRPr sz="4800" b="1">
          <a:solidFill>
            <a:schemeClr val="tx1"/>
          </a:solidFill>
          <a:latin typeface="Arial" panose="020B0604020202020204" pitchFamily="34" charset="0"/>
        </a:defRPr>
      </a:lvl8pPr>
      <a:lvl9pPr marL="1828800" algn="l" rtl="0" fontAlgn="base">
        <a:lnSpc>
          <a:spcPct val="90000"/>
        </a:lnSpc>
        <a:spcBef>
          <a:spcPct val="0"/>
        </a:spcBef>
        <a:spcAft>
          <a:spcPct val="0"/>
        </a:spcAft>
        <a:defRPr sz="4800" b="1">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0"/>
          </p:nvPr>
        </p:nvSpPr>
        <p:spPr/>
        <p:txBody>
          <a:bodyPr/>
          <a:lstStyle/>
          <a:p>
            <a:r>
              <a:rPr lang="nl-NL" dirty="0" smtClean="0"/>
              <a:t>saldo</a:t>
            </a:r>
            <a:endParaRPr lang="nl-NL" dirty="0"/>
          </a:p>
        </p:txBody>
      </p:sp>
      <p:sp>
        <p:nvSpPr>
          <p:cNvPr id="5" name="Tijdelijke aanduiding voor tekst 4"/>
          <p:cNvSpPr>
            <a:spLocks noGrp="1"/>
          </p:cNvSpPr>
          <p:nvPr>
            <p:ph type="body" sz="quarter" idx="11"/>
          </p:nvPr>
        </p:nvSpPr>
        <p:spPr/>
        <p:txBody>
          <a:bodyPr/>
          <a:lstStyle/>
          <a:p>
            <a:r>
              <a:rPr lang="nl-NL" dirty="0" smtClean="0"/>
              <a:t>Bedrijfsanalyse </a:t>
            </a:r>
            <a:endParaRPr lang="nl-NL" dirty="0"/>
          </a:p>
        </p:txBody>
      </p:sp>
      <p:sp>
        <p:nvSpPr>
          <p:cNvPr id="6" name="Tijdelijke aanduiding voor tekst 5"/>
          <p:cNvSpPr>
            <a:spLocks noGrp="1"/>
          </p:cNvSpPr>
          <p:nvPr>
            <p:ph type="body" sz="quarter" idx="12"/>
          </p:nvPr>
        </p:nvSpPr>
        <p:spPr/>
        <p:txBody>
          <a:bodyPr/>
          <a:lstStyle/>
          <a:p>
            <a:r>
              <a:rPr lang="nl-NL" dirty="0" smtClean="0"/>
              <a:t>23-9-2020</a:t>
            </a:r>
            <a:endParaRPr lang="nl-NL" dirty="0"/>
          </a:p>
        </p:txBody>
      </p:sp>
    </p:spTree>
    <p:extLst>
      <p:ext uri="{BB962C8B-B14F-4D97-AF65-F5344CB8AC3E}">
        <p14:creationId xmlns:p14="http://schemas.microsoft.com/office/powerpoint/2010/main" val="1511981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1977527"/>
            <a:ext cx="10654252" cy="3482975"/>
          </a:xfrm>
        </p:spPr>
        <p:txBody>
          <a:bodyPr/>
          <a:lstStyle/>
          <a:p>
            <a:r>
              <a:rPr lang="nl-NL" b="1" dirty="0"/>
              <a:t>Vlottende productiemiddelen</a:t>
            </a:r>
            <a:r>
              <a:rPr lang="nl-NL" dirty="0"/>
              <a:t>: gaat maar één productieproces mee</a:t>
            </a:r>
          </a:p>
          <a:p>
            <a:r>
              <a:rPr lang="nl-NL" b="1" dirty="0" smtClean="0"/>
              <a:t>Duurzame </a:t>
            </a:r>
            <a:r>
              <a:rPr lang="nl-NL" b="1" dirty="0"/>
              <a:t>productiemiddel (DPM): </a:t>
            </a:r>
            <a:r>
              <a:rPr lang="nl-NL" dirty="0"/>
              <a:t>gaat meerdere productieprocessen mee</a:t>
            </a:r>
          </a:p>
          <a:p>
            <a:endParaRPr lang="nl-NL" dirty="0"/>
          </a:p>
        </p:txBody>
      </p:sp>
      <p:sp>
        <p:nvSpPr>
          <p:cNvPr id="3" name="Titel 2"/>
          <p:cNvSpPr>
            <a:spLocks noGrp="1"/>
          </p:cNvSpPr>
          <p:nvPr>
            <p:ph type="title"/>
          </p:nvPr>
        </p:nvSpPr>
        <p:spPr/>
        <p:txBody>
          <a:bodyPr/>
          <a:lstStyle/>
          <a:p>
            <a:r>
              <a:rPr lang="nl-NL" dirty="0"/>
              <a:t>Vlottend versus duurzaam</a:t>
            </a:r>
          </a:p>
        </p:txBody>
      </p:sp>
      <p:pic>
        <p:nvPicPr>
          <p:cNvPr id="4" name="Picture 2" descr="Afbeeldingsresultaat voor koeiens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88" y="4207814"/>
            <a:ext cx="3170767" cy="23780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sresultaat voor tractor steyr 80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5443" y="4207813"/>
            <a:ext cx="3170767" cy="237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557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pPr marL="457200" indent="-457200">
              <a:buFont typeface="Wingdings" panose="05000000000000000000" pitchFamily="2" charset="2"/>
              <a:buChar char="Ø"/>
            </a:pPr>
            <a:r>
              <a:rPr lang="nl-NL" b="1" dirty="0"/>
              <a:t>A</a:t>
            </a:r>
            <a:r>
              <a:rPr lang="nl-NL" dirty="0"/>
              <a:t>fschrijvingskosten</a:t>
            </a:r>
          </a:p>
          <a:p>
            <a:pPr marL="457200" indent="-457200">
              <a:buFont typeface="Wingdings" panose="05000000000000000000" pitchFamily="2" charset="2"/>
              <a:buChar char="Ø"/>
            </a:pPr>
            <a:r>
              <a:rPr lang="nl-NL" b="1" dirty="0"/>
              <a:t>V</a:t>
            </a:r>
            <a:r>
              <a:rPr lang="nl-NL" dirty="0"/>
              <a:t>erzekeringskosten</a:t>
            </a:r>
          </a:p>
          <a:p>
            <a:pPr marL="457200" indent="-457200">
              <a:buFont typeface="Wingdings" panose="05000000000000000000" pitchFamily="2" charset="2"/>
              <a:buChar char="Ø"/>
            </a:pPr>
            <a:r>
              <a:rPr lang="nl-NL" b="1" dirty="0"/>
              <a:t>R</a:t>
            </a:r>
            <a:r>
              <a:rPr lang="nl-NL" dirty="0"/>
              <a:t>entekosten</a:t>
            </a:r>
          </a:p>
          <a:p>
            <a:pPr marL="457200" indent="-457200">
              <a:buFont typeface="Wingdings" panose="05000000000000000000" pitchFamily="2" charset="2"/>
              <a:buChar char="Ø"/>
            </a:pPr>
            <a:r>
              <a:rPr lang="nl-NL" b="1" dirty="0"/>
              <a:t>O</a:t>
            </a:r>
            <a:r>
              <a:rPr lang="nl-NL" dirty="0"/>
              <a:t>nderhoudskosten</a:t>
            </a:r>
          </a:p>
          <a:p>
            <a:endParaRPr lang="nl-NL" dirty="0"/>
          </a:p>
        </p:txBody>
      </p:sp>
      <p:sp>
        <p:nvSpPr>
          <p:cNvPr id="3" name="Titel 2"/>
          <p:cNvSpPr>
            <a:spLocks noGrp="1"/>
          </p:cNvSpPr>
          <p:nvPr>
            <p:ph type="title"/>
          </p:nvPr>
        </p:nvSpPr>
        <p:spPr/>
        <p:txBody>
          <a:bodyPr/>
          <a:lstStyle/>
          <a:p>
            <a:r>
              <a:rPr lang="nl-NL" dirty="0"/>
              <a:t>Kosten DPM</a:t>
            </a:r>
          </a:p>
        </p:txBody>
      </p:sp>
      <p:pic>
        <p:nvPicPr>
          <p:cNvPr id="4" name="Picture 2" descr="Afbeeldingsresultaat voor AVRO tv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2251" y="2988379"/>
            <a:ext cx="4205263" cy="287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882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2033893"/>
            <a:ext cx="10654252" cy="3482975"/>
          </a:xfrm>
        </p:spPr>
        <p:txBody>
          <a:bodyPr/>
          <a:lstStyle/>
          <a:p>
            <a:r>
              <a:rPr lang="nl-NL" sz="2400" b="1" dirty="0"/>
              <a:t>Vervangingswaarde</a:t>
            </a:r>
            <a:r>
              <a:rPr lang="nl-NL" sz="2400" dirty="0"/>
              <a:t> = de waarde die men zou moeten betalen om een productiemiddel, dat in bedrijf is, te vervangen door een overeenkomstig productiemiddel incl. prijsstijgingen</a:t>
            </a:r>
          </a:p>
          <a:p>
            <a:r>
              <a:rPr lang="nl-NL" sz="2400" dirty="0"/>
              <a:t>Stel: </a:t>
            </a:r>
          </a:p>
          <a:p>
            <a:pPr marL="800100" lvl="1" indent="-342900">
              <a:buFont typeface="Wingdings" panose="05000000000000000000" pitchFamily="2" charset="2"/>
              <a:buChar char="Ø"/>
            </a:pPr>
            <a:r>
              <a:rPr lang="nl-NL" sz="2000" dirty="0"/>
              <a:t>Vervangingswaarde tractor = € 120.000</a:t>
            </a:r>
          </a:p>
          <a:p>
            <a:pPr marL="800100" lvl="1" indent="-342900">
              <a:buFont typeface="Wingdings" panose="05000000000000000000" pitchFamily="2" charset="2"/>
              <a:buChar char="Ø"/>
            </a:pPr>
            <a:r>
              <a:rPr lang="nl-NL" sz="2000" dirty="0"/>
              <a:t>Restwaarde = € 20.000</a:t>
            </a:r>
          </a:p>
          <a:p>
            <a:pPr marL="800100" lvl="1" indent="-342900">
              <a:buFont typeface="Wingdings" panose="05000000000000000000" pitchFamily="2" charset="2"/>
              <a:buChar char="Ø"/>
            </a:pPr>
            <a:r>
              <a:rPr lang="nl-NL" sz="2000" dirty="0" err="1"/>
              <a:t>Afschrijvings</a:t>
            </a:r>
            <a:r>
              <a:rPr lang="nl-NL" sz="2000" dirty="0"/>
              <a:t>% = 10%</a:t>
            </a:r>
          </a:p>
          <a:p>
            <a:r>
              <a:rPr lang="nl-NL" sz="2400" dirty="0"/>
              <a:t>Berekening:</a:t>
            </a:r>
          </a:p>
          <a:p>
            <a:pPr marL="800100" lvl="1" indent="-342900">
              <a:buFont typeface="Wingdings" panose="05000000000000000000" pitchFamily="2" charset="2"/>
              <a:buChar char="Ø"/>
            </a:pPr>
            <a:r>
              <a:rPr lang="nl-NL" sz="2000" dirty="0"/>
              <a:t>Formule: </a:t>
            </a:r>
            <a:r>
              <a:rPr lang="nl-NL" sz="2000" dirty="0" err="1"/>
              <a:t>afschrijvings</a:t>
            </a:r>
            <a:r>
              <a:rPr lang="nl-NL" sz="2000" dirty="0"/>
              <a:t>% x (vervangingswaarde – restwaarde)</a:t>
            </a:r>
          </a:p>
          <a:p>
            <a:pPr marL="800100" lvl="1" indent="-342900">
              <a:buFont typeface="Wingdings" panose="05000000000000000000" pitchFamily="2" charset="2"/>
              <a:buChar char="Ø"/>
            </a:pPr>
            <a:r>
              <a:rPr lang="nl-NL" sz="2000" dirty="0"/>
              <a:t>Afschrijving per jaar: 10% x (€ 120.000 - € 20.000) = € 10.000</a:t>
            </a:r>
          </a:p>
          <a:p>
            <a:endParaRPr lang="nl-NL" dirty="0"/>
          </a:p>
        </p:txBody>
      </p:sp>
      <p:sp>
        <p:nvSpPr>
          <p:cNvPr id="3" name="Titel 2"/>
          <p:cNvSpPr>
            <a:spLocks noGrp="1"/>
          </p:cNvSpPr>
          <p:nvPr>
            <p:ph type="title"/>
          </p:nvPr>
        </p:nvSpPr>
        <p:spPr/>
        <p:txBody>
          <a:bodyPr/>
          <a:lstStyle/>
          <a:p>
            <a:r>
              <a:rPr lang="nl-NL" dirty="0"/>
              <a:t>Afschrijven met een percentage van de vervangingswaarde en de restwaarde</a:t>
            </a:r>
          </a:p>
        </p:txBody>
      </p:sp>
      <p:sp>
        <p:nvSpPr>
          <p:cNvPr id="4" name="Tekstvak 3"/>
          <p:cNvSpPr txBox="1"/>
          <p:nvPr/>
        </p:nvSpPr>
        <p:spPr>
          <a:xfrm>
            <a:off x="2539844" y="6043384"/>
            <a:ext cx="7175362" cy="584775"/>
          </a:xfrm>
          <a:prstGeom prst="rect">
            <a:avLst/>
          </a:prstGeom>
          <a:solidFill>
            <a:schemeClr val="bg1"/>
          </a:solidFill>
          <a:ln w="25400">
            <a:solidFill>
              <a:srgbClr val="FF0000"/>
            </a:solidFill>
          </a:ln>
        </p:spPr>
        <p:txBody>
          <a:bodyPr wrap="none" rtlCol="0">
            <a:spAutoFit/>
          </a:bodyPr>
          <a:lstStyle/>
          <a:p>
            <a:r>
              <a:rPr lang="nl-NL" sz="3200" dirty="0" smtClean="0">
                <a:solidFill>
                  <a:srgbClr val="FF0000"/>
                </a:solidFill>
                <a:latin typeface="Berlin Sans FB Demi" panose="020E0802020502020306" pitchFamily="34" charset="0"/>
              </a:rPr>
              <a:t>BEDRIJFSECONOMISCH AFSCHRIJVEN</a:t>
            </a:r>
            <a:endParaRPr lang="nl-NL" sz="3200" dirty="0">
              <a:solidFill>
                <a:srgbClr val="FF0000"/>
              </a:solidFill>
              <a:latin typeface="Berlin Sans FB Demi" panose="020E0802020502020306" pitchFamily="34" charset="0"/>
            </a:endParaRPr>
          </a:p>
        </p:txBody>
      </p:sp>
    </p:spTree>
    <p:extLst>
      <p:ext uri="{BB962C8B-B14F-4D97-AF65-F5344CB8AC3E}">
        <p14:creationId xmlns:p14="http://schemas.microsoft.com/office/powerpoint/2010/main" val="4168595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Verzekering</a:t>
            </a:r>
            <a:endParaRPr lang="nl-NL" dirty="0"/>
          </a:p>
        </p:txBody>
      </p:sp>
      <p:sp>
        <p:nvSpPr>
          <p:cNvPr id="3" name="Tijdelijke aanduiding voor inhoud 2"/>
          <p:cNvSpPr>
            <a:spLocks noGrp="1"/>
          </p:cNvSpPr>
          <p:nvPr>
            <p:ph idx="1"/>
          </p:nvPr>
        </p:nvSpPr>
        <p:spPr/>
        <p:txBody>
          <a:bodyPr/>
          <a:lstStyle/>
          <a:p>
            <a:pPr marL="342900" indent="-342900">
              <a:buFont typeface="Wingdings" panose="05000000000000000000" pitchFamily="2" charset="2"/>
              <a:buChar char="Ø"/>
            </a:pPr>
            <a:r>
              <a:rPr lang="nl-NL" dirty="0"/>
              <a:t>Omdat </a:t>
            </a:r>
            <a:r>
              <a:rPr lang="nl-NL" b="1" dirty="0" err="1"/>
              <a:t>DPM’s</a:t>
            </a:r>
            <a:r>
              <a:rPr lang="nl-NL" dirty="0"/>
              <a:t> veel waard zijn, is het slim om ze te verzekeren. </a:t>
            </a:r>
          </a:p>
          <a:p>
            <a:pPr marL="342900" indent="-342900">
              <a:buFont typeface="Wingdings" panose="05000000000000000000" pitchFamily="2" charset="2"/>
              <a:buChar char="Ø"/>
            </a:pPr>
            <a:r>
              <a:rPr lang="nl-NL" dirty="0"/>
              <a:t>Met een verzekering poogt de verzekeringnemer de financiële gevolgen van een risico af te dekken die hij zelf niet kan of wil dragen.</a:t>
            </a:r>
          </a:p>
          <a:p>
            <a:pPr marL="342900" indent="-342900">
              <a:buFont typeface="Wingdings" panose="05000000000000000000" pitchFamily="2" charset="2"/>
              <a:buChar char="Ø"/>
            </a:pPr>
            <a:r>
              <a:rPr lang="nl-NL" dirty="0"/>
              <a:t>Soorten verzekeringen:</a:t>
            </a:r>
          </a:p>
          <a:p>
            <a:pPr marL="914400" lvl="1" indent="-457200">
              <a:buFont typeface="Wingdings" panose="05000000000000000000" pitchFamily="2" charset="2"/>
              <a:buChar char="ü"/>
            </a:pPr>
            <a:r>
              <a:rPr lang="nl-NL" dirty="0"/>
              <a:t>Opstalverzekering</a:t>
            </a:r>
          </a:p>
          <a:p>
            <a:pPr marL="914400" lvl="1" indent="-457200">
              <a:buFont typeface="Wingdings" panose="05000000000000000000" pitchFamily="2" charset="2"/>
              <a:buChar char="ü"/>
            </a:pPr>
            <a:r>
              <a:rPr lang="nl-NL" dirty="0"/>
              <a:t>Inboedelverzekering</a:t>
            </a:r>
          </a:p>
          <a:p>
            <a:pPr marL="914400" lvl="1" indent="-457200">
              <a:buFont typeface="Wingdings" panose="05000000000000000000" pitchFamily="2" charset="2"/>
              <a:buChar char="ü"/>
            </a:pPr>
            <a:r>
              <a:rPr lang="nl-NL" dirty="0"/>
              <a:t>Brandverzekering</a:t>
            </a:r>
          </a:p>
          <a:p>
            <a:endParaRPr lang="nl-NL" dirty="0"/>
          </a:p>
        </p:txBody>
      </p:sp>
      <p:pic>
        <p:nvPicPr>
          <p:cNvPr id="4"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3612" y="4048087"/>
            <a:ext cx="3397374" cy="2654835"/>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11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Berekening rente ongeacht: </a:t>
            </a:r>
          </a:p>
          <a:p>
            <a:pPr marL="457200" indent="-457200">
              <a:buFont typeface="Wingdings" panose="05000000000000000000" pitchFamily="2" charset="2"/>
              <a:buChar char="Ø"/>
            </a:pPr>
            <a:r>
              <a:rPr lang="nl-NL" sz="2400" b="1" dirty="0"/>
              <a:t>eigen vermogen</a:t>
            </a:r>
            <a:r>
              <a:rPr lang="nl-NL" sz="2400" dirty="0"/>
              <a:t>: renteverlies voor de ondernemer. Als de ondernemer zijn geld niet had geïnvesteerd in zijn eigen bedrijf, had hij het geld op de bank kunnen zetten om er rente van te trekken: </a:t>
            </a:r>
            <a:r>
              <a:rPr lang="nl-NL" sz="2400" i="1" dirty="0"/>
              <a:t>kosten geen uitgaven</a:t>
            </a:r>
          </a:p>
          <a:p>
            <a:pPr marL="457200" indent="-457200">
              <a:buFont typeface="Wingdings" panose="05000000000000000000" pitchFamily="2" charset="2"/>
              <a:buChar char="Ø"/>
            </a:pPr>
            <a:r>
              <a:rPr lang="nl-NL" sz="2400" b="1" dirty="0"/>
              <a:t>vreemd vermogen</a:t>
            </a:r>
            <a:r>
              <a:rPr lang="nl-NL" sz="2400" dirty="0"/>
              <a:t>: betaalde rente is een vergoeding voor het beschikbaar stellen van de lening (bank): </a:t>
            </a:r>
            <a:r>
              <a:rPr lang="nl-NL" sz="2400" i="1" dirty="0"/>
              <a:t>uitgaven</a:t>
            </a:r>
          </a:p>
          <a:p>
            <a:endParaRPr lang="nl-NL" dirty="0"/>
          </a:p>
        </p:txBody>
      </p:sp>
      <p:sp>
        <p:nvSpPr>
          <p:cNvPr id="3" name="Titel 2"/>
          <p:cNvSpPr>
            <a:spLocks noGrp="1"/>
          </p:cNvSpPr>
          <p:nvPr>
            <p:ph type="title"/>
          </p:nvPr>
        </p:nvSpPr>
        <p:spPr/>
        <p:txBody>
          <a:bodyPr/>
          <a:lstStyle/>
          <a:p>
            <a:r>
              <a:rPr lang="nl-NL" dirty="0"/>
              <a:t>R</a:t>
            </a:r>
            <a:r>
              <a:rPr lang="nl-NL" dirty="0" smtClean="0"/>
              <a:t>ente</a:t>
            </a:r>
            <a:endParaRPr lang="nl-NL" dirty="0"/>
          </a:p>
        </p:txBody>
      </p:sp>
    </p:spTree>
    <p:extLst>
      <p:ext uri="{BB962C8B-B14F-4D97-AF65-F5344CB8AC3E}">
        <p14:creationId xmlns:p14="http://schemas.microsoft.com/office/powerpoint/2010/main" val="1165258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pPr marL="457200" indent="-457200">
              <a:buFont typeface="Wingdings" panose="05000000000000000000" pitchFamily="2" charset="2"/>
              <a:buChar char="Ø"/>
            </a:pPr>
            <a:r>
              <a:rPr lang="nl-NL" b="1" dirty="0"/>
              <a:t>Gemiddeld geïnvesteerd vermogen</a:t>
            </a:r>
            <a:r>
              <a:rPr lang="nl-NL" dirty="0"/>
              <a:t>: de rentekosten worden berekend over de gemiddelde waarde, omdat machines en installaties ieder jaar minder waard worden</a:t>
            </a:r>
          </a:p>
          <a:p>
            <a:pPr marL="457200" indent="-457200">
              <a:buFont typeface="Wingdings" panose="05000000000000000000" pitchFamily="2" charset="2"/>
              <a:buChar char="Ø"/>
            </a:pPr>
            <a:r>
              <a:rPr lang="nl-NL" dirty="0"/>
              <a:t>Formule:</a:t>
            </a:r>
          </a:p>
          <a:p>
            <a:r>
              <a:rPr lang="nl-NL" dirty="0" smtClean="0"/>
              <a:t>	Gemiddeld </a:t>
            </a:r>
            <a:r>
              <a:rPr lang="nl-NL" dirty="0"/>
              <a:t>geïnvesteerd vermogen = </a:t>
            </a:r>
          </a:p>
          <a:p>
            <a:r>
              <a:rPr lang="nl-NL" dirty="0"/>
              <a:t>		</a:t>
            </a:r>
            <a:r>
              <a:rPr lang="nl-NL" u="sng" dirty="0"/>
              <a:t>(vervangingswaarde + restwaarde)</a:t>
            </a:r>
          </a:p>
          <a:p>
            <a:r>
              <a:rPr lang="nl-NL" dirty="0"/>
              <a:t>			      	       2</a:t>
            </a:r>
          </a:p>
          <a:p>
            <a:endParaRPr lang="nl-NL" dirty="0"/>
          </a:p>
        </p:txBody>
      </p:sp>
      <p:sp>
        <p:nvSpPr>
          <p:cNvPr id="3" name="Titel 2"/>
          <p:cNvSpPr>
            <a:spLocks noGrp="1"/>
          </p:cNvSpPr>
          <p:nvPr>
            <p:ph type="title"/>
          </p:nvPr>
        </p:nvSpPr>
        <p:spPr/>
        <p:txBody>
          <a:bodyPr/>
          <a:lstStyle/>
          <a:p>
            <a:r>
              <a:rPr lang="nl-NL" dirty="0"/>
              <a:t>Gemiddeld geïnvesteerd vermogen</a:t>
            </a:r>
          </a:p>
        </p:txBody>
      </p:sp>
      <p:pic>
        <p:nvPicPr>
          <p:cNvPr id="4" name="Picture 2" descr="Afbeeldingsresultaat voor r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573" y="4328017"/>
            <a:ext cx="2150690" cy="1720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889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a:t>=</a:t>
            </a:r>
            <a:r>
              <a:rPr lang="nl-NL" dirty="0" smtClean="0"/>
              <a:t> </a:t>
            </a:r>
            <a:r>
              <a:rPr lang="nl-NL" dirty="0"/>
              <a:t>het totaal van activiteiten met als doel, het in "een aanvaardbare conditie" houden of terugbrengen van machines, gebouwen, </a:t>
            </a:r>
            <a:r>
              <a:rPr lang="nl-NL" dirty="0" smtClean="0"/>
              <a:t>teneinde </a:t>
            </a:r>
            <a:r>
              <a:rPr lang="nl-NL" dirty="0"/>
              <a:t>(direct en op termijn) de "gevraagde mate van functionaliteit" te borgen.</a:t>
            </a:r>
            <a:endParaRPr lang="nl-NL" dirty="0" smtClean="0"/>
          </a:p>
          <a:p>
            <a:endParaRPr lang="nl-NL" dirty="0"/>
          </a:p>
          <a:p>
            <a:r>
              <a:rPr lang="nl-NL" dirty="0" smtClean="0"/>
              <a:t>= percentage van de aanschafwaarde of de vervangingswaarde</a:t>
            </a:r>
            <a:endParaRPr lang="nl-NL" dirty="0"/>
          </a:p>
        </p:txBody>
      </p:sp>
      <p:sp>
        <p:nvSpPr>
          <p:cNvPr id="3" name="Titel 2"/>
          <p:cNvSpPr>
            <a:spLocks noGrp="1"/>
          </p:cNvSpPr>
          <p:nvPr>
            <p:ph type="title"/>
          </p:nvPr>
        </p:nvSpPr>
        <p:spPr/>
        <p:txBody>
          <a:bodyPr/>
          <a:lstStyle/>
          <a:p>
            <a:r>
              <a:rPr lang="nl-NL" dirty="0" smtClean="0"/>
              <a:t>Onderhoud</a:t>
            </a:r>
            <a:endParaRPr lang="nl-NL" dirty="0"/>
          </a:p>
        </p:txBody>
      </p:sp>
      <p:pic>
        <p:nvPicPr>
          <p:cNvPr id="5" name="Afbeelding 4"/>
          <p:cNvPicPr>
            <a:picLocks noChangeAspect="1"/>
          </p:cNvPicPr>
          <p:nvPr/>
        </p:nvPicPr>
        <p:blipFill>
          <a:blip r:embed="rId2"/>
          <a:stretch>
            <a:fillRect/>
          </a:stretch>
        </p:blipFill>
        <p:spPr>
          <a:xfrm>
            <a:off x="9929812" y="115955"/>
            <a:ext cx="2143125" cy="2143125"/>
          </a:xfrm>
          <a:prstGeom prst="rect">
            <a:avLst/>
          </a:prstGeom>
        </p:spPr>
      </p:pic>
    </p:spTree>
    <p:extLst>
      <p:ext uri="{BB962C8B-B14F-4D97-AF65-F5344CB8AC3E}">
        <p14:creationId xmlns:p14="http://schemas.microsoft.com/office/powerpoint/2010/main" val="2585763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0"/>
          </p:nvPr>
        </p:nvSpPr>
        <p:spPr>
          <a:xfrm>
            <a:off x="1140418" y="3493476"/>
            <a:ext cx="9911165" cy="679110"/>
          </a:xfrm>
        </p:spPr>
        <p:txBody>
          <a:bodyPr/>
          <a:lstStyle/>
          <a:p>
            <a:r>
              <a:rPr lang="nl-NL" dirty="0" smtClean="0"/>
              <a:t>Loont het of loont het niet: that’s the question</a:t>
            </a:r>
            <a:endParaRPr lang="nl-NL" dirty="0"/>
          </a:p>
        </p:txBody>
      </p:sp>
      <p:sp>
        <p:nvSpPr>
          <p:cNvPr id="5" name="Tijdelijke aanduiding voor tekst 4"/>
          <p:cNvSpPr>
            <a:spLocks noGrp="1"/>
          </p:cNvSpPr>
          <p:nvPr>
            <p:ph type="body" sz="quarter" idx="11"/>
          </p:nvPr>
        </p:nvSpPr>
        <p:spPr>
          <a:xfrm>
            <a:off x="1148167" y="4619131"/>
            <a:ext cx="9911165" cy="411156"/>
          </a:xfrm>
        </p:spPr>
        <p:txBody>
          <a:bodyPr/>
          <a:lstStyle/>
          <a:p>
            <a:r>
              <a:rPr lang="nl-NL" dirty="0" smtClean="0"/>
              <a:t>Bedrijfsanalyse</a:t>
            </a:r>
            <a:endParaRPr lang="nl-NL" dirty="0"/>
          </a:p>
        </p:txBody>
      </p:sp>
      <p:sp>
        <p:nvSpPr>
          <p:cNvPr id="6" name="Tijdelijke aanduiding voor tekst 5"/>
          <p:cNvSpPr>
            <a:spLocks noGrp="1"/>
          </p:cNvSpPr>
          <p:nvPr>
            <p:ph type="body" sz="quarter" idx="12"/>
          </p:nvPr>
        </p:nvSpPr>
        <p:spPr/>
        <p:txBody>
          <a:bodyPr/>
          <a:lstStyle/>
          <a:p>
            <a:endParaRPr lang="nl-NL"/>
          </a:p>
        </p:txBody>
      </p:sp>
    </p:spTree>
    <p:extLst>
      <p:ext uri="{BB962C8B-B14F-4D97-AF65-F5344CB8AC3E}">
        <p14:creationId xmlns:p14="http://schemas.microsoft.com/office/powerpoint/2010/main" val="92360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b="1" dirty="0" smtClean="0"/>
              <a:t>Twee vragen:</a:t>
            </a:r>
          </a:p>
          <a:p>
            <a:pPr marL="457200" indent="-457200">
              <a:buFont typeface="Wingdings" panose="05000000000000000000" pitchFamily="2" charset="2"/>
              <a:buChar char="Ø"/>
            </a:pPr>
            <a:r>
              <a:rPr lang="nl-NL" sz="2400" dirty="0" smtClean="0"/>
              <a:t>Wat gaat goed en hoe komt het dat goed gaat?</a:t>
            </a:r>
          </a:p>
          <a:p>
            <a:pPr marL="457200" indent="-457200">
              <a:buFont typeface="Wingdings" panose="05000000000000000000" pitchFamily="2" charset="2"/>
              <a:buChar char="Ø"/>
            </a:pPr>
            <a:r>
              <a:rPr lang="nl-NL" sz="2400" dirty="0" smtClean="0"/>
              <a:t>Wat kan beter en hoe komt dat het beter kan en hoe kan het wel beter?</a:t>
            </a:r>
            <a:endParaRPr lang="nl-NL" sz="2400" dirty="0"/>
          </a:p>
        </p:txBody>
      </p:sp>
      <p:sp>
        <p:nvSpPr>
          <p:cNvPr id="3" name="Titel 2"/>
          <p:cNvSpPr>
            <a:spLocks noGrp="1"/>
          </p:cNvSpPr>
          <p:nvPr>
            <p:ph type="title"/>
          </p:nvPr>
        </p:nvSpPr>
        <p:spPr/>
        <p:txBody>
          <a:bodyPr/>
          <a:lstStyle/>
          <a:p>
            <a:r>
              <a:rPr lang="nl-NL" dirty="0" smtClean="0"/>
              <a:t>Analyseren van de bedrijfsvoering</a:t>
            </a:r>
            <a:endParaRPr lang="nl-NL" dirty="0"/>
          </a:p>
        </p:txBody>
      </p:sp>
      <p:pic>
        <p:nvPicPr>
          <p:cNvPr id="1026" name="Picture 2" descr="EFFE CHECKEN TRAILER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475" y="4334069"/>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11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Analyseren: hoe doe je dat?</a:t>
            </a:r>
            <a:endParaRPr lang="nl-NL" dirty="0"/>
          </a:p>
        </p:txBody>
      </p:sp>
      <p:sp>
        <p:nvSpPr>
          <p:cNvPr id="8" name="Rechthoek 7"/>
          <p:cNvSpPr/>
          <p:nvPr/>
        </p:nvSpPr>
        <p:spPr>
          <a:xfrm>
            <a:off x="87843" y="2235007"/>
            <a:ext cx="27336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Inventariseren</a:t>
            </a:r>
            <a:endParaRPr lang="nl-NL" sz="2400" dirty="0"/>
          </a:p>
        </p:txBody>
      </p:sp>
      <p:sp>
        <p:nvSpPr>
          <p:cNvPr id="9" name="Rechthoek 8"/>
          <p:cNvSpPr/>
          <p:nvPr/>
        </p:nvSpPr>
        <p:spPr>
          <a:xfrm>
            <a:off x="3109389" y="2225482"/>
            <a:ext cx="27336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beoordelen</a:t>
            </a:r>
            <a:endParaRPr lang="nl-NL" sz="2400" dirty="0"/>
          </a:p>
        </p:txBody>
      </p:sp>
      <p:sp>
        <p:nvSpPr>
          <p:cNvPr id="10" name="Rechthoek 9"/>
          <p:cNvSpPr/>
          <p:nvPr/>
        </p:nvSpPr>
        <p:spPr>
          <a:xfrm>
            <a:off x="6130935" y="2225482"/>
            <a:ext cx="27336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Analyseren</a:t>
            </a:r>
            <a:endParaRPr lang="nl-NL" sz="2400" dirty="0"/>
          </a:p>
        </p:txBody>
      </p:sp>
      <p:sp>
        <p:nvSpPr>
          <p:cNvPr id="11" name="Rechthoek 10"/>
          <p:cNvSpPr/>
          <p:nvPr/>
        </p:nvSpPr>
        <p:spPr>
          <a:xfrm>
            <a:off x="9152481" y="2235007"/>
            <a:ext cx="27336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smtClean="0"/>
              <a:t>Optimaliseren</a:t>
            </a:r>
            <a:endParaRPr lang="nl-NL" sz="2400" dirty="0"/>
          </a:p>
        </p:txBody>
      </p:sp>
      <p:sp>
        <p:nvSpPr>
          <p:cNvPr id="12" name="Pijl-rechts 11"/>
          <p:cNvSpPr/>
          <p:nvPr/>
        </p:nvSpPr>
        <p:spPr>
          <a:xfrm>
            <a:off x="2851153" y="2449891"/>
            <a:ext cx="228600"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Pijl-rechts 12"/>
          <p:cNvSpPr/>
          <p:nvPr/>
        </p:nvSpPr>
        <p:spPr>
          <a:xfrm>
            <a:off x="5872699" y="2440366"/>
            <a:ext cx="228600"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Pijl-rechts 13"/>
          <p:cNvSpPr/>
          <p:nvPr/>
        </p:nvSpPr>
        <p:spPr>
          <a:xfrm>
            <a:off x="8888959" y="2469764"/>
            <a:ext cx="228600"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Pijl-rechts 14"/>
          <p:cNvSpPr/>
          <p:nvPr/>
        </p:nvSpPr>
        <p:spPr>
          <a:xfrm rot="5400000">
            <a:off x="1135973" y="3353753"/>
            <a:ext cx="637413"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87843" y="4042730"/>
            <a:ext cx="2751142" cy="1367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Beschrijving van de verschillende onderdelen van de bedrijfsvoering.</a:t>
            </a:r>
            <a:endParaRPr lang="nl-NL" dirty="0"/>
          </a:p>
        </p:txBody>
      </p:sp>
      <p:sp>
        <p:nvSpPr>
          <p:cNvPr id="17" name="Pijl-rechts 16"/>
          <p:cNvSpPr/>
          <p:nvPr/>
        </p:nvSpPr>
        <p:spPr>
          <a:xfrm rot="5400000">
            <a:off x="4157519" y="3353754"/>
            <a:ext cx="637413"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rechts 17"/>
          <p:cNvSpPr/>
          <p:nvPr/>
        </p:nvSpPr>
        <p:spPr>
          <a:xfrm rot="5400000">
            <a:off x="7179066" y="3353753"/>
            <a:ext cx="637413"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rechts 18"/>
          <p:cNvSpPr/>
          <p:nvPr/>
        </p:nvSpPr>
        <p:spPr>
          <a:xfrm rot="5400000">
            <a:off x="10200613" y="3353755"/>
            <a:ext cx="637413"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p:cNvSpPr/>
          <p:nvPr/>
        </p:nvSpPr>
        <p:spPr>
          <a:xfrm>
            <a:off x="3109389" y="4052258"/>
            <a:ext cx="2751142" cy="1929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Beoordelen of een onderdeel van de bedrijfsvoering goed is of verbeterd moet worden a.d.h.v. een norm, gemiddelde etc.. </a:t>
            </a:r>
            <a:endParaRPr lang="nl-NL" dirty="0"/>
          </a:p>
        </p:txBody>
      </p:sp>
      <p:sp>
        <p:nvSpPr>
          <p:cNvPr id="21" name="Rechthoek 20"/>
          <p:cNvSpPr/>
          <p:nvPr/>
        </p:nvSpPr>
        <p:spPr>
          <a:xfrm>
            <a:off x="6130935" y="4056386"/>
            <a:ext cx="2751142" cy="1925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Verklaren waarom een onderdeel van de bedrijfsvoering goed beoordeeld wordt of juist verbeterd moet worden vanuit de inventarisatie. </a:t>
            </a:r>
            <a:endParaRPr lang="nl-NL" dirty="0"/>
          </a:p>
        </p:txBody>
      </p:sp>
      <p:sp>
        <p:nvSpPr>
          <p:cNvPr id="22" name="Rechthoek 21"/>
          <p:cNvSpPr/>
          <p:nvPr/>
        </p:nvSpPr>
        <p:spPr>
          <a:xfrm>
            <a:off x="9152481" y="4056386"/>
            <a:ext cx="2751142" cy="1367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Hoe kan een onderdeel van de bedrijfsvoering verbeterd worden: advies. </a:t>
            </a:r>
            <a:endParaRPr lang="nl-NL" dirty="0"/>
          </a:p>
        </p:txBody>
      </p:sp>
    </p:spTree>
    <p:extLst>
      <p:ext uri="{BB962C8B-B14F-4D97-AF65-F5344CB8AC3E}">
        <p14:creationId xmlns:p14="http://schemas.microsoft.com/office/powerpoint/2010/main" val="1724991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pPr algn="ctr"/>
            <a:r>
              <a:rPr lang="nl-NL" sz="4800" b="1" dirty="0"/>
              <a:t>Opbrengsten – toegerekende kosten</a:t>
            </a:r>
          </a:p>
          <a:p>
            <a:endParaRPr lang="nl-NL" dirty="0"/>
          </a:p>
        </p:txBody>
      </p:sp>
      <p:sp>
        <p:nvSpPr>
          <p:cNvPr id="3" name="Titel 2"/>
          <p:cNvSpPr>
            <a:spLocks noGrp="1"/>
          </p:cNvSpPr>
          <p:nvPr>
            <p:ph type="title"/>
          </p:nvPr>
        </p:nvSpPr>
        <p:spPr/>
        <p:txBody>
          <a:bodyPr/>
          <a:lstStyle/>
          <a:p>
            <a:r>
              <a:rPr lang="nl-NL" dirty="0" smtClean="0"/>
              <a:t>Saldo</a:t>
            </a:r>
            <a:endParaRPr lang="nl-NL" dirty="0"/>
          </a:p>
        </p:txBody>
      </p:sp>
    </p:spTree>
    <p:extLst>
      <p:ext uri="{BB962C8B-B14F-4D97-AF65-F5344CB8AC3E}">
        <p14:creationId xmlns:p14="http://schemas.microsoft.com/office/powerpoint/2010/main" val="24353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125" y="718264"/>
            <a:ext cx="11601449" cy="1507218"/>
          </a:xfrm>
        </p:spPr>
        <p:txBody>
          <a:bodyPr/>
          <a:lstStyle/>
          <a:p>
            <a:r>
              <a:rPr lang="nl-NL" dirty="0" smtClean="0"/>
              <a:t>Sterktes en zwaktes van de bedrijfsvoering</a:t>
            </a:r>
            <a:endParaRPr lang="nl-NL" dirty="0"/>
          </a:p>
        </p:txBody>
      </p:sp>
      <p:pic>
        <p:nvPicPr>
          <p:cNvPr id="2050" name="Picture 2" descr="De SWOT analyse | Tip 6 | Start je eigen kledinglijn - Kledingmerk opzette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44440"/>
          <a:stretch/>
        </p:blipFill>
        <p:spPr bwMode="auto">
          <a:xfrm>
            <a:off x="2460624" y="1831975"/>
            <a:ext cx="7140575" cy="3967311"/>
          </a:xfrm>
          <a:prstGeom prst="rect">
            <a:avLst/>
          </a:prstGeom>
          <a:noFill/>
          <a:extLst>
            <a:ext uri="{909E8E84-426E-40DD-AFC4-6F175D3DCCD1}">
              <a14:hiddenFill xmlns:a14="http://schemas.microsoft.com/office/drawing/2010/main">
                <a:solidFill>
                  <a:srgbClr val="FFFFFF"/>
                </a:solidFill>
              </a14:hiddenFill>
            </a:ext>
          </a:extLst>
        </p:spPr>
      </p:pic>
      <p:sp>
        <p:nvSpPr>
          <p:cNvPr id="4" name="Ovaal 3"/>
          <p:cNvSpPr/>
          <p:nvPr/>
        </p:nvSpPr>
        <p:spPr>
          <a:xfrm>
            <a:off x="2362200" y="3476625"/>
            <a:ext cx="914400" cy="13906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Rechte verbindingslijn met pijl 8"/>
          <p:cNvCxnSpPr/>
          <p:nvPr/>
        </p:nvCxnSpPr>
        <p:spPr>
          <a:xfrm>
            <a:off x="743742" y="4158842"/>
            <a:ext cx="15200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06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smtClean="0"/>
              <a:t>Daarnaast ……</a:t>
            </a:r>
            <a:endParaRPr lang="nl-NL" dirty="0"/>
          </a:p>
        </p:txBody>
      </p:sp>
      <p:pic>
        <p:nvPicPr>
          <p:cNvPr id="3076" name="Picture 4" descr="De SWOT analyse | Tip 6 | Start je eigen kledinglijn - Kledingmerk opzet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586" y="819150"/>
            <a:ext cx="5133975" cy="5133975"/>
          </a:xfrm>
          <a:prstGeom prst="rect">
            <a:avLst/>
          </a:prstGeom>
          <a:noFill/>
          <a:extLst>
            <a:ext uri="{909E8E84-426E-40DD-AFC4-6F175D3DCCD1}">
              <a14:hiddenFill xmlns:a14="http://schemas.microsoft.com/office/drawing/2010/main">
                <a:solidFill>
                  <a:srgbClr val="FFFFFF"/>
                </a:solidFill>
              </a14:hiddenFill>
            </a:ext>
          </a:extLst>
        </p:spPr>
      </p:pic>
      <p:sp>
        <p:nvSpPr>
          <p:cNvPr id="6" name="Ovaal 5"/>
          <p:cNvSpPr/>
          <p:nvPr/>
        </p:nvSpPr>
        <p:spPr>
          <a:xfrm>
            <a:off x="4991100" y="4095750"/>
            <a:ext cx="914400" cy="139065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p:cNvCxnSpPr/>
          <p:nvPr/>
        </p:nvCxnSpPr>
        <p:spPr>
          <a:xfrm>
            <a:off x="3372642" y="4844642"/>
            <a:ext cx="15200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78" name="Picture 6" descr="Leuk voor Later (@leuk_voor_later) |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1826" y="4852990"/>
            <a:ext cx="1298574" cy="1298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9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smtClean="0"/>
              <a:t>Optimaliseren “zwakte” (onderdeel van de bedrijfsvoering) </a:t>
            </a:r>
            <a:r>
              <a:rPr lang="nl-NL" sz="4000" dirty="0" smtClean="0">
                <a:latin typeface="Arial" panose="020B0604020202020204" pitchFamily="34" charset="0"/>
                <a:cs typeface="Arial" panose="020B0604020202020204" pitchFamily="34" charset="0"/>
              </a:rPr>
              <a:t>→ bedrijfskeuze</a:t>
            </a:r>
            <a:endParaRPr lang="nl-NL" sz="4000" dirty="0"/>
          </a:p>
        </p:txBody>
      </p:sp>
      <p:pic>
        <p:nvPicPr>
          <p:cNvPr id="4" name="Tijdelijke aanduiding voor afbeelding 2"/>
          <p:cNvPicPr>
            <a:picLocks noGrp="1" noChangeAspect="1"/>
          </p:cNvPicPr>
          <p:nvPr>
            <p:ph idx="1"/>
          </p:nvPr>
        </p:nvPicPr>
        <p:blipFill rotWithShape="1">
          <a:blip r:embed="rId2">
            <a:extLst>
              <a:ext uri="{28A0092B-C50C-407E-A947-70E740481C1C}">
                <a14:useLocalDpi xmlns:a14="http://schemas.microsoft.com/office/drawing/2010/main" val="0"/>
              </a:ext>
            </a:extLst>
          </a:blip>
          <a:srcRect t="20807" b="20807"/>
          <a:stretch/>
        </p:blipFill>
        <p:spPr>
          <a:xfrm>
            <a:off x="1987613" y="1987357"/>
            <a:ext cx="7542890" cy="3868738"/>
          </a:xfrm>
          <a:prstGeom prst="rect">
            <a:avLst/>
          </a:prstGeom>
        </p:spPr>
      </p:pic>
      <p:pic>
        <p:nvPicPr>
          <p:cNvPr id="5" name="Tijdelijke aanduiding voor inhoud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8359" y="1613321"/>
            <a:ext cx="1555681" cy="1224321"/>
          </a:xfrm>
          <a:prstGeom prst="rect">
            <a:avLst/>
          </a:prstGeom>
        </p:spPr>
      </p:pic>
      <p:pic>
        <p:nvPicPr>
          <p:cNvPr id="6" name="Afbeelding 5"/>
          <p:cNvPicPr>
            <a:picLocks noChangeAspect="1"/>
          </p:cNvPicPr>
          <p:nvPr/>
        </p:nvPicPr>
        <p:blipFill rotWithShape="1">
          <a:blip r:embed="rId4" cstate="print">
            <a:extLst>
              <a:ext uri="{28A0092B-C50C-407E-A947-70E740481C1C}">
                <a14:useLocalDpi xmlns:a14="http://schemas.microsoft.com/office/drawing/2010/main" val="0"/>
              </a:ext>
            </a:extLst>
          </a:blip>
          <a:srcRect l="14062" t="5460" r="16295" b="7179"/>
          <a:stretch/>
        </p:blipFill>
        <p:spPr>
          <a:xfrm>
            <a:off x="10182572" y="3390768"/>
            <a:ext cx="1235268" cy="1619656"/>
          </a:xfrm>
          <a:prstGeom prst="rect">
            <a:avLst/>
          </a:prstGeom>
        </p:spPr>
      </p:pic>
      <p:sp>
        <p:nvSpPr>
          <p:cNvPr id="7" name="Vermenigvuldigen 6"/>
          <p:cNvSpPr/>
          <p:nvPr/>
        </p:nvSpPr>
        <p:spPr>
          <a:xfrm>
            <a:off x="9747859" y="3291024"/>
            <a:ext cx="2175484" cy="1819143"/>
          </a:xfrm>
          <a:prstGeom prst="mathMultiply">
            <a:avLst>
              <a:gd name="adj1" fmla="val 820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p:cNvSpPr txBox="1"/>
          <p:nvPr/>
        </p:nvSpPr>
        <p:spPr>
          <a:xfrm>
            <a:off x="301293" y="3921726"/>
            <a:ext cx="7040710" cy="584775"/>
          </a:xfrm>
          <a:prstGeom prst="rect">
            <a:avLst/>
          </a:prstGeom>
          <a:solidFill>
            <a:srgbClr val="FF0000"/>
          </a:solidFill>
        </p:spPr>
        <p:txBody>
          <a:bodyPr wrap="none" rtlCol="0">
            <a:spAutoFit/>
          </a:bodyPr>
          <a:lstStyle/>
          <a:p>
            <a:r>
              <a:rPr lang="nl-NL" sz="3200" b="1" dirty="0" smtClean="0">
                <a:solidFill>
                  <a:schemeClr val="bg1"/>
                </a:solidFill>
              </a:rPr>
              <a:t>LOONT HET OF LOONT HET NIET!!</a:t>
            </a:r>
            <a:endParaRPr lang="nl-NL" sz="3200" b="1" dirty="0">
              <a:solidFill>
                <a:schemeClr val="bg1"/>
              </a:solidFill>
            </a:endParaRPr>
          </a:p>
        </p:txBody>
      </p:sp>
    </p:spTree>
    <p:extLst>
      <p:ext uri="{BB962C8B-B14F-4D97-AF65-F5344CB8AC3E}">
        <p14:creationId xmlns:p14="http://schemas.microsoft.com/office/powerpoint/2010/main" val="192816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49288" y="404949"/>
            <a:ext cx="10654252" cy="1507218"/>
          </a:xfrm>
        </p:spPr>
        <p:txBody>
          <a:bodyPr/>
          <a:lstStyle/>
          <a:p>
            <a:r>
              <a:rPr lang="nl-NL" dirty="0" smtClean="0"/>
              <a:t>Op de  financiële balans</a:t>
            </a:r>
            <a:endParaRPr lang="nl-NL" dirty="0"/>
          </a:p>
        </p:txBody>
      </p:sp>
      <p:pic>
        <p:nvPicPr>
          <p:cNvPr id="4" name="Picture 2" descr="Kleurplaat weegschaal. Gratis kleurplaten om te printen."/>
          <p:cNvPicPr>
            <a:picLocks noChangeAspect="1" noChangeArrowheads="1"/>
          </p:cNvPicPr>
          <p:nvPr/>
        </p:nvPicPr>
        <p:blipFill rotWithShape="1">
          <a:blip r:embed="rId2">
            <a:extLst>
              <a:ext uri="{28A0092B-C50C-407E-A947-70E740481C1C}">
                <a14:useLocalDpi xmlns:a14="http://schemas.microsoft.com/office/drawing/2010/main" val="0"/>
              </a:ext>
            </a:extLst>
          </a:blip>
          <a:srcRect t="13896" b="15467"/>
          <a:stretch/>
        </p:blipFill>
        <p:spPr bwMode="auto">
          <a:xfrm>
            <a:off x="2103906" y="2076450"/>
            <a:ext cx="7992666" cy="40005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2466976" y="2405015"/>
            <a:ext cx="2819400" cy="584775"/>
          </a:xfrm>
          <a:prstGeom prst="rect">
            <a:avLst/>
          </a:prstGeom>
          <a:solidFill>
            <a:schemeClr val="tx1"/>
          </a:solidFill>
          <a:ln w="31750">
            <a:solidFill>
              <a:schemeClr val="tx1"/>
            </a:solidFill>
          </a:ln>
        </p:spPr>
        <p:txBody>
          <a:bodyPr wrap="square" rtlCol="0">
            <a:spAutoFit/>
          </a:bodyPr>
          <a:lstStyle/>
          <a:p>
            <a:pPr marL="285750" indent="-285750">
              <a:buFont typeface="Wingdings" panose="05000000000000000000" pitchFamily="2" charset="2"/>
              <a:buChar char="Ø"/>
            </a:pPr>
            <a:r>
              <a:rPr lang="nl-NL" sz="1600" dirty="0" smtClean="0">
                <a:solidFill>
                  <a:schemeClr val="bg1"/>
                </a:solidFill>
              </a:rPr>
              <a:t>Verminderde opbrengsten</a:t>
            </a:r>
          </a:p>
          <a:p>
            <a:pPr marL="285750" indent="-285750">
              <a:buFont typeface="Wingdings" panose="05000000000000000000" pitchFamily="2" charset="2"/>
              <a:buChar char="Ø"/>
            </a:pPr>
            <a:r>
              <a:rPr lang="nl-NL" sz="1600" dirty="0" smtClean="0">
                <a:solidFill>
                  <a:schemeClr val="bg1"/>
                </a:solidFill>
              </a:rPr>
              <a:t>Extra kosten</a:t>
            </a:r>
            <a:endParaRPr lang="nl-NL" sz="1600" dirty="0">
              <a:solidFill>
                <a:schemeClr val="bg1"/>
              </a:solidFill>
            </a:endParaRPr>
          </a:p>
        </p:txBody>
      </p:sp>
      <p:sp>
        <p:nvSpPr>
          <p:cNvPr id="6" name="Tekstvak 5"/>
          <p:cNvSpPr txBox="1"/>
          <p:nvPr/>
        </p:nvSpPr>
        <p:spPr>
          <a:xfrm>
            <a:off x="6886576" y="2405016"/>
            <a:ext cx="2809874" cy="584775"/>
          </a:xfrm>
          <a:prstGeom prst="rect">
            <a:avLst/>
          </a:prstGeom>
          <a:solidFill>
            <a:schemeClr val="tx1"/>
          </a:solidFill>
          <a:ln w="31750">
            <a:solidFill>
              <a:schemeClr val="tx1"/>
            </a:solidFill>
          </a:ln>
        </p:spPr>
        <p:txBody>
          <a:bodyPr wrap="square" rtlCol="0">
            <a:spAutoFit/>
          </a:bodyPr>
          <a:lstStyle/>
          <a:p>
            <a:pPr marL="285750" indent="-285750">
              <a:buFont typeface="Wingdings" panose="05000000000000000000" pitchFamily="2" charset="2"/>
              <a:buChar char="Ø"/>
            </a:pPr>
            <a:r>
              <a:rPr lang="nl-NL" sz="1600" dirty="0" smtClean="0">
                <a:solidFill>
                  <a:schemeClr val="bg1"/>
                </a:solidFill>
              </a:rPr>
              <a:t>Meer opbrengsten</a:t>
            </a:r>
          </a:p>
          <a:p>
            <a:pPr marL="285750" indent="-285750">
              <a:buFont typeface="Wingdings" panose="05000000000000000000" pitchFamily="2" charset="2"/>
              <a:buChar char="Ø"/>
            </a:pPr>
            <a:r>
              <a:rPr lang="nl-NL" sz="1600" dirty="0" smtClean="0">
                <a:solidFill>
                  <a:schemeClr val="bg1"/>
                </a:solidFill>
              </a:rPr>
              <a:t>Verminderde kosten</a:t>
            </a:r>
            <a:endParaRPr lang="nl-NL" sz="1600" dirty="0">
              <a:solidFill>
                <a:schemeClr val="bg1"/>
              </a:solidFill>
            </a:endParaRPr>
          </a:p>
        </p:txBody>
      </p:sp>
      <p:sp>
        <p:nvSpPr>
          <p:cNvPr id="7" name="Tekstvak 6"/>
          <p:cNvSpPr txBox="1"/>
          <p:nvPr/>
        </p:nvSpPr>
        <p:spPr>
          <a:xfrm>
            <a:off x="6441396" y="1814252"/>
            <a:ext cx="1172116" cy="369332"/>
          </a:xfrm>
          <a:prstGeom prst="rect">
            <a:avLst/>
          </a:prstGeom>
          <a:noFill/>
          <a:ln w="25400">
            <a:solidFill>
              <a:schemeClr val="tx1"/>
            </a:solidFill>
          </a:ln>
        </p:spPr>
        <p:txBody>
          <a:bodyPr wrap="square" rtlCol="0">
            <a:spAutoFit/>
          </a:bodyPr>
          <a:lstStyle/>
          <a:p>
            <a:pPr algn="ctr"/>
            <a:r>
              <a:rPr lang="nl-NL" b="1" dirty="0" smtClean="0">
                <a:solidFill>
                  <a:srgbClr val="00B050"/>
                </a:solidFill>
              </a:rPr>
              <a:t>WINST</a:t>
            </a:r>
            <a:endParaRPr lang="nl-NL" b="1" dirty="0">
              <a:solidFill>
                <a:srgbClr val="00B050"/>
              </a:solidFill>
            </a:endParaRPr>
          </a:p>
        </p:txBody>
      </p:sp>
      <p:sp>
        <p:nvSpPr>
          <p:cNvPr id="8" name="Tekstvak 7"/>
          <p:cNvSpPr txBox="1"/>
          <p:nvPr/>
        </p:nvSpPr>
        <p:spPr>
          <a:xfrm>
            <a:off x="4584021" y="1814252"/>
            <a:ext cx="1172116" cy="369332"/>
          </a:xfrm>
          <a:prstGeom prst="rect">
            <a:avLst/>
          </a:prstGeom>
          <a:noFill/>
          <a:ln w="25400">
            <a:solidFill>
              <a:schemeClr val="tx1"/>
            </a:solidFill>
          </a:ln>
        </p:spPr>
        <p:txBody>
          <a:bodyPr wrap="none" rtlCol="0">
            <a:spAutoFit/>
          </a:bodyPr>
          <a:lstStyle/>
          <a:p>
            <a:pPr algn="ctr"/>
            <a:r>
              <a:rPr lang="nl-NL" b="1" dirty="0" smtClean="0">
                <a:solidFill>
                  <a:srgbClr val="FF0000"/>
                </a:solidFill>
              </a:rPr>
              <a:t>VERLIES</a:t>
            </a:r>
            <a:endParaRPr lang="nl-NL" b="1" dirty="0">
              <a:solidFill>
                <a:srgbClr val="FF0000"/>
              </a:solidFill>
            </a:endParaRPr>
          </a:p>
        </p:txBody>
      </p:sp>
    </p:spTree>
    <p:extLst>
      <p:ext uri="{BB962C8B-B14F-4D97-AF65-F5344CB8AC3E}">
        <p14:creationId xmlns:p14="http://schemas.microsoft.com/office/powerpoint/2010/main" val="3890607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968182"/>
            <a:ext cx="10654252" cy="1060643"/>
          </a:xfrm>
        </p:spPr>
        <p:txBody>
          <a:bodyPr/>
          <a:lstStyle/>
          <a:p>
            <a:r>
              <a:rPr lang="nl-NL" dirty="0" smtClean="0"/>
              <a:t>Bereken of een uitbreiding van het aantal dieren met 20% lonend is. Gebruik de volgende uitgangspunten:</a:t>
            </a:r>
            <a:endParaRPr lang="nl-NL" dirty="0"/>
          </a:p>
        </p:txBody>
      </p:sp>
      <p:sp>
        <p:nvSpPr>
          <p:cNvPr id="3" name="Titel 2"/>
          <p:cNvSpPr>
            <a:spLocks noGrp="1"/>
          </p:cNvSpPr>
          <p:nvPr>
            <p:ph type="title"/>
          </p:nvPr>
        </p:nvSpPr>
        <p:spPr>
          <a:xfrm>
            <a:off x="649288" y="-291386"/>
            <a:ext cx="10654252" cy="1507218"/>
          </a:xfrm>
        </p:spPr>
        <p:txBody>
          <a:bodyPr/>
          <a:lstStyle/>
          <a:p>
            <a:r>
              <a:rPr lang="nl-NL" dirty="0" smtClean="0"/>
              <a:t>Voor nu……</a:t>
            </a:r>
            <a:endParaRPr lang="nl-NL" dirty="0"/>
          </a:p>
        </p:txBody>
      </p:sp>
      <p:sp>
        <p:nvSpPr>
          <p:cNvPr id="4" name="Tekstvak 3"/>
          <p:cNvSpPr txBox="1"/>
          <p:nvPr/>
        </p:nvSpPr>
        <p:spPr>
          <a:xfrm>
            <a:off x="1162050" y="2028825"/>
            <a:ext cx="4752975" cy="4001095"/>
          </a:xfrm>
          <a:prstGeom prst="rect">
            <a:avLst/>
          </a:prstGeom>
          <a:noFill/>
        </p:spPr>
        <p:txBody>
          <a:bodyPr wrap="square" rtlCol="0">
            <a:spAutoFit/>
          </a:bodyPr>
          <a:lstStyle/>
          <a:p>
            <a:r>
              <a:rPr lang="nl-NL" sz="2000" b="1" dirty="0" smtClean="0"/>
              <a:t>Melkvee:</a:t>
            </a:r>
          </a:p>
          <a:p>
            <a:pPr marL="285750" indent="-285750">
              <a:buFont typeface="Wingdings" panose="05000000000000000000" pitchFamily="2" charset="2"/>
              <a:buChar char="Ø"/>
            </a:pPr>
            <a:r>
              <a:rPr lang="nl-NL" dirty="0" smtClean="0"/>
              <a:t>Bestaand bedrijf = 100 melkkoeien incl. jongvee,</a:t>
            </a:r>
          </a:p>
          <a:p>
            <a:pPr marL="285750" indent="-285750">
              <a:buFont typeface="Wingdings" panose="05000000000000000000" pitchFamily="2" charset="2"/>
              <a:buChar char="Ø"/>
            </a:pPr>
            <a:r>
              <a:rPr lang="nl-NL" dirty="0" smtClean="0"/>
              <a:t>Gemiddelde resultaten,</a:t>
            </a:r>
          </a:p>
          <a:p>
            <a:pPr marL="285750" indent="-285750">
              <a:buFont typeface="Wingdings" panose="05000000000000000000" pitchFamily="2" charset="2"/>
              <a:buChar char="Ø"/>
            </a:pPr>
            <a:r>
              <a:rPr lang="nl-NL" dirty="0" smtClean="0"/>
              <a:t>Met 100 koeien zelfvoorzienend zowel voor mest als ruwvoer,</a:t>
            </a:r>
          </a:p>
          <a:p>
            <a:pPr marL="285750" indent="-285750">
              <a:buFont typeface="Wingdings" panose="05000000000000000000" pitchFamily="2" charset="2"/>
              <a:buChar char="Ø"/>
            </a:pPr>
            <a:r>
              <a:rPr lang="nl-NL" dirty="0" smtClean="0"/>
              <a:t>De ligboxstal is nu voor 100% bezet dus er zal geïnvesteerd moeten worden in extra boxen,</a:t>
            </a:r>
          </a:p>
          <a:p>
            <a:pPr marL="285750" indent="-285750">
              <a:buFont typeface="Wingdings" panose="05000000000000000000" pitchFamily="2" charset="2"/>
              <a:buChar char="Ø"/>
            </a:pPr>
            <a:r>
              <a:rPr lang="nl-NL" dirty="0" smtClean="0"/>
              <a:t>Fosfaatrechten zijn er ook niet voldoende, dus ook doe moeten worden aangekocht,</a:t>
            </a:r>
          </a:p>
          <a:p>
            <a:pPr marL="285750" indent="-285750">
              <a:buFont typeface="Wingdings" panose="05000000000000000000" pitchFamily="2" charset="2"/>
              <a:buChar char="Ø"/>
            </a:pPr>
            <a:r>
              <a:rPr lang="nl-NL" dirty="0"/>
              <a:t>A</a:t>
            </a:r>
            <a:r>
              <a:rPr lang="nl-NL" dirty="0" smtClean="0"/>
              <a:t>ndere uitgangspunten mag jezelf bepalen,</a:t>
            </a:r>
          </a:p>
          <a:p>
            <a:pPr marL="285750" indent="-285750">
              <a:buFont typeface="Wingdings" panose="05000000000000000000" pitchFamily="2" charset="2"/>
              <a:buChar char="Ø"/>
            </a:pPr>
            <a:r>
              <a:rPr lang="nl-NL" dirty="0" smtClean="0"/>
              <a:t>Gebruik de KWIN.</a:t>
            </a:r>
            <a:endParaRPr lang="nl-NL" dirty="0"/>
          </a:p>
        </p:txBody>
      </p:sp>
      <p:sp>
        <p:nvSpPr>
          <p:cNvPr id="5" name="Tekstvak 4"/>
          <p:cNvSpPr txBox="1"/>
          <p:nvPr/>
        </p:nvSpPr>
        <p:spPr>
          <a:xfrm>
            <a:off x="6470920" y="2028825"/>
            <a:ext cx="4832620" cy="3724096"/>
          </a:xfrm>
          <a:prstGeom prst="rect">
            <a:avLst/>
          </a:prstGeom>
          <a:noFill/>
        </p:spPr>
        <p:txBody>
          <a:bodyPr wrap="square" rtlCol="0">
            <a:spAutoFit/>
          </a:bodyPr>
          <a:lstStyle/>
          <a:p>
            <a:r>
              <a:rPr lang="nl-NL" sz="2000" b="1" dirty="0" smtClean="0"/>
              <a:t>Varkenshouderij:</a:t>
            </a:r>
          </a:p>
          <a:p>
            <a:pPr marL="285750" indent="-285750">
              <a:buFont typeface="Wingdings" panose="05000000000000000000" pitchFamily="2" charset="2"/>
              <a:buChar char="Ø"/>
            </a:pPr>
            <a:r>
              <a:rPr lang="nl-NL" dirty="0" smtClean="0"/>
              <a:t>Bestaand bedrijf = 500 zeugen incl. biggen tot 25 kilo,</a:t>
            </a:r>
          </a:p>
          <a:p>
            <a:pPr marL="285750" indent="-285750">
              <a:buFont typeface="Wingdings" panose="05000000000000000000" pitchFamily="2" charset="2"/>
              <a:buChar char="Ø"/>
            </a:pPr>
            <a:r>
              <a:rPr lang="nl-NL" dirty="0" smtClean="0"/>
              <a:t>Gemiddelde resultaten,</a:t>
            </a:r>
          </a:p>
          <a:p>
            <a:pPr marL="285750" indent="-285750">
              <a:buFont typeface="Wingdings" panose="05000000000000000000" pitchFamily="2" charset="2"/>
              <a:buChar char="Ø"/>
            </a:pPr>
            <a:r>
              <a:rPr lang="nl-NL" dirty="0" smtClean="0"/>
              <a:t>De zeugenstal is nu voor 100% bezet dus er zal geïnvesteerd moeten extra zeugen- en biggenplaatsen,</a:t>
            </a:r>
          </a:p>
          <a:p>
            <a:pPr marL="285750" indent="-285750">
              <a:buFont typeface="Wingdings" panose="05000000000000000000" pitchFamily="2" charset="2"/>
              <a:buChar char="Ø"/>
            </a:pPr>
            <a:r>
              <a:rPr lang="nl-NL" dirty="0" smtClean="0"/>
              <a:t>Productierechten zijn er ook niet voldoende, dus ook doe moeten worden aangekocht,</a:t>
            </a:r>
          </a:p>
          <a:p>
            <a:pPr marL="285750" indent="-285750">
              <a:buFont typeface="Wingdings" panose="05000000000000000000" pitchFamily="2" charset="2"/>
              <a:buChar char="Ø"/>
            </a:pPr>
            <a:r>
              <a:rPr lang="nl-NL" dirty="0"/>
              <a:t>A</a:t>
            </a:r>
            <a:r>
              <a:rPr lang="nl-NL" dirty="0" smtClean="0"/>
              <a:t>ndere uitgangspunten mag jezelf bepalen,</a:t>
            </a:r>
          </a:p>
          <a:p>
            <a:pPr marL="285750" indent="-285750">
              <a:buFont typeface="Wingdings" panose="05000000000000000000" pitchFamily="2" charset="2"/>
              <a:buChar char="Ø"/>
            </a:pPr>
            <a:r>
              <a:rPr lang="nl-NL" dirty="0" smtClean="0"/>
              <a:t>Gebruik de KWIN.</a:t>
            </a:r>
            <a:endParaRPr lang="nl-NL" dirty="0"/>
          </a:p>
        </p:txBody>
      </p:sp>
    </p:spTree>
    <p:extLst>
      <p:ext uri="{BB962C8B-B14F-4D97-AF65-F5344CB8AC3E}">
        <p14:creationId xmlns:p14="http://schemas.microsoft.com/office/powerpoint/2010/main" val="2859852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1642008"/>
            <a:ext cx="10654252" cy="4305946"/>
          </a:xfrm>
        </p:spPr>
        <p:txBody>
          <a:bodyPr/>
          <a:lstStyle/>
          <a:p>
            <a:pPr marL="342900" indent="-342900">
              <a:buFont typeface="Wingdings" panose="05000000000000000000" pitchFamily="2" charset="2"/>
              <a:buChar char="Ø"/>
            </a:pPr>
            <a:r>
              <a:rPr lang="nl-NL" altLang="nl-NL" sz="2000" b="1" dirty="0"/>
              <a:t>Opbrengsten melkvee</a:t>
            </a:r>
          </a:p>
          <a:p>
            <a:pPr marL="1028700" lvl="1" indent="-342900">
              <a:buFont typeface="Wingdings" panose="05000000000000000000" pitchFamily="2" charset="2"/>
              <a:buChar char="§"/>
            </a:pPr>
            <a:r>
              <a:rPr lang="nl-NL" altLang="nl-NL" sz="2000" dirty="0"/>
              <a:t>Melkgeld</a:t>
            </a:r>
          </a:p>
          <a:p>
            <a:pPr marL="1028700" lvl="1" indent="-342900">
              <a:buFont typeface="Wingdings" panose="05000000000000000000" pitchFamily="2" charset="2"/>
              <a:buChar char="§"/>
            </a:pPr>
            <a:r>
              <a:rPr lang="nl-NL" altLang="nl-NL" sz="2000" dirty="0"/>
              <a:t>Omzet en aanwas</a:t>
            </a:r>
          </a:p>
          <a:p>
            <a:pPr marL="1028700" lvl="1" indent="-342900">
              <a:buFont typeface="Wingdings" panose="05000000000000000000" pitchFamily="2" charset="2"/>
              <a:buChar char="§"/>
            </a:pPr>
            <a:r>
              <a:rPr lang="nl-NL" altLang="nl-NL" sz="2000" dirty="0"/>
              <a:t>Overige opbrengsten</a:t>
            </a:r>
          </a:p>
          <a:p>
            <a:pPr marL="342900" indent="-342900">
              <a:buFont typeface="Wingdings" panose="05000000000000000000" pitchFamily="2" charset="2"/>
              <a:buChar char="Ø"/>
            </a:pPr>
            <a:r>
              <a:rPr lang="nl-NL" altLang="nl-NL" sz="2000" b="1" dirty="0"/>
              <a:t>Opbrengsten varkenshouderij</a:t>
            </a:r>
          </a:p>
          <a:p>
            <a:pPr marL="1028700" lvl="1" indent="-342900">
              <a:buFont typeface="Wingdings" panose="05000000000000000000" pitchFamily="2" charset="2"/>
              <a:buChar char="§"/>
            </a:pPr>
            <a:r>
              <a:rPr lang="nl-NL" altLang="nl-NL" sz="2000" dirty="0"/>
              <a:t>Vermeerderingsbedrijf</a:t>
            </a:r>
          </a:p>
          <a:p>
            <a:pPr lvl="3">
              <a:buFont typeface="Wingdings" panose="05000000000000000000" pitchFamily="2" charset="2"/>
              <a:buChar char="ü"/>
            </a:pPr>
            <a:r>
              <a:rPr lang="nl-NL" altLang="nl-NL" dirty="0"/>
              <a:t>Afgeleverde biggen</a:t>
            </a:r>
          </a:p>
          <a:p>
            <a:pPr lvl="3">
              <a:buFont typeface="Wingdings" panose="05000000000000000000" pitchFamily="2" charset="2"/>
              <a:buChar char="ü"/>
            </a:pPr>
            <a:r>
              <a:rPr lang="nl-NL" altLang="nl-NL" dirty="0"/>
              <a:t>Slachtzeugen</a:t>
            </a:r>
          </a:p>
          <a:p>
            <a:pPr lvl="3">
              <a:buFont typeface="Wingdings" panose="05000000000000000000" pitchFamily="2" charset="2"/>
              <a:buChar char="ü"/>
            </a:pPr>
            <a:r>
              <a:rPr lang="nl-NL" altLang="nl-NL" dirty="0"/>
              <a:t>Uitgeselecteerde opfokzeugen</a:t>
            </a:r>
          </a:p>
          <a:p>
            <a:pPr marL="1028700" lvl="1" indent="-342900">
              <a:buFont typeface="Wingdings" panose="05000000000000000000" pitchFamily="2" charset="2"/>
              <a:buChar char="§"/>
            </a:pPr>
            <a:r>
              <a:rPr lang="nl-NL" altLang="nl-NL" sz="2000" dirty="0"/>
              <a:t>Vleesvarkenshouderij</a:t>
            </a:r>
          </a:p>
          <a:p>
            <a:pPr lvl="3">
              <a:buFont typeface="Wingdings" panose="05000000000000000000" pitchFamily="2" charset="2"/>
              <a:buChar char="ü"/>
            </a:pPr>
            <a:r>
              <a:rPr lang="nl-NL" altLang="nl-NL" dirty="0"/>
              <a:t>Afgeleverde vleesvarkens</a:t>
            </a:r>
          </a:p>
          <a:p>
            <a:endParaRPr lang="nl-NL" dirty="0"/>
          </a:p>
        </p:txBody>
      </p:sp>
      <p:sp>
        <p:nvSpPr>
          <p:cNvPr id="3" name="Titel 2"/>
          <p:cNvSpPr>
            <a:spLocks noGrp="1"/>
          </p:cNvSpPr>
          <p:nvPr>
            <p:ph type="title"/>
          </p:nvPr>
        </p:nvSpPr>
        <p:spPr>
          <a:xfrm>
            <a:off x="562203" y="-344181"/>
            <a:ext cx="10654252" cy="1507218"/>
          </a:xfrm>
        </p:spPr>
        <p:txBody>
          <a:bodyPr/>
          <a:lstStyle/>
          <a:p>
            <a:r>
              <a:rPr lang="nl-NL" dirty="0" smtClean="0"/>
              <a:t>Opbrengsten</a:t>
            </a:r>
            <a:endParaRPr lang="nl-NL" dirty="0"/>
          </a:p>
        </p:txBody>
      </p:sp>
    </p:spTree>
    <p:extLst>
      <p:ext uri="{BB962C8B-B14F-4D97-AF65-F5344CB8AC3E}">
        <p14:creationId xmlns:p14="http://schemas.microsoft.com/office/powerpoint/2010/main" val="2074640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altLang="nl-NL" sz="2000" b="1" dirty="0"/>
              <a:t>Formule:</a:t>
            </a:r>
          </a:p>
          <a:p>
            <a:r>
              <a:rPr lang="nl-NL" altLang="nl-NL" sz="2000" dirty="0"/>
              <a:t>O&amp;A = (verkoop + eindbalans) – (aankoop + beginbalans)</a:t>
            </a:r>
          </a:p>
          <a:p>
            <a:endParaRPr lang="nl-NL" altLang="nl-NL" sz="2000" dirty="0"/>
          </a:p>
          <a:p>
            <a:r>
              <a:rPr lang="nl-NL" altLang="nl-NL" sz="2000" b="1" dirty="0"/>
              <a:t>Dus in het Nederlands:</a:t>
            </a:r>
          </a:p>
          <a:p>
            <a:r>
              <a:rPr lang="nl-NL" altLang="nl-NL" sz="2000" dirty="0"/>
              <a:t>Verkoop – aankoop van dieren plus</a:t>
            </a:r>
          </a:p>
          <a:p>
            <a:r>
              <a:rPr lang="nl-NL" altLang="nl-NL" sz="2000" dirty="0"/>
              <a:t>De waarde van de dieren op eindbalans* – de waarde op de begin balans </a:t>
            </a:r>
          </a:p>
          <a:p>
            <a:endParaRPr lang="nl-NL" altLang="nl-NL" sz="2400" dirty="0"/>
          </a:p>
          <a:p>
            <a:r>
              <a:rPr lang="nl-NL" altLang="nl-NL" sz="1600" i="1" dirty="0"/>
              <a:t>* Rekent met actuele prijzen op dat moment</a:t>
            </a:r>
            <a:endParaRPr lang="en-US" altLang="nl-NL" sz="1600" i="1" dirty="0"/>
          </a:p>
          <a:p>
            <a:endParaRPr lang="nl-NL" dirty="0"/>
          </a:p>
        </p:txBody>
      </p:sp>
      <p:sp>
        <p:nvSpPr>
          <p:cNvPr id="3" name="Titel 2"/>
          <p:cNvSpPr>
            <a:spLocks noGrp="1"/>
          </p:cNvSpPr>
          <p:nvPr>
            <p:ph type="title"/>
          </p:nvPr>
        </p:nvSpPr>
        <p:spPr/>
        <p:txBody>
          <a:bodyPr/>
          <a:lstStyle/>
          <a:p>
            <a:r>
              <a:rPr lang="nl-NL" dirty="0" smtClean="0"/>
              <a:t>Omzet en aanwas</a:t>
            </a:r>
            <a:endParaRPr lang="nl-NL" dirty="0"/>
          </a:p>
        </p:txBody>
      </p:sp>
    </p:spTree>
    <p:extLst>
      <p:ext uri="{BB962C8B-B14F-4D97-AF65-F5344CB8AC3E}">
        <p14:creationId xmlns:p14="http://schemas.microsoft.com/office/powerpoint/2010/main" val="1965428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1328500"/>
            <a:ext cx="10654252" cy="4410449"/>
          </a:xfrm>
        </p:spPr>
        <p:txBody>
          <a:bodyPr/>
          <a:lstStyle/>
          <a:p>
            <a:r>
              <a:rPr lang="nl-NL" dirty="0"/>
              <a:t>Dit zijn alle kosten die aan een bepaalde landbouwtak zijn toe te rekenen en die variëren met de productieomvang</a:t>
            </a:r>
            <a:r>
              <a:rPr lang="nl-NL" dirty="0" smtClean="0"/>
              <a:t>. Dus …….. </a:t>
            </a:r>
            <a:endParaRPr lang="nl-NL" sz="1400" b="1" dirty="0"/>
          </a:p>
          <a:p>
            <a:pPr marL="285750" indent="-285750">
              <a:buFont typeface="Wingdings" panose="05000000000000000000" pitchFamily="2" charset="2"/>
              <a:buChar char="Ø"/>
              <a:defRPr/>
            </a:pPr>
            <a:r>
              <a:rPr lang="nl-NL" sz="1400" dirty="0"/>
              <a:t>Aankoop dieren (hokdieren)</a:t>
            </a:r>
          </a:p>
          <a:p>
            <a:pPr marL="285750" indent="-285750">
              <a:buFont typeface="Wingdings" panose="05000000000000000000" pitchFamily="2" charset="2"/>
              <a:buChar char="Ø"/>
              <a:defRPr/>
            </a:pPr>
            <a:r>
              <a:rPr lang="nl-NL" sz="1400" dirty="0"/>
              <a:t>Voer en water</a:t>
            </a:r>
          </a:p>
          <a:p>
            <a:pPr marL="285750" indent="-285750">
              <a:buFont typeface="Wingdings" panose="05000000000000000000" pitchFamily="2" charset="2"/>
              <a:buChar char="Ø"/>
              <a:defRPr/>
            </a:pPr>
            <a:r>
              <a:rPr lang="nl-NL" sz="1400" dirty="0"/>
              <a:t>Fokkerij: KI, inseminatiekosten</a:t>
            </a:r>
          </a:p>
          <a:p>
            <a:pPr marL="285750" indent="-285750">
              <a:buFont typeface="Wingdings" panose="05000000000000000000" pitchFamily="2" charset="2"/>
              <a:buChar char="Ø"/>
              <a:defRPr/>
            </a:pPr>
            <a:r>
              <a:rPr lang="nl-NL" sz="1400" dirty="0" err="1"/>
              <a:t>Veeverzorging</a:t>
            </a:r>
            <a:r>
              <a:rPr lang="nl-NL" sz="1400" dirty="0"/>
              <a:t>: gezondheidszorg, reinigingsmiddelen, scheren, </a:t>
            </a:r>
            <a:r>
              <a:rPr lang="nl-NL" sz="1400" dirty="0" err="1"/>
              <a:t>klauwbekappen</a:t>
            </a:r>
            <a:endParaRPr lang="nl-NL" sz="1400" dirty="0"/>
          </a:p>
          <a:p>
            <a:pPr marL="285750" indent="-285750">
              <a:buFont typeface="Wingdings" panose="05000000000000000000" pitchFamily="2" charset="2"/>
              <a:buChar char="Ø"/>
              <a:defRPr/>
            </a:pPr>
            <a:r>
              <a:rPr lang="nl-NL" sz="1400" dirty="0"/>
              <a:t>Energie en brandstof</a:t>
            </a:r>
          </a:p>
          <a:p>
            <a:pPr marL="285750" indent="-285750">
              <a:buFont typeface="Wingdings" panose="05000000000000000000" pitchFamily="2" charset="2"/>
              <a:buChar char="Ø"/>
              <a:defRPr/>
            </a:pPr>
            <a:r>
              <a:rPr lang="nl-NL" sz="1400" dirty="0"/>
              <a:t>Strooisel</a:t>
            </a:r>
          </a:p>
          <a:p>
            <a:pPr marL="285750" indent="-285750">
              <a:buFont typeface="Wingdings" panose="05000000000000000000" pitchFamily="2" charset="2"/>
              <a:buChar char="Ø"/>
              <a:defRPr/>
            </a:pPr>
            <a:r>
              <a:rPr lang="nl-NL" sz="1400" dirty="0"/>
              <a:t>Bemestingskosten (grondgebonden veehouderijtakken: melkvee)</a:t>
            </a:r>
          </a:p>
          <a:p>
            <a:pPr marL="285750" indent="-285750">
              <a:buFont typeface="Wingdings" panose="05000000000000000000" pitchFamily="2" charset="2"/>
              <a:buChar char="Ø"/>
              <a:defRPr/>
            </a:pPr>
            <a:r>
              <a:rPr lang="nl-NL" sz="1400" dirty="0"/>
              <a:t>Gewasbeschermingsmiddelen (grondgebonden veehouderijtakken: melkvee)</a:t>
            </a:r>
          </a:p>
          <a:p>
            <a:pPr marL="285750" indent="-285750">
              <a:buFont typeface="Wingdings" panose="05000000000000000000" pitchFamily="2" charset="2"/>
              <a:buChar char="Ø"/>
              <a:defRPr/>
            </a:pPr>
            <a:r>
              <a:rPr lang="nl-NL" sz="1400" dirty="0"/>
              <a:t>Zaaizaad en/of pootgoed (grondgebonden veehouderijtakken: melkvee)</a:t>
            </a:r>
          </a:p>
          <a:p>
            <a:endParaRPr lang="nl-NL" dirty="0"/>
          </a:p>
          <a:p>
            <a:endParaRPr lang="nl-NL" dirty="0"/>
          </a:p>
        </p:txBody>
      </p:sp>
      <p:sp>
        <p:nvSpPr>
          <p:cNvPr id="3" name="Titel 2"/>
          <p:cNvSpPr>
            <a:spLocks noGrp="1"/>
          </p:cNvSpPr>
          <p:nvPr>
            <p:ph type="title"/>
          </p:nvPr>
        </p:nvSpPr>
        <p:spPr>
          <a:xfrm>
            <a:off x="649288" y="-344181"/>
            <a:ext cx="10654252" cy="1507218"/>
          </a:xfrm>
        </p:spPr>
        <p:txBody>
          <a:bodyPr/>
          <a:lstStyle/>
          <a:p>
            <a:r>
              <a:rPr lang="nl-NL" dirty="0" smtClean="0"/>
              <a:t>Wat zijn toegerekende kosten?</a:t>
            </a:r>
            <a:endParaRPr lang="nl-NL" dirty="0"/>
          </a:p>
        </p:txBody>
      </p:sp>
    </p:spTree>
    <p:extLst>
      <p:ext uri="{BB962C8B-B14F-4D97-AF65-F5344CB8AC3E}">
        <p14:creationId xmlns:p14="http://schemas.microsoft.com/office/powerpoint/2010/main" val="2269455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p:cNvSpPr>
            <a:spLocks noGrp="1"/>
          </p:cNvSpPr>
          <p:nvPr>
            <p:ph type="body" sz="quarter" idx="10"/>
          </p:nvPr>
        </p:nvSpPr>
        <p:spPr/>
        <p:txBody>
          <a:bodyPr/>
          <a:lstStyle/>
          <a:p>
            <a:r>
              <a:rPr lang="nl-NL" dirty="0" smtClean="0"/>
              <a:t>Wat rest</a:t>
            </a:r>
            <a:endParaRPr lang="nl-NL" dirty="0"/>
          </a:p>
        </p:txBody>
      </p:sp>
      <p:sp>
        <p:nvSpPr>
          <p:cNvPr id="5" name="Tijdelijke aanduiding voor tekst 4"/>
          <p:cNvSpPr>
            <a:spLocks noGrp="1"/>
          </p:cNvSpPr>
          <p:nvPr>
            <p:ph type="body" sz="quarter" idx="11"/>
          </p:nvPr>
        </p:nvSpPr>
        <p:spPr/>
        <p:txBody>
          <a:bodyPr/>
          <a:lstStyle/>
          <a:p>
            <a:r>
              <a:rPr lang="nl-NL" dirty="0" smtClean="0"/>
              <a:t>Bedrijfsanalyse </a:t>
            </a:r>
            <a:endParaRPr lang="nl-NL" dirty="0"/>
          </a:p>
        </p:txBody>
      </p:sp>
      <p:sp>
        <p:nvSpPr>
          <p:cNvPr id="6" name="Tijdelijke aanduiding voor tekst 5"/>
          <p:cNvSpPr>
            <a:spLocks noGrp="1"/>
          </p:cNvSpPr>
          <p:nvPr>
            <p:ph type="body" sz="quarter" idx="12"/>
          </p:nvPr>
        </p:nvSpPr>
        <p:spPr/>
        <p:txBody>
          <a:bodyPr/>
          <a:lstStyle/>
          <a:p>
            <a:r>
              <a:rPr lang="nl-NL" dirty="0" smtClean="0"/>
              <a:t>23-9-2020</a:t>
            </a:r>
            <a:endParaRPr lang="nl-NL" dirty="0"/>
          </a:p>
        </p:txBody>
      </p:sp>
    </p:spTree>
    <p:extLst>
      <p:ext uri="{BB962C8B-B14F-4D97-AF65-F5344CB8AC3E}">
        <p14:creationId xmlns:p14="http://schemas.microsoft.com/office/powerpoint/2010/main" val="1925989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1977527"/>
            <a:ext cx="10654252" cy="4214268"/>
          </a:xfrm>
        </p:spPr>
        <p:txBody>
          <a:bodyPr/>
          <a:lstStyle/>
          <a:p>
            <a:pPr>
              <a:defRPr/>
            </a:pPr>
            <a:r>
              <a:rPr lang="nl-NL" dirty="0"/>
              <a:t>Wat moet er nog </a:t>
            </a:r>
            <a:r>
              <a:rPr lang="nl-NL" dirty="0" smtClean="0"/>
              <a:t>af van </a:t>
            </a:r>
            <a:r>
              <a:rPr lang="nl-NL" dirty="0"/>
              <a:t>het saldo?</a:t>
            </a:r>
          </a:p>
          <a:p>
            <a:pPr marL="342900" indent="-342900">
              <a:buFont typeface="Wingdings" panose="05000000000000000000" pitchFamily="2" charset="2"/>
              <a:buChar char="Ø"/>
              <a:defRPr/>
            </a:pPr>
            <a:r>
              <a:rPr lang="nl-NL" sz="2400" dirty="0"/>
              <a:t>Betaald loon</a:t>
            </a:r>
          </a:p>
          <a:p>
            <a:pPr marL="342900" indent="-342900">
              <a:buFont typeface="Wingdings" panose="05000000000000000000" pitchFamily="2" charset="2"/>
              <a:buChar char="Ø"/>
              <a:defRPr/>
            </a:pPr>
            <a:r>
              <a:rPr lang="nl-NL" sz="2400" dirty="0" smtClean="0"/>
              <a:t>Pacht/huur</a:t>
            </a:r>
          </a:p>
          <a:p>
            <a:pPr marL="342900" indent="-342900">
              <a:buFont typeface="Wingdings" panose="05000000000000000000" pitchFamily="2" charset="2"/>
              <a:buChar char="Ø"/>
              <a:defRPr/>
            </a:pPr>
            <a:r>
              <a:rPr lang="nl-NL" sz="2400" dirty="0" smtClean="0"/>
              <a:t>Afschrijvingen</a:t>
            </a:r>
          </a:p>
          <a:p>
            <a:pPr marL="342900" indent="-342900">
              <a:buFont typeface="Wingdings" panose="05000000000000000000" pitchFamily="2" charset="2"/>
              <a:buChar char="Ø"/>
              <a:defRPr/>
            </a:pPr>
            <a:r>
              <a:rPr lang="nl-NL" sz="2400" dirty="0" smtClean="0"/>
              <a:t>Verzekering (algemene kosten)</a:t>
            </a:r>
            <a:endParaRPr lang="nl-NL" sz="2400" dirty="0"/>
          </a:p>
          <a:p>
            <a:pPr marL="342900" indent="-342900">
              <a:buFont typeface="Wingdings" panose="05000000000000000000" pitchFamily="2" charset="2"/>
              <a:buChar char="Ø"/>
              <a:defRPr/>
            </a:pPr>
            <a:r>
              <a:rPr lang="nl-NL" sz="2400" dirty="0" smtClean="0"/>
              <a:t>Onderhoudskosten</a:t>
            </a:r>
            <a:endParaRPr lang="nl-NL" sz="2400" dirty="0"/>
          </a:p>
          <a:p>
            <a:pPr marL="342900" indent="-342900">
              <a:buFont typeface="Wingdings" panose="05000000000000000000" pitchFamily="2" charset="2"/>
              <a:buChar char="Ø"/>
              <a:defRPr/>
            </a:pPr>
            <a:r>
              <a:rPr lang="nl-NL" sz="2400" dirty="0" smtClean="0"/>
              <a:t>Rentelasten</a:t>
            </a:r>
            <a:endParaRPr lang="nl-NL" sz="2400" dirty="0"/>
          </a:p>
          <a:p>
            <a:pPr marL="342900" indent="-342900">
              <a:buFont typeface="Wingdings" panose="05000000000000000000" pitchFamily="2" charset="2"/>
              <a:buChar char="Ø"/>
              <a:defRPr/>
            </a:pPr>
            <a:r>
              <a:rPr lang="nl-NL" sz="2400" dirty="0"/>
              <a:t>Privé-uitgaven</a:t>
            </a:r>
          </a:p>
          <a:p>
            <a:endParaRPr lang="nl-NL" dirty="0"/>
          </a:p>
        </p:txBody>
      </p:sp>
      <p:sp>
        <p:nvSpPr>
          <p:cNvPr id="3" name="Titel 2"/>
          <p:cNvSpPr>
            <a:spLocks noGrp="1"/>
          </p:cNvSpPr>
          <p:nvPr>
            <p:ph type="title"/>
          </p:nvPr>
        </p:nvSpPr>
        <p:spPr/>
        <p:txBody>
          <a:bodyPr/>
          <a:lstStyle/>
          <a:p>
            <a:r>
              <a:rPr lang="nl-NL" dirty="0" smtClean="0"/>
              <a:t>Wat rest?</a:t>
            </a:r>
            <a:endParaRPr lang="nl-NL" dirty="0"/>
          </a:p>
        </p:txBody>
      </p:sp>
    </p:spTree>
    <p:extLst>
      <p:ext uri="{BB962C8B-B14F-4D97-AF65-F5344CB8AC3E}">
        <p14:creationId xmlns:p14="http://schemas.microsoft.com/office/powerpoint/2010/main" val="390549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pPr algn="ctr"/>
            <a:r>
              <a:rPr lang="nl-NL" sz="4800" b="1" dirty="0" smtClean="0"/>
              <a:t>Opbrengsten – alle kosten</a:t>
            </a:r>
          </a:p>
          <a:p>
            <a:pPr algn="ctr"/>
            <a:r>
              <a:rPr lang="nl-NL" sz="4800" b="1" dirty="0" smtClean="0"/>
              <a:t> of</a:t>
            </a:r>
          </a:p>
          <a:p>
            <a:pPr algn="ctr"/>
            <a:r>
              <a:rPr lang="nl-NL" sz="4800" b="1" dirty="0" smtClean="0"/>
              <a:t>saldo – niet toegerekende kosten</a:t>
            </a:r>
            <a:endParaRPr lang="nl-NL" sz="4800" b="1" dirty="0"/>
          </a:p>
        </p:txBody>
      </p:sp>
      <p:sp>
        <p:nvSpPr>
          <p:cNvPr id="3" name="Titel 2"/>
          <p:cNvSpPr>
            <a:spLocks noGrp="1"/>
          </p:cNvSpPr>
          <p:nvPr>
            <p:ph type="title"/>
          </p:nvPr>
        </p:nvSpPr>
        <p:spPr/>
        <p:txBody>
          <a:bodyPr/>
          <a:lstStyle/>
          <a:p>
            <a:r>
              <a:rPr lang="nl-NL" dirty="0" smtClean="0"/>
              <a:t>Winst</a:t>
            </a:r>
            <a:endParaRPr lang="nl-NL" dirty="0"/>
          </a:p>
        </p:txBody>
      </p:sp>
    </p:spTree>
    <p:extLst>
      <p:ext uri="{BB962C8B-B14F-4D97-AF65-F5344CB8AC3E}">
        <p14:creationId xmlns:p14="http://schemas.microsoft.com/office/powerpoint/2010/main" val="2937510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a:xfrm>
            <a:off x="649288" y="1977527"/>
            <a:ext cx="10654252" cy="4214268"/>
          </a:xfrm>
        </p:spPr>
        <p:txBody>
          <a:bodyPr/>
          <a:lstStyle/>
          <a:p>
            <a:pPr>
              <a:defRPr/>
            </a:pPr>
            <a:r>
              <a:rPr lang="nl-NL" dirty="0"/>
              <a:t>Wat moet er nog </a:t>
            </a:r>
            <a:r>
              <a:rPr lang="nl-NL" dirty="0" smtClean="0"/>
              <a:t>af van </a:t>
            </a:r>
            <a:r>
              <a:rPr lang="nl-NL" dirty="0"/>
              <a:t>het saldo?</a:t>
            </a:r>
          </a:p>
          <a:p>
            <a:pPr marL="342900" indent="-342900">
              <a:buFont typeface="Wingdings" panose="05000000000000000000" pitchFamily="2" charset="2"/>
              <a:buChar char="Ø"/>
              <a:defRPr/>
            </a:pPr>
            <a:r>
              <a:rPr lang="nl-NL" sz="2400" dirty="0"/>
              <a:t>Betaald loon</a:t>
            </a:r>
          </a:p>
          <a:p>
            <a:pPr marL="342900" indent="-342900">
              <a:buFont typeface="Wingdings" panose="05000000000000000000" pitchFamily="2" charset="2"/>
              <a:buChar char="Ø"/>
              <a:defRPr/>
            </a:pPr>
            <a:r>
              <a:rPr lang="nl-NL" sz="2400" dirty="0" smtClean="0"/>
              <a:t>Pacht/huur</a:t>
            </a:r>
          </a:p>
          <a:p>
            <a:pPr marL="342900" indent="-342900">
              <a:buFont typeface="Wingdings" panose="05000000000000000000" pitchFamily="2" charset="2"/>
              <a:buChar char="Ø"/>
              <a:defRPr/>
            </a:pPr>
            <a:r>
              <a:rPr lang="nl-NL" sz="2400" dirty="0" smtClean="0">
                <a:solidFill>
                  <a:srgbClr val="FF0000"/>
                </a:solidFill>
              </a:rPr>
              <a:t>Afschrijvingen</a:t>
            </a:r>
          </a:p>
          <a:p>
            <a:pPr marL="342900" indent="-342900">
              <a:buFont typeface="Wingdings" panose="05000000000000000000" pitchFamily="2" charset="2"/>
              <a:buChar char="Ø"/>
              <a:defRPr/>
            </a:pPr>
            <a:r>
              <a:rPr lang="nl-NL" sz="2400" dirty="0" smtClean="0">
                <a:solidFill>
                  <a:srgbClr val="FF0000"/>
                </a:solidFill>
              </a:rPr>
              <a:t>Verzekering (algemene kosten)</a:t>
            </a:r>
            <a:endParaRPr lang="nl-NL" sz="2400" dirty="0">
              <a:solidFill>
                <a:srgbClr val="FF0000"/>
              </a:solidFill>
            </a:endParaRPr>
          </a:p>
          <a:p>
            <a:pPr marL="342900" indent="-342900">
              <a:buFont typeface="Wingdings" panose="05000000000000000000" pitchFamily="2" charset="2"/>
              <a:buChar char="Ø"/>
              <a:defRPr/>
            </a:pPr>
            <a:r>
              <a:rPr lang="nl-NL" sz="2400" dirty="0" smtClean="0">
                <a:solidFill>
                  <a:srgbClr val="FF0000"/>
                </a:solidFill>
              </a:rPr>
              <a:t>Onderhoudskosten</a:t>
            </a:r>
            <a:endParaRPr lang="nl-NL" sz="2400" dirty="0">
              <a:solidFill>
                <a:srgbClr val="FF0000"/>
              </a:solidFill>
            </a:endParaRPr>
          </a:p>
          <a:p>
            <a:pPr marL="342900" indent="-342900">
              <a:buFont typeface="Wingdings" panose="05000000000000000000" pitchFamily="2" charset="2"/>
              <a:buChar char="Ø"/>
              <a:defRPr/>
            </a:pPr>
            <a:r>
              <a:rPr lang="nl-NL" sz="2400" dirty="0" smtClean="0">
                <a:solidFill>
                  <a:srgbClr val="FF0000"/>
                </a:solidFill>
              </a:rPr>
              <a:t>Rentelasten</a:t>
            </a:r>
            <a:endParaRPr lang="nl-NL" sz="2400" dirty="0">
              <a:solidFill>
                <a:srgbClr val="FF0000"/>
              </a:solidFill>
            </a:endParaRPr>
          </a:p>
          <a:p>
            <a:pPr marL="342900" indent="-342900">
              <a:buFont typeface="Wingdings" panose="05000000000000000000" pitchFamily="2" charset="2"/>
              <a:buChar char="Ø"/>
              <a:defRPr/>
            </a:pPr>
            <a:r>
              <a:rPr lang="nl-NL" sz="2400" dirty="0"/>
              <a:t>Privé-uitgaven</a:t>
            </a:r>
          </a:p>
          <a:p>
            <a:endParaRPr lang="nl-NL" dirty="0"/>
          </a:p>
        </p:txBody>
      </p:sp>
      <p:sp>
        <p:nvSpPr>
          <p:cNvPr id="3" name="Titel 2"/>
          <p:cNvSpPr>
            <a:spLocks noGrp="1"/>
          </p:cNvSpPr>
          <p:nvPr>
            <p:ph type="title"/>
          </p:nvPr>
        </p:nvSpPr>
        <p:spPr/>
        <p:txBody>
          <a:bodyPr/>
          <a:lstStyle/>
          <a:p>
            <a:r>
              <a:rPr lang="nl-NL" dirty="0" smtClean="0"/>
              <a:t>Wat rest?</a:t>
            </a:r>
            <a:endParaRPr lang="nl-NL" dirty="0"/>
          </a:p>
        </p:txBody>
      </p:sp>
      <p:sp>
        <p:nvSpPr>
          <p:cNvPr id="4" name="Rechteraccolade 3"/>
          <p:cNvSpPr/>
          <p:nvPr/>
        </p:nvSpPr>
        <p:spPr>
          <a:xfrm>
            <a:off x="6122126" y="2629989"/>
            <a:ext cx="600891" cy="337892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 name="Tekstvak 4"/>
          <p:cNvSpPr txBox="1"/>
          <p:nvPr/>
        </p:nvSpPr>
        <p:spPr>
          <a:xfrm>
            <a:off x="6943725" y="4057841"/>
            <a:ext cx="4285147" cy="523220"/>
          </a:xfrm>
          <a:prstGeom prst="rect">
            <a:avLst/>
          </a:prstGeom>
          <a:noFill/>
        </p:spPr>
        <p:txBody>
          <a:bodyPr wrap="none" rtlCol="0">
            <a:spAutoFit/>
          </a:bodyPr>
          <a:lstStyle/>
          <a:p>
            <a:r>
              <a:rPr lang="nl-NL" sz="2800" dirty="0" smtClean="0"/>
              <a:t>Niet toegerekende kosten</a:t>
            </a:r>
            <a:endParaRPr lang="nl-NL" sz="2800" dirty="0"/>
          </a:p>
        </p:txBody>
      </p:sp>
    </p:spTree>
    <p:extLst>
      <p:ext uri="{BB962C8B-B14F-4D97-AF65-F5344CB8AC3E}">
        <p14:creationId xmlns:p14="http://schemas.microsoft.com/office/powerpoint/2010/main" val="974907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Achtergrond cover">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D2B8F816-62C4-4076-A610-53A6865A7CBF}"/>
    </a:ext>
  </a:extLst>
</a:theme>
</file>

<file path=ppt/theme/theme10.xml><?xml version="1.0" encoding="utf-8"?>
<a:theme xmlns:a="http://schemas.openxmlformats.org/drawingml/2006/main" name="1_Achtergrond groen_water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F6F927DA-9BFB-42BF-A5DE-49C30E4F6F4F}"/>
    </a:ext>
  </a:extLst>
</a:theme>
</file>

<file path=ppt/theme/theme11.xml><?xml version="1.0" encoding="utf-8"?>
<a:theme xmlns:a="http://schemas.openxmlformats.org/drawingml/2006/main" name="1_Achtergrond_halfgroen">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50182142-533E-4307-9471-C75CB2034AB6}"/>
    </a:ext>
  </a:extLst>
</a:theme>
</file>

<file path=ppt/theme/theme12.xml><?xml version="1.0" encoding="utf-8"?>
<a:theme xmlns:a="http://schemas.openxmlformats.org/drawingml/2006/main" name="1_Achtergrond groen, watermerk + beeld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63742E62-CBD2-4DFF-A1E1-D5FD504A002E}"/>
    </a:ext>
  </a:extLst>
</a:theme>
</file>

<file path=ppt/theme/theme1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htergrond wit">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16471F97-A7CC-440D-86B1-C2A0AF2E2124}"/>
    </a:ext>
  </a:extLst>
</a:theme>
</file>

<file path=ppt/theme/theme3.xml><?xml version="1.0" encoding="utf-8"?>
<a:theme xmlns:a="http://schemas.openxmlformats.org/drawingml/2006/main" name="Achtergrond wit_water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CD1DBB27-5ADD-40E6-AD77-70B283552B69}"/>
    </a:ext>
  </a:extLst>
</a:theme>
</file>

<file path=ppt/theme/theme4.xml><?xml version="1.0" encoding="utf-8"?>
<a:theme xmlns:a="http://schemas.openxmlformats.org/drawingml/2006/main" name="Achtergrond groen_water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F7CEB384-9F65-4471-847B-746ADF066766}"/>
    </a:ext>
  </a:extLst>
</a:theme>
</file>

<file path=ppt/theme/theme5.xml><?xml version="1.0" encoding="utf-8"?>
<a:theme xmlns:a="http://schemas.openxmlformats.org/drawingml/2006/main" name="Achtergrond_halfgroen">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902D0FD5-5328-44FA-B20D-4F8EEE6D09E0}"/>
    </a:ext>
  </a:extLst>
</a:theme>
</file>

<file path=ppt/theme/theme6.xml><?xml version="1.0" encoding="utf-8"?>
<a:theme xmlns:a="http://schemas.openxmlformats.org/drawingml/2006/main" name="Achtergrond groen, watermerk + beeld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F87215CB-26F8-4045-8938-8C814F3EC848}"/>
    </a:ext>
  </a:extLst>
</a:theme>
</file>

<file path=ppt/theme/theme7.xml><?xml version="1.0" encoding="utf-8"?>
<a:theme xmlns:a="http://schemas.openxmlformats.org/drawingml/2006/main" name="1_Achtergrond cover">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48D86C1C-7CFC-49BA-85E7-8D93064F9E92}"/>
    </a:ext>
  </a:extLst>
</a:theme>
</file>

<file path=ppt/theme/theme8.xml><?xml version="1.0" encoding="utf-8"?>
<a:theme xmlns:a="http://schemas.openxmlformats.org/drawingml/2006/main" name="1_Achtergrond wit">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200678BF-11C0-463C-A6E1-F9F32FFAF1D8}"/>
    </a:ext>
  </a:extLst>
</a:theme>
</file>

<file path=ppt/theme/theme9.xml><?xml version="1.0" encoding="utf-8"?>
<a:theme xmlns:a="http://schemas.openxmlformats.org/drawingml/2006/main" name="1_Achtergrond wit_watermerk">
  <a:themeElements>
    <a:clrScheme name="CITAVERDE huisstijlkleuren">
      <a:dk1>
        <a:srgbClr val="000000"/>
      </a:dk1>
      <a:lt1>
        <a:srgbClr val="FFFFFF"/>
      </a:lt1>
      <a:dk2>
        <a:srgbClr val="44546A"/>
      </a:dk2>
      <a:lt2>
        <a:srgbClr val="E7E6E6"/>
      </a:lt2>
      <a:accent1>
        <a:srgbClr val="2C7371"/>
      </a:accent1>
      <a:accent2>
        <a:srgbClr val="8CCE69"/>
      </a:accent2>
      <a:accent3>
        <a:srgbClr val="FF8200"/>
      </a:accent3>
      <a:accent4>
        <a:srgbClr val="3BB3E5"/>
      </a:accent4>
      <a:accent5>
        <a:srgbClr val="004997"/>
      </a:accent5>
      <a:accent6>
        <a:srgbClr val="F5EA60"/>
      </a:accent6>
      <a:hlink>
        <a:srgbClr val="3BB3E5"/>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leeg nieuw 2019.pptx" id="{02B8CE61-F064-4EA0-BBAB-84D490D5AB80}" vid="{D708A05D-FEF1-448F-A33D-4F4E6566F00F}"/>
    </a:ext>
  </a:extLst>
</a:theme>
</file>

<file path=docProps/app.xml><?xml version="1.0" encoding="utf-8"?>
<Properties xmlns="http://schemas.openxmlformats.org/officeDocument/2006/extended-properties" xmlns:vt="http://schemas.openxmlformats.org/officeDocument/2006/docPropsVTypes">
  <Template>CITAVERDE Powerpoint template Nieuwe Stijl</Template>
  <TotalTime>838</TotalTime>
  <Words>875</Words>
  <Application>Microsoft Office PowerPoint</Application>
  <PresentationFormat>Breedbeeld</PresentationFormat>
  <Paragraphs>149</Paragraphs>
  <Slides>24</Slides>
  <Notes>2</Notes>
  <HiddenSlides>0</HiddenSlides>
  <MMClips>0</MMClips>
  <ScaleCrop>false</ScaleCrop>
  <HeadingPairs>
    <vt:vector size="6" baseType="variant">
      <vt:variant>
        <vt:lpstr>Gebruikte lettertypen</vt:lpstr>
      </vt:variant>
      <vt:variant>
        <vt:i4>4</vt:i4>
      </vt:variant>
      <vt:variant>
        <vt:lpstr>Thema</vt:lpstr>
      </vt:variant>
      <vt:variant>
        <vt:i4>12</vt:i4>
      </vt:variant>
      <vt:variant>
        <vt:lpstr>Diatitels</vt:lpstr>
      </vt:variant>
      <vt:variant>
        <vt:i4>24</vt:i4>
      </vt:variant>
    </vt:vector>
  </HeadingPairs>
  <TitlesOfParts>
    <vt:vector size="40" baseType="lpstr">
      <vt:lpstr>Arial</vt:lpstr>
      <vt:lpstr>Berlin Sans FB Demi</vt:lpstr>
      <vt:lpstr>Calibri</vt:lpstr>
      <vt:lpstr>Wingdings</vt:lpstr>
      <vt:lpstr>Achtergrond cover</vt:lpstr>
      <vt:lpstr>Achtergrond wit</vt:lpstr>
      <vt:lpstr>Achtergrond wit_watermerk</vt:lpstr>
      <vt:lpstr>Achtergrond groen_watermerk</vt:lpstr>
      <vt:lpstr>Achtergrond_halfgroen</vt:lpstr>
      <vt:lpstr>Achtergrond groen, watermerk + beeldmerk</vt:lpstr>
      <vt:lpstr>1_Achtergrond cover</vt:lpstr>
      <vt:lpstr>1_Achtergrond wit</vt:lpstr>
      <vt:lpstr>1_Achtergrond wit_watermerk</vt:lpstr>
      <vt:lpstr>1_Achtergrond groen_watermerk</vt:lpstr>
      <vt:lpstr>1_Achtergrond_halfgroen</vt:lpstr>
      <vt:lpstr>1_Achtergrond groen, watermerk + beeldmerk</vt:lpstr>
      <vt:lpstr>PowerPoint-presentatie</vt:lpstr>
      <vt:lpstr>Saldo</vt:lpstr>
      <vt:lpstr>Opbrengsten</vt:lpstr>
      <vt:lpstr>Omzet en aanwas</vt:lpstr>
      <vt:lpstr>Wat zijn toegerekende kosten?</vt:lpstr>
      <vt:lpstr>PowerPoint-presentatie</vt:lpstr>
      <vt:lpstr>Wat rest?</vt:lpstr>
      <vt:lpstr>Winst</vt:lpstr>
      <vt:lpstr>Wat rest?</vt:lpstr>
      <vt:lpstr>Vlottend versus duurzaam</vt:lpstr>
      <vt:lpstr>Kosten DPM</vt:lpstr>
      <vt:lpstr>Afschrijven met een percentage van de vervangingswaarde en de restwaarde</vt:lpstr>
      <vt:lpstr>Verzekering</vt:lpstr>
      <vt:lpstr>Rente</vt:lpstr>
      <vt:lpstr>Gemiddeld geïnvesteerd vermogen</vt:lpstr>
      <vt:lpstr>Onderhoud</vt:lpstr>
      <vt:lpstr>PowerPoint-presentatie</vt:lpstr>
      <vt:lpstr>Analyseren van de bedrijfsvoering</vt:lpstr>
      <vt:lpstr>Analyseren: hoe doe je dat?</vt:lpstr>
      <vt:lpstr>Sterktes en zwaktes van de bedrijfsvoering</vt:lpstr>
      <vt:lpstr>Daarnaast ……</vt:lpstr>
      <vt:lpstr>Optimaliseren “zwakte” (onderdeel van de bedrijfsvoering) → bedrijfskeuze</vt:lpstr>
      <vt:lpstr>Op de  financiële balans</vt:lpstr>
      <vt:lpstr>Voor nu……</vt:lpstr>
    </vt:vector>
  </TitlesOfParts>
  <Company>CITAVERDE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Els de Groot-Klomp</dc:creator>
  <cp:lastModifiedBy>Wim Vugteveen</cp:lastModifiedBy>
  <cp:revision>28</cp:revision>
  <dcterms:created xsi:type="dcterms:W3CDTF">2019-09-05T07:03:40Z</dcterms:created>
  <dcterms:modified xsi:type="dcterms:W3CDTF">2021-01-20T06:44:56Z</dcterms:modified>
</cp:coreProperties>
</file>