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805" r:id="rId2"/>
    <p:sldMasterId id="2147483655" r:id="rId3"/>
    <p:sldMasterId id="2147483665" r:id="rId4"/>
    <p:sldMasterId id="2147483660" r:id="rId5"/>
    <p:sldMasterId id="2147483672" r:id="rId6"/>
    <p:sldMasterId id="2147483815" r:id="rId7"/>
    <p:sldMasterId id="2147483817" r:id="rId8"/>
    <p:sldMasterId id="2147483827" r:id="rId9"/>
    <p:sldMasterId id="2147483830" r:id="rId10"/>
    <p:sldMasterId id="2147483834" r:id="rId11"/>
    <p:sldMasterId id="2147483836" r:id="rId12"/>
  </p:sldMasterIdLst>
  <p:notesMasterIdLst>
    <p:notesMasterId r:id="rId29"/>
  </p:notesMasterIdLst>
  <p:sldIdLst>
    <p:sldId id="259" r:id="rId13"/>
    <p:sldId id="282" r:id="rId14"/>
    <p:sldId id="290"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372"/>
    <a:srgbClr val="3BB3E5"/>
    <a:srgbClr val="F5EA60"/>
    <a:srgbClr val="004A97"/>
    <a:srgbClr val="FF8200"/>
    <a:srgbClr val="8CCE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93"/>
  </p:normalViewPr>
  <p:slideViewPr>
    <p:cSldViewPr snapToGrid="0" snapToObjects="1">
      <p:cViewPr varScale="1">
        <p:scale>
          <a:sx n="57" d="100"/>
          <a:sy n="57" d="100"/>
        </p:scale>
        <p:origin x="102" y="60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DB2B9-1C6E-B04C-BE37-21A582505595}" type="datetimeFigureOut">
              <a:rPr lang="nl-NL" smtClean="0"/>
              <a:t>20-1-2021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dirty="0"/>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ED3FA-2408-F140-8A24-61F0C51B42F8}" type="slidenum">
              <a:rPr lang="nl-NL" smtClean="0"/>
              <a:t>‹nr.›</a:t>
            </a:fld>
            <a:endParaRPr lang="nl-NL"/>
          </a:p>
        </p:txBody>
      </p:sp>
    </p:spTree>
    <p:extLst>
      <p:ext uri="{BB962C8B-B14F-4D97-AF65-F5344CB8AC3E}">
        <p14:creationId xmlns:p14="http://schemas.microsoft.com/office/powerpoint/2010/main" val="124163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Wat heeft deze ‘tegel’</a:t>
            </a:r>
            <a:r>
              <a:rPr lang="nl-NL" baseline="0" dirty="0" smtClean="0"/>
              <a:t> te maken met het project bedrijfsanalyse?</a:t>
            </a:r>
            <a:endParaRPr lang="nl-NL" dirty="0"/>
          </a:p>
        </p:txBody>
      </p:sp>
      <p:sp>
        <p:nvSpPr>
          <p:cNvPr id="4" name="Tijdelijke aanduiding voor dianummer 3"/>
          <p:cNvSpPr>
            <a:spLocks noGrp="1"/>
          </p:cNvSpPr>
          <p:nvPr>
            <p:ph type="sldNum" sz="quarter" idx="10"/>
          </p:nvPr>
        </p:nvSpPr>
        <p:spPr/>
        <p:txBody>
          <a:bodyPr/>
          <a:lstStyle/>
          <a:p>
            <a:fld id="{23163ADE-23D6-43FC-8762-AF0DCAA39C67}" type="slidenum">
              <a:rPr lang="nl-NL" smtClean="0"/>
              <a:t>1</a:t>
            </a:fld>
            <a:endParaRPr lang="nl-NL"/>
          </a:p>
        </p:txBody>
      </p:sp>
    </p:spTree>
    <p:extLst>
      <p:ext uri="{BB962C8B-B14F-4D97-AF65-F5344CB8AC3E}">
        <p14:creationId xmlns:p14="http://schemas.microsoft.com/office/powerpoint/2010/main" val="149825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resentatie">
    <p:spTree>
      <p:nvGrpSpPr>
        <p:cNvPr id="1" name=""/>
        <p:cNvGrpSpPr/>
        <p:nvPr/>
      </p:nvGrpSpPr>
      <p:grpSpPr>
        <a:xfrm>
          <a:off x="0" y="0"/>
          <a:ext cx="0" cy="0"/>
          <a:chOff x="0" y="0"/>
          <a:chExt cx="0" cy="0"/>
        </a:xfrm>
      </p:grpSpPr>
      <p:sp>
        <p:nvSpPr>
          <p:cNvPr id="6" name="Tijdelijke aanduiding voor tekst 10">
            <a:extLst>
              <a:ext uri="{FF2B5EF4-FFF2-40B4-BE49-F238E27FC236}">
                <a16:creationId xmlns:a16="http://schemas.microsoft.com/office/drawing/2014/main" id="{37EE6421-2FD5-7B4D-BC5E-EC74B1869A61}"/>
              </a:ext>
            </a:extLst>
          </p:cNvPr>
          <p:cNvSpPr>
            <a:spLocks noGrp="1"/>
          </p:cNvSpPr>
          <p:nvPr>
            <p:ph type="body" sz="quarter" idx="10" hasCustomPrompt="1"/>
          </p:nvPr>
        </p:nvSpPr>
        <p:spPr>
          <a:xfrm>
            <a:off x="1140418" y="3667714"/>
            <a:ext cx="9911165" cy="679110"/>
          </a:xfrm>
          <a:prstGeom prst="rect">
            <a:avLst/>
          </a:prstGeom>
        </p:spPr>
        <p:txBody>
          <a:bodyPr/>
          <a:lstStyle>
            <a:lvl1pPr marL="0" indent="0" algn="ctr" fontAlgn="ctr">
              <a:lnSpc>
                <a:spcPct val="70000"/>
              </a:lnSpc>
              <a:buFontTx/>
              <a:buNone/>
              <a:defRPr sz="4000" b="1" i="0" kern="3000" cap="none" spc="0" normalizeH="0" baseline="0">
                <a:solidFill>
                  <a:schemeClr val="bg1"/>
                </a:solidFill>
              </a:defRPr>
            </a:lvl1pPr>
          </a:lstStyle>
          <a:p>
            <a:r>
              <a:rPr lang="nl-NL" dirty="0"/>
              <a:t>Klik hier om titel te bewerken</a:t>
            </a:r>
          </a:p>
        </p:txBody>
      </p:sp>
      <p:sp>
        <p:nvSpPr>
          <p:cNvPr id="7" name="Tijdelijke aanduiding voor tekst 10">
            <a:extLst>
              <a:ext uri="{FF2B5EF4-FFF2-40B4-BE49-F238E27FC236}">
                <a16:creationId xmlns:a16="http://schemas.microsoft.com/office/drawing/2014/main" id="{0C47D12E-689C-7F4B-AE03-2D5CEA581F01}"/>
              </a:ext>
            </a:extLst>
          </p:cNvPr>
          <p:cNvSpPr>
            <a:spLocks noGrp="1"/>
          </p:cNvSpPr>
          <p:nvPr>
            <p:ph type="body" sz="quarter" idx="11" hasCustomPrompt="1"/>
          </p:nvPr>
        </p:nvSpPr>
        <p:spPr>
          <a:xfrm>
            <a:off x="1148167" y="4346824"/>
            <a:ext cx="9911165" cy="411156"/>
          </a:xfrm>
          <a:prstGeom prst="rect">
            <a:avLst/>
          </a:prstGeom>
        </p:spPr>
        <p:txBody>
          <a:bodyPr/>
          <a:lstStyle>
            <a:lvl1pPr marL="0" indent="0" algn="ctr" fontAlgn="ctr">
              <a:lnSpc>
                <a:spcPct val="70000"/>
              </a:lnSpc>
              <a:buFontTx/>
              <a:buNone/>
              <a:defRPr sz="2400" b="0" i="0" kern="3000" cap="none" spc="0" normalizeH="0" baseline="0">
                <a:solidFill>
                  <a:schemeClr val="bg1"/>
                </a:solidFill>
              </a:defRPr>
            </a:lvl1pPr>
          </a:lstStyle>
          <a:p>
            <a:r>
              <a:rPr lang="nl-NL" dirty="0"/>
              <a:t>Klik hier om subtitel te bewerken</a:t>
            </a:r>
          </a:p>
        </p:txBody>
      </p:sp>
      <p:sp>
        <p:nvSpPr>
          <p:cNvPr id="9" name="Tijdelijke aanduiding voor tekst 10">
            <a:extLst>
              <a:ext uri="{FF2B5EF4-FFF2-40B4-BE49-F238E27FC236}">
                <a16:creationId xmlns:a16="http://schemas.microsoft.com/office/drawing/2014/main" id="{8331C90D-680C-6C42-941E-A5BB08509DAE}"/>
              </a:ext>
            </a:extLst>
          </p:cNvPr>
          <p:cNvSpPr>
            <a:spLocks noGrp="1"/>
          </p:cNvSpPr>
          <p:nvPr>
            <p:ph type="body" sz="quarter" idx="12" hasCustomPrompt="1"/>
          </p:nvPr>
        </p:nvSpPr>
        <p:spPr>
          <a:xfrm>
            <a:off x="1148167" y="5302595"/>
            <a:ext cx="9911165" cy="483439"/>
          </a:xfrm>
          <a:prstGeom prst="rect">
            <a:avLst/>
          </a:prstGeom>
        </p:spPr>
        <p:txBody>
          <a:bodyPr/>
          <a:lstStyle>
            <a:lvl1pPr marL="0" indent="0" algn="ctr" fontAlgn="ctr">
              <a:lnSpc>
                <a:spcPct val="70000"/>
              </a:lnSpc>
              <a:buFontTx/>
              <a:buNone/>
              <a:defRPr sz="1700" b="0" i="0" kern="3000" cap="none" spc="0" normalizeH="0" baseline="0">
                <a:solidFill>
                  <a:schemeClr val="bg1"/>
                </a:solidFill>
              </a:defRPr>
            </a:lvl1pPr>
          </a:lstStyle>
          <a:p>
            <a:r>
              <a:rPr lang="nl-NL" dirty="0"/>
              <a:t>Optioneel: datum</a:t>
            </a:r>
          </a:p>
        </p:txBody>
      </p:sp>
    </p:spTree>
    <p:extLst>
      <p:ext uri="{BB962C8B-B14F-4D97-AF65-F5344CB8AC3E}">
        <p14:creationId xmlns:p14="http://schemas.microsoft.com/office/powerpoint/2010/main" val="18401271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creen foto">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4865FFD-29DC-B44B-AB05-779127203648}"/>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12192000" cy="6253934"/>
          </a:xfrm>
          <a:prstGeom prst="rect">
            <a:avLst/>
          </a:prstGeom>
        </p:spPr>
        <p:txBody>
          <a:bodyPr/>
          <a:lstStyle>
            <a:lvl1pPr marL="0" indent="0">
              <a:buNone/>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520484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9BC4AF5-CDC0-FD46-A240-D6DA198BA918}"/>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654252" cy="348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10994014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smart art, grafieken etc)">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66DCB3-5140-F04D-B290-546F5FBD4E2D}"/>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4" name="Tijdelijke aanduiding voor inhoud 2">
            <a:extLst>
              <a:ext uri="{FF2B5EF4-FFF2-40B4-BE49-F238E27FC236}">
                <a16:creationId xmlns:a16="http://schemas.microsoft.com/office/drawing/2014/main" id="{616AD634-4047-E84A-B95D-113EB95D4A1B}"/>
              </a:ext>
            </a:extLst>
          </p:cNvPr>
          <p:cNvSpPr>
            <a:spLocks noGrp="1"/>
          </p:cNvSpPr>
          <p:nvPr>
            <p:ph idx="1" hasCustomPrompt="1"/>
          </p:nvPr>
        </p:nvSpPr>
        <p:spPr>
          <a:xfrm>
            <a:off x="649288" y="2308697"/>
            <a:ext cx="10653712" cy="3868265"/>
          </a:xfrm>
          <a:prstGeom prst="rect">
            <a:avLst/>
          </a:prstGeom>
        </p:spPr>
        <p:txBody>
          <a:bodyPr/>
          <a:lstStyle>
            <a:lvl1pPr marL="0" indent="0">
              <a:buNone/>
              <a:defRPr/>
            </a:lvl1pPr>
          </a:lstStyle>
          <a:p>
            <a:r>
              <a:rPr lang="nl-NL" dirty="0"/>
              <a:t>Klik </a:t>
            </a:r>
            <a:r>
              <a:rPr lang="nl-NL" dirty="0" smtClean="0"/>
              <a:t>op een </a:t>
            </a:r>
            <a:r>
              <a:rPr lang="nl-NL" dirty="0"/>
              <a:t>pictogram om </a:t>
            </a:r>
            <a:r>
              <a:rPr lang="nl-NL" dirty="0" smtClean="0"/>
              <a:t>een object </a:t>
            </a:r>
            <a:r>
              <a:rPr lang="nl-NL" dirty="0"/>
              <a:t>toe te voegen</a:t>
            </a:r>
          </a:p>
        </p:txBody>
      </p:sp>
    </p:spTree>
    <p:extLst>
      <p:ext uri="{BB962C8B-B14F-4D97-AF65-F5344CB8AC3E}">
        <p14:creationId xmlns:p14="http://schemas.microsoft.com/office/powerpoint/2010/main" val="1246408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B600214-9A41-48AD-8062-DBCD20015ED7}" type="datetimeFigureOut">
              <a:rPr lang="nl-NL" smtClean="0"/>
              <a:t>20-1-2021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C3D0DB-D276-48B9-A725-42C18637C473}" type="slidenum">
              <a:rPr lang="nl-NL" smtClean="0"/>
              <a:t>‹nr.›</a:t>
            </a:fld>
            <a:endParaRPr lang="nl-NL"/>
          </a:p>
        </p:txBody>
      </p:sp>
    </p:spTree>
    <p:extLst>
      <p:ext uri="{BB962C8B-B14F-4D97-AF65-F5344CB8AC3E}">
        <p14:creationId xmlns:p14="http://schemas.microsoft.com/office/powerpoint/2010/main" val="208593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 titel">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3061CF-B91B-8148-B76B-C5095170CF08}"/>
              </a:ext>
            </a:extLst>
          </p:cNvPr>
          <p:cNvSpPr/>
          <p:nvPr userDrawn="1"/>
        </p:nvSpPr>
        <p:spPr>
          <a:xfrm flipV="1">
            <a:off x="649288" y="717550"/>
            <a:ext cx="10653712" cy="46038"/>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algn="ctr" fontAlgn="t">
              <a:lnSpc>
                <a:spcPct val="75000"/>
              </a:lnSpc>
              <a:defRPr sz="4300" baseline="0">
                <a:solidFill>
                  <a:schemeClr val="bg1"/>
                </a:solidFill>
              </a:defRPr>
            </a:lvl1pPr>
          </a:lstStyle>
          <a:p>
            <a:r>
              <a:rPr lang="nl-NL" dirty="0"/>
              <a:t>Klik om titel te bewerken</a:t>
            </a:r>
          </a:p>
        </p:txBody>
      </p:sp>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1951703" y="2316163"/>
            <a:ext cx="8288594" cy="3657600"/>
          </a:xfrm>
          <a:prstGeom prst="rect">
            <a:avLst/>
          </a:prstGeom>
        </p:spPr>
        <p:txBody>
          <a:bodyPr/>
          <a:lstStyle/>
          <a:p>
            <a:pPr lvl="0"/>
            <a:endParaRPr lang="nl-NL" noProof="0"/>
          </a:p>
        </p:txBody>
      </p:sp>
    </p:spTree>
    <p:extLst>
      <p:ext uri="{BB962C8B-B14F-4D97-AF65-F5344CB8AC3E}">
        <p14:creationId xmlns:p14="http://schemas.microsoft.com/office/powerpoint/2010/main" val="30115856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creen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300038" y="235744"/>
            <a:ext cx="11551443" cy="5736431"/>
          </a:xfrm>
          <a:prstGeom prst="rect">
            <a:avLst/>
          </a:prstGeom>
        </p:spPr>
        <p:txBody>
          <a:bodyPr/>
          <a:lstStyle/>
          <a:p>
            <a:pPr lvl="0"/>
            <a:endParaRPr lang="nl-NL" noProof="0" dirty="0"/>
          </a:p>
        </p:txBody>
      </p:sp>
    </p:spTree>
    <p:extLst>
      <p:ext uri="{BB962C8B-B14F-4D97-AF65-F5344CB8AC3E}">
        <p14:creationId xmlns:p14="http://schemas.microsoft.com/office/powerpoint/2010/main" val="28325039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kst + afb. recht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7A5D352-CA36-E84C-A1D7-0F0C80554850}"/>
              </a:ext>
            </a:extLst>
          </p:cNvPr>
          <p:cNvSpPr/>
          <p:nvPr userDrawn="1"/>
        </p:nvSpPr>
        <p:spPr>
          <a:xfrm flipV="1">
            <a:off x="649288" y="728663"/>
            <a:ext cx="6392862" cy="349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7678057" y="0"/>
            <a:ext cx="4513944" cy="6255657"/>
          </a:xfrm>
          <a:prstGeom prst="rect">
            <a:avLst/>
          </a:prstGeom>
        </p:spPr>
        <p:txBody>
          <a:bodyPr/>
          <a:lstStyle>
            <a:lvl1pPr marL="0" indent="0" algn="ctr">
              <a:buNone/>
              <a:defRPr/>
            </a:lvl1pPr>
          </a:lstStyle>
          <a:p>
            <a:pPr lvl="0"/>
            <a:endParaRPr lang="nl-NL" noProof="0"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6389916" cy="1507218"/>
          </a:xfrm>
          <a:prstGeom prst="rect">
            <a:avLst/>
          </a:prstGeom>
        </p:spPr>
        <p:txBody>
          <a:bodyPr vert="horz" lIns="91440" tIns="45720" rIns="91440" bIns="45720" rtlCol="0" anchor="ctr">
            <a:noAutofit/>
          </a:bodyPr>
          <a:lstStyle>
            <a:lvl1pPr fontAlgn="t">
              <a:lnSpc>
                <a:spcPct val="75000"/>
              </a:lnSpc>
              <a:defRPr sz="4300" baseline="0">
                <a:solidFill>
                  <a:schemeClr val="bg1"/>
                </a:solidFill>
              </a:defRPr>
            </a:lvl1pPr>
          </a:lstStyle>
          <a:p>
            <a:r>
              <a:rPr lang="nl-NL" dirty="0"/>
              <a:t>Klik om titel te bewerken</a:t>
            </a:r>
          </a:p>
        </p:txBody>
      </p:sp>
    </p:spTree>
    <p:extLst>
      <p:ext uri="{BB962C8B-B14F-4D97-AF65-F5344CB8AC3E}">
        <p14:creationId xmlns:p14="http://schemas.microsoft.com/office/powerpoint/2010/main" val="19608655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 afb. recht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D99509E-E882-EE46-87A2-77FFA1C07DA5}"/>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lnSpc>
                <a:spcPct val="75000"/>
              </a:lnSpc>
              <a:defRPr baseline="0">
                <a:solidFill>
                  <a:schemeClr val="bg1"/>
                </a:solidFill>
              </a:defRPr>
            </a:lvl1pPr>
          </a:lstStyle>
          <a:p>
            <a:r>
              <a:rPr lang="nl-NL" dirty="0"/>
              <a:t>Klik om titel te bewerken</a:t>
            </a:r>
          </a:p>
        </p:txBody>
      </p:sp>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6047376" y="701359"/>
            <a:ext cx="5542643" cy="5143137"/>
          </a:xfrm>
          <a:prstGeom prst="rect">
            <a:avLst/>
          </a:prstGeom>
        </p:spPr>
        <p:txBody>
          <a:bodyPr/>
          <a:lstStyle>
            <a:lvl1pPr marL="0" indent="0" algn="ctr">
              <a:buNone/>
              <a:defRPr/>
            </a:lvl1pPr>
          </a:lstStyle>
          <a:p>
            <a:pPr lvl="0"/>
            <a:endParaRPr lang="nl-NL" noProof="0" dirty="0"/>
          </a:p>
        </p:txBody>
      </p:sp>
      <p:sp>
        <p:nvSpPr>
          <p:cNvPr id="6" name="Tijdelijke aanduiding voor tekst 21">
            <a:extLst>
              <a:ext uri="{FF2B5EF4-FFF2-40B4-BE49-F238E27FC236}">
                <a16:creationId xmlns:a16="http://schemas.microsoft.com/office/drawing/2014/main" id="{4EBF3EC3-ADEE-B649-8561-B1422E9B02D6}"/>
              </a:ext>
            </a:extLst>
          </p:cNvPr>
          <p:cNvSpPr>
            <a:spLocks noGrp="1"/>
          </p:cNvSpPr>
          <p:nvPr>
            <p:ph type="body" sz="quarter" idx="11" hasCustomPrompt="1"/>
          </p:nvPr>
        </p:nvSpPr>
        <p:spPr>
          <a:xfrm>
            <a:off x="649288" y="2395538"/>
            <a:ext cx="5004753"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10351759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621C332-B9FB-5E46-983E-B1AF721D9F46}"/>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defRPr baseline="0">
                <a:solidFill>
                  <a:schemeClr val="bg1"/>
                </a:solidFill>
              </a:defRPr>
            </a:lvl1pPr>
          </a:lstStyle>
          <a:p>
            <a:r>
              <a:rPr lang="nl-NL" dirty="0"/>
              <a:t>Klik om titel te bewerken</a:t>
            </a:r>
          </a:p>
        </p:txBody>
      </p:sp>
      <p:sp>
        <p:nvSpPr>
          <p:cNvPr id="5" name="Tijdelijke aanduiding voor tekst 21">
            <a:extLst>
              <a:ext uri="{FF2B5EF4-FFF2-40B4-BE49-F238E27FC236}">
                <a16:creationId xmlns:a16="http://schemas.microsoft.com/office/drawing/2014/main" id="{F88259AF-C8CF-2747-AAFF-3D00556005E1}"/>
              </a:ext>
            </a:extLst>
          </p:cNvPr>
          <p:cNvSpPr>
            <a:spLocks noGrp="1"/>
          </p:cNvSpPr>
          <p:nvPr>
            <p:ph type="body" sz="quarter" idx="11" hasCustomPrompt="1"/>
          </p:nvPr>
        </p:nvSpPr>
        <p:spPr>
          <a:xfrm>
            <a:off x="649288" y="2395538"/>
            <a:ext cx="5004753" cy="28275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847946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presentatie">
    <p:spTree>
      <p:nvGrpSpPr>
        <p:cNvPr id="1" name=""/>
        <p:cNvGrpSpPr/>
        <p:nvPr/>
      </p:nvGrpSpPr>
      <p:grpSpPr>
        <a:xfrm>
          <a:off x="0" y="0"/>
          <a:ext cx="0" cy="0"/>
          <a:chOff x="0" y="0"/>
          <a:chExt cx="0" cy="0"/>
        </a:xfrm>
      </p:grpSpPr>
      <p:sp>
        <p:nvSpPr>
          <p:cNvPr id="6" name="Tijdelijke aanduiding voor tekst 10">
            <a:extLst>
              <a:ext uri="{FF2B5EF4-FFF2-40B4-BE49-F238E27FC236}">
                <a16:creationId xmlns:a16="http://schemas.microsoft.com/office/drawing/2014/main" id="{37EE6421-2FD5-7B4D-BC5E-EC74B1869A61}"/>
              </a:ext>
            </a:extLst>
          </p:cNvPr>
          <p:cNvSpPr>
            <a:spLocks noGrp="1"/>
          </p:cNvSpPr>
          <p:nvPr>
            <p:ph type="body" sz="quarter" idx="10" hasCustomPrompt="1"/>
          </p:nvPr>
        </p:nvSpPr>
        <p:spPr>
          <a:xfrm>
            <a:off x="1140418" y="3667714"/>
            <a:ext cx="9911165" cy="679110"/>
          </a:xfrm>
          <a:prstGeom prst="rect">
            <a:avLst/>
          </a:prstGeom>
        </p:spPr>
        <p:txBody>
          <a:bodyPr/>
          <a:lstStyle>
            <a:lvl1pPr marL="0" indent="0" algn="ctr" fontAlgn="ctr">
              <a:lnSpc>
                <a:spcPct val="70000"/>
              </a:lnSpc>
              <a:buFontTx/>
              <a:buNone/>
              <a:defRPr sz="4000" b="1" i="0" kern="3000" cap="none" spc="0" normalizeH="0" baseline="0">
                <a:solidFill>
                  <a:schemeClr val="bg1"/>
                </a:solidFill>
              </a:defRPr>
            </a:lvl1pPr>
          </a:lstStyle>
          <a:p>
            <a:r>
              <a:rPr lang="nl-NL" dirty="0"/>
              <a:t>Klik hier om titel te bewerken</a:t>
            </a:r>
          </a:p>
        </p:txBody>
      </p:sp>
      <p:sp>
        <p:nvSpPr>
          <p:cNvPr id="7" name="Tijdelijke aanduiding voor tekst 10">
            <a:extLst>
              <a:ext uri="{FF2B5EF4-FFF2-40B4-BE49-F238E27FC236}">
                <a16:creationId xmlns:a16="http://schemas.microsoft.com/office/drawing/2014/main" id="{0C47D12E-689C-7F4B-AE03-2D5CEA581F01}"/>
              </a:ext>
            </a:extLst>
          </p:cNvPr>
          <p:cNvSpPr>
            <a:spLocks noGrp="1"/>
          </p:cNvSpPr>
          <p:nvPr>
            <p:ph type="body" sz="quarter" idx="11" hasCustomPrompt="1"/>
          </p:nvPr>
        </p:nvSpPr>
        <p:spPr>
          <a:xfrm>
            <a:off x="1148167" y="4346824"/>
            <a:ext cx="9911165" cy="411156"/>
          </a:xfrm>
          <a:prstGeom prst="rect">
            <a:avLst/>
          </a:prstGeom>
        </p:spPr>
        <p:txBody>
          <a:bodyPr/>
          <a:lstStyle>
            <a:lvl1pPr marL="0" indent="0" algn="ctr" fontAlgn="ctr">
              <a:lnSpc>
                <a:spcPct val="70000"/>
              </a:lnSpc>
              <a:buFontTx/>
              <a:buNone/>
              <a:defRPr sz="2400" b="0" i="0" kern="3000" cap="none" spc="0" normalizeH="0" baseline="0">
                <a:solidFill>
                  <a:schemeClr val="bg1"/>
                </a:solidFill>
              </a:defRPr>
            </a:lvl1pPr>
          </a:lstStyle>
          <a:p>
            <a:r>
              <a:rPr lang="nl-NL" dirty="0"/>
              <a:t>Klik hier om subtitel te bewerken</a:t>
            </a:r>
          </a:p>
        </p:txBody>
      </p:sp>
      <p:sp>
        <p:nvSpPr>
          <p:cNvPr id="9" name="Tijdelijke aanduiding voor tekst 10">
            <a:extLst>
              <a:ext uri="{FF2B5EF4-FFF2-40B4-BE49-F238E27FC236}">
                <a16:creationId xmlns:a16="http://schemas.microsoft.com/office/drawing/2014/main" id="{8331C90D-680C-6C42-941E-A5BB08509DAE}"/>
              </a:ext>
            </a:extLst>
          </p:cNvPr>
          <p:cNvSpPr>
            <a:spLocks noGrp="1"/>
          </p:cNvSpPr>
          <p:nvPr>
            <p:ph type="body" sz="quarter" idx="12" hasCustomPrompt="1"/>
          </p:nvPr>
        </p:nvSpPr>
        <p:spPr>
          <a:xfrm>
            <a:off x="1148167" y="5302595"/>
            <a:ext cx="9911165" cy="483439"/>
          </a:xfrm>
          <a:prstGeom prst="rect">
            <a:avLst/>
          </a:prstGeom>
        </p:spPr>
        <p:txBody>
          <a:bodyPr/>
          <a:lstStyle>
            <a:lvl1pPr marL="0" indent="0" algn="ctr" fontAlgn="ctr">
              <a:lnSpc>
                <a:spcPct val="70000"/>
              </a:lnSpc>
              <a:buFontTx/>
              <a:buNone/>
              <a:defRPr sz="1700" b="0" i="0" kern="3000" cap="none" spc="0" normalizeH="0" baseline="0">
                <a:solidFill>
                  <a:schemeClr val="bg1"/>
                </a:solidFill>
              </a:defRPr>
            </a:lvl1pPr>
          </a:lstStyle>
          <a:p>
            <a:r>
              <a:rPr lang="nl-NL" dirty="0"/>
              <a:t>Optioneel: datum</a:t>
            </a:r>
          </a:p>
        </p:txBody>
      </p:sp>
    </p:spTree>
    <p:extLst>
      <p:ext uri="{BB962C8B-B14F-4D97-AF65-F5344CB8AC3E}">
        <p14:creationId xmlns:p14="http://schemas.microsoft.com/office/powerpoint/2010/main" val="977472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kst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7678057" y="0"/>
            <a:ext cx="4513944" cy="6255657"/>
          </a:xfrm>
          <a:prstGeom prst="rect">
            <a:avLst/>
          </a:prstGeom>
        </p:spPr>
        <p:txBody>
          <a:bodyPr/>
          <a:lstStyle>
            <a:lvl1pPr marL="0" indent="0" algn="ctr">
              <a:buNone/>
              <a:defRPr/>
            </a:lvl1pPr>
          </a:lstStyle>
          <a:p>
            <a:pPr lvl="0"/>
            <a:r>
              <a:rPr lang="nl-NL" noProof="0"/>
              <a:t>Klik op het pictogram als u een afbeelding wilt toevoegen</a:t>
            </a:r>
            <a:endParaRPr lang="nl-NL" noProof="0" dirty="0"/>
          </a:p>
        </p:txBody>
      </p:sp>
      <p:sp>
        <p:nvSpPr>
          <p:cNvPr id="5" name="Rechthoek 4">
            <a:extLst>
              <a:ext uri="{FF2B5EF4-FFF2-40B4-BE49-F238E27FC236}">
                <a16:creationId xmlns:a16="http://schemas.microsoft.com/office/drawing/2014/main" id="{1A78B4E4-1669-EA4B-8752-4CB5A36E4181}"/>
              </a:ext>
            </a:extLst>
          </p:cNvPr>
          <p:cNvSpPr/>
          <p:nvPr userDrawn="1"/>
        </p:nvSpPr>
        <p:spPr>
          <a:xfrm flipV="1">
            <a:off x="649288" y="728663"/>
            <a:ext cx="6392862"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31024752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tekst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7678057" y="0"/>
            <a:ext cx="4513944"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Rechthoek 4">
            <a:extLst>
              <a:ext uri="{FF2B5EF4-FFF2-40B4-BE49-F238E27FC236}">
                <a16:creationId xmlns:a16="http://schemas.microsoft.com/office/drawing/2014/main" id="{1A78B4E4-1669-EA4B-8752-4CB5A36E4181}"/>
              </a:ext>
            </a:extLst>
          </p:cNvPr>
          <p:cNvSpPr/>
          <p:nvPr userDrawn="1"/>
        </p:nvSpPr>
        <p:spPr>
          <a:xfrm flipV="1">
            <a:off x="649288" y="728663"/>
            <a:ext cx="6392862"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13255385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tekst + afbeelding blokken rech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afbeelding 19">
            <a:extLst>
              <a:ext uri="{FF2B5EF4-FFF2-40B4-BE49-F238E27FC236}">
                <a16:creationId xmlns:a16="http://schemas.microsoft.com/office/drawing/2014/main" id="{C27F2788-2EBD-5F4F-BE77-3CF74AF9FE06}"/>
              </a:ext>
            </a:extLst>
          </p:cNvPr>
          <p:cNvSpPr>
            <a:spLocks noGrp="1"/>
          </p:cNvSpPr>
          <p:nvPr>
            <p:ph type="pic" sz="quarter" idx="12"/>
          </p:nvPr>
        </p:nvSpPr>
        <p:spPr>
          <a:xfrm>
            <a:off x="9043201" y="3104666"/>
            <a:ext cx="2592000" cy="3160403"/>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7" name="Rechthoek 6">
            <a:extLst>
              <a:ext uri="{FF2B5EF4-FFF2-40B4-BE49-F238E27FC236}">
                <a16:creationId xmlns:a16="http://schemas.microsoft.com/office/drawing/2014/main" id="{2CC15E7C-F781-EE4D-857E-82C993932AB0}"/>
              </a:ext>
            </a:extLst>
          </p:cNvPr>
          <p:cNvSpPr/>
          <p:nvPr userDrawn="1"/>
        </p:nvSpPr>
        <p:spPr>
          <a:xfrm flipV="1">
            <a:off x="649288" y="717550"/>
            <a:ext cx="5308600" cy="46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Rechthoek 8">
            <a:extLst>
              <a:ext uri="{FF2B5EF4-FFF2-40B4-BE49-F238E27FC236}">
                <a16:creationId xmlns:a16="http://schemas.microsoft.com/office/drawing/2014/main" id="{87FDB58B-B27E-E742-91F1-3BF7B3B2FAFE}"/>
              </a:ext>
            </a:extLst>
          </p:cNvPr>
          <p:cNvSpPr/>
          <p:nvPr userDrawn="1"/>
        </p:nvSpPr>
        <p:spPr>
          <a:xfrm>
            <a:off x="9053862" y="0"/>
            <a:ext cx="2592000" cy="3104666"/>
          </a:xfrm>
          <a:prstGeom prst="rect">
            <a:avLst/>
          </a:prstGeom>
          <a:solidFill>
            <a:srgbClr val="8CC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9" y="2395538"/>
            <a:ext cx="5309060"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530883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11" name="Rechthoek 10">
            <a:extLst>
              <a:ext uri="{FF2B5EF4-FFF2-40B4-BE49-F238E27FC236}">
                <a16:creationId xmlns:a16="http://schemas.microsoft.com/office/drawing/2014/main" id="{562A6F58-8D97-0941-A2AB-DE87F0AA8F3D}"/>
              </a:ext>
            </a:extLst>
          </p:cNvPr>
          <p:cNvSpPr/>
          <p:nvPr userDrawn="1"/>
        </p:nvSpPr>
        <p:spPr>
          <a:xfrm>
            <a:off x="6461862" y="3104665"/>
            <a:ext cx="2592000" cy="3160403"/>
          </a:xfrm>
          <a:prstGeom prst="rect">
            <a:avLst/>
          </a:prstGeom>
          <a:solidFill>
            <a:srgbClr val="2D73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12" name="Tijdelijke aanduiding voor afbeelding 19">
            <a:extLst>
              <a:ext uri="{FF2B5EF4-FFF2-40B4-BE49-F238E27FC236}">
                <a16:creationId xmlns:a16="http://schemas.microsoft.com/office/drawing/2014/main" id="{3CAEEA13-A629-A242-96DA-02BD2BAC07B1}"/>
              </a:ext>
            </a:extLst>
          </p:cNvPr>
          <p:cNvSpPr>
            <a:spLocks noGrp="1"/>
          </p:cNvSpPr>
          <p:nvPr>
            <p:ph type="pic" sz="quarter" idx="13"/>
          </p:nvPr>
        </p:nvSpPr>
        <p:spPr>
          <a:xfrm>
            <a:off x="6451201" y="-2"/>
            <a:ext cx="2592000" cy="3104666"/>
          </a:xfrm>
          <a:prstGeom prst="rect">
            <a:avLst/>
          </a:prstGeom>
        </p:spPr>
        <p:txBody>
          <a:bodyPr/>
          <a:lstStyle>
            <a:lvl1pPr marL="0" indent="0" algn="ctr">
              <a:buNone/>
              <a:defRPr sz="2400"/>
            </a:lvl1pPr>
          </a:lstStyle>
          <a:p>
            <a:pPr lvl="0"/>
            <a:r>
              <a:rPr lang="nl-NL" noProof="0" dirty="0"/>
              <a:t>Klik op het pictogram als u een afbeelding wilt toevoegen</a:t>
            </a:r>
          </a:p>
        </p:txBody>
      </p:sp>
    </p:spTree>
    <p:extLst>
      <p:ext uri="{BB962C8B-B14F-4D97-AF65-F5344CB8AC3E}">
        <p14:creationId xmlns:p14="http://schemas.microsoft.com/office/powerpoint/2010/main" val="34786222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tekst + afbeelding blokken rech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jdelijke aanduiding voor afbeelding 19">
            <a:extLst>
              <a:ext uri="{FF2B5EF4-FFF2-40B4-BE49-F238E27FC236}">
                <a16:creationId xmlns:a16="http://schemas.microsoft.com/office/drawing/2014/main" id="{3CAEEA13-A629-A242-96DA-02BD2BAC07B1}"/>
              </a:ext>
            </a:extLst>
          </p:cNvPr>
          <p:cNvSpPr>
            <a:spLocks noGrp="1"/>
          </p:cNvSpPr>
          <p:nvPr>
            <p:ph type="pic" sz="quarter" idx="13"/>
          </p:nvPr>
        </p:nvSpPr>
        <p:spPr>
          <a:xfrm>
            <a:off x="9034946" y="0"/>
            <a:ext cx="2592000" cy="3104666"/>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6" name="Tijdelijke aanduiding voor afbeelding 19">
            <a:extLst>
              <a:ext uri="{FF2B5EF4-FFF2-40B4-BE49-F238E27FC236}">
                <a16:creationId xmlns:a16="http://schemas.microsoft.com/office/drawing/2014/main" id="{C27F2788-2EBD-5F4F-BE77-3CF74AF9FE06}"/>
              </a:ext>
            </a:extLst>
          </p:cNvPr>
          <p:cNvSpPr>
            <a:spLocks noGrp="1"/>
          </p:cNvSpPr>
          <p:nvPr>
            <p:ph type="pic" sz="quarter" idx="12"/>
          </p:nvPr>
        </p:nvSpPr>
        <p:spPr>
          <a:xfrm>
            <a:off x="6442946" y="3104666"/>
            <a:ext cx="2592000" cy="3160403"/>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7" name="Rechthoek 6">
            <a:extLst>
              <a:ext uri="{FF2B5EF4-FFF2-40B4-BE49-F238E27FC236}">
                <a16:creationId xmlns:a16="http://schemas.microsoft.com/office/drawing/2014/main" id="{2CC15E7C-F781-EE4D-857E-82C993932AB0}"/>
              </a:ext>
            </a:extLst>
          </p:cNvPr>
          <p:cNvSpPr/>
          <p:nvPr userDrawn="1"/>
        </p:nvSpPr>
        <p:spPr>
          <a:xfrm flipV="1">
            <a:off x="649288" y="717550"/>
            <a:ext cx="5308600" cy="46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Rechthoek 8">
            <a:extLst>
              <a:ext uri="{FF2B5EF4-FFF2-40B4-BE49-F238E27FC236}">
                <a16:creationId xmlns:a16="http://schemas.microsoft.com/office/drawing/2014/main" id="{87FDB58B-B27E-E742-91F1-3BF7B3B2FAFE}"/>
              </a:ext>
            </a:extLst>
          </p:cNvPr>
          <p:cNvSpPr/>
          <p:nvPr userDrawn="1"/>
        </p:nvSpPr>
        <p:spPr>
          <a:xfrm>
            <a:off x="6445386" y="-1"/>
            <a:ext cx="2592000" cy="3104666"/>
          </a:xfrm>
          <a:prstGeom prst="rect">
            <a:avLst/>
          </a:prstGeom>
          <a:solidFill>
            <a:srgbClr val="8CC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9" y="2395538"/>
            <a:ext cx="5309060"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530883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11" name="Rechthoek 10">
            <a:extLst>
              <a:ext uri="{FF2B5EF4-FFF2-40B4-BE49-F238E27FC236}">
                <a16:creationId xmlns:a16="http://schemas.microsoft.com/office/drawing/2014/main" id="{562A6F58-8D97-0941-A2AB-DE87F0AA8F3D}"/>
              </a:ext>
            </a:extLst>
          </p:cNvPr>
          <p:cNvSpPr/>
          <p:nvPr userDrawn="1"/>
        </p:nvSpPr>
        <p:spPr>
          <a:xfrm>
            <a:off x="9037386" y="3104665"/>
            <a:ext cx="2592000" cy="3160403"/>
          </a:xfrm>
          <a:prstGeom prst="rect">
            <a:avLst/>
          </a:prstGeom>
          <a:solidFill>
            <a:srgbClr val="2D73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Tree>
    <p:extLst>
      <p:ext uri="{BB962C8B-B14F-4D97-AF65-F5344CB8AC3E}">
        <p14:creationId xmlns:p14="http://schemas.microsoft.com/office/powerpoint/2010/main" val="17676950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tekst + afb. link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4513944"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Rechthoek 4">
            <a:extLst>
              <a:ext uri="{FF2B5EF4-FFF2-40B4-BE49-F238E27FC236}">
                <a16:creationId xmlns:a16="http://schemas.microsoft.com/office/drawing/2014/main" id="{8E57FDC0-27D8-9442-B92E-9EE206294A03}"/>
              </a:ext>
            </a:extLst>
          </p:cNvPr>
          <p:cNvSpPr/>
          <p:nvPr userDrawn="1"/>
        </p:nvSpPr>
        <p:spPr>
          <a:xfrm flipV="1">
            <a:off x="4968875" y="728663"/>
            <a:ext cx="6392863"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6" name="Tijdelijke aanduiding voor tekst 21">
            <a:extLst>
              <a:ext uri="{FF2B5EF4-FFF2-40B4-BE49-F238E27FC236}">
                <a16:creationId xmlns:a16="http://schemas.microsoft.com/office/drawing/2014/main" id="{F9516A88-A2D4-9545-8603-604E23B85929}"/>
              </a:ext>
            </a:extLst>
          </p:cNvPr>
          <p:cNvSpPr>
            <a:spLocks noGrp="1"/>
          </p:cNvSpPr>
          <p:nvPr>
            <p:ph type="body" sz="quarter" idx="11" hasCustomPrompt="1"/>
          </p:nvPr>
        </p:nvSpPr>
        <p:spPr>
          <a:xfrm>
            <a:off x="4972292" y="2388164"/>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FC597265-98A2-C24A-B096-A1B4F78918BC}"/>
              </a:ext>
            </a:extLst>
          </p:cNvPr>
          <p:cNvSpPr>
            <a:spLocks noGrp="1"/>
          </p:cNvSpPr>
          <p:nvPr>
            <p:ph type="title" hasCustomPrompt="1"/>
          </p:nvPr>
        </p:nvSpPr>
        <p:spPr>
          <a:xfrm>
            <a:off x="4969058"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a:t>
            </a:r>
            <a:r>
              <a:rPr lang="nl-NL" dirty="0" smtClean="0"/>
              <a:t>titel </a:t>
            </a:r>
            <a:r>
              <a:rPr lang="nl-NL" dirty="0"/>
              <a:t>te bewerken</a:t>
            </a:r>
          </a:p>
        </p:txBody>
      </p:sp>
    </p:spTree>
    <p:extLst>
      <p:ext uri="{BB962C8B-B14F-4D97-AF65-F5344CB8AC3E}">
        <p14:creationId xmlns:p14="http://schemas.microsoft.com/office/powerpoint/2010/main" val="40943569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kst + afbeelding header">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12192001" cy="2706623"/>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Tijdelijke aanduiding voor tekst 2">
            <a:extLst>
              <a:ext uri="{FF2B5EF4-FFF2-40B4-BE49-F238E27FC236}">
                <a16:creationId xmlns:a16="http://schemas.microsoft.com/office/drawing/2014/main" id="{9B4F5B67-89FE-3141-996E-4FA572F5BBAE}"/>
              </a:ext>
            </a:extLst>
          </p:cNvPr>
          <p:cNvSpPr>
            <a:spLocks noGrp="1"/>
          </p:cNvSpPr>
          <p:nvPr>
            <p:ph type="body" sz="quarter" idx="12" hasCustomPrompt="1"/>
          </p:nvPr>
        </p:nvSpPr>
        <p:spPr>
          <a:xfrm>
            <a:off x="1094264" y="1567467"/>
            <a:ext cx="10003472"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1101638" y="3244645"/>
            <a:ext cx="10003472" cy="263386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pPr lvl="0"/>
            <a:r>
              <a:rPr lang="nl-NL" dirty="0"/>
              <a:t>Klik om tekst te bewerken</a:t>
            </a:r>
          </a:p>
        </p:txBody>
      </p:sp>
    </p:spTree>
    <p:extLst>
      <p:ext uri="{BB962C8B-B14F-4D97-AF65-F5344CB8AC3E}">
        <p14:creationId xmlns:p14="http://schemas.microsoft.com/office/powerpoint/2010/main" val="15528227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groen kader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5440680" y="0"/>
            <a:ext cx="6751321"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4" name="Tijdelijke aanduiding voor tekst 2">
            <a:extLst>
              <a:ext uri="{FF2B5EF4-FFF2-40B4-BE49-F238E27FC236}">
                <a16:creationId xmlns:a16="http://schemas.microsoft.com/office/drawing/2014/main" id="{8A09F49B-48FD-934E-AA6D-602999780C91}"/>
              </a:ext>
            </a:extLst>
          </p:cNvPr>
          <p:cNvSpPr>
            <a:spLocks noGrp="1"/>
          </p:cNvSpPr>
          <p:nvPr>
            <p:ph type="body" sz="quarter" idx="12" hasCustomPrompt="1"/>
          </p:nvPr>
        </p:nvSpPr>
        <p:spPr>
          <a:xfrm>
            <a:off x="2213805" y="1549855"/>
            <a:ext cx="7764391"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Tree>
    <p:extLst>
      <p:ext uri="{BB962C8B-B14F-4D97-AF65-F5344CB8AC3E}">
        <p14:creationId xmlns:p14="http://schemas.microsoft.com/office/powerpoint/2010/main" val="37974560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wit kader + div. afb.">
    <p:spTree>
      <p:nvGrpSpPr>
        <p:cNvPr id="1" name=""/>
        <p:cNvGrpSpPr/>
        <p:nvPr/>
      </p:nvGrpSpPr>
      <p:grpSpPr>
        <a:xfrm>
          <a:off x="0" y="0"/>
          <a:ext cx="0" cy="0"/>
          <a:chOff x="0" y="0"/>
          <a:chExt cx="0" cy="0"/>
        </a:xfrm>
      </p:grpSpPr>
      <p:sp>
        <p:nvSpPr>
          <p:cNvPr id="14" name="Tijdelijke aanduiding voor afbeelding 3">
            <a:extLst>
              <a:ext uri="{FF2B5EF4-FFF2-40B4-BE49-F238E27FC236}">
                <a16:creationId xmlns:a16="http://schemas.microsoft.com/office/drawing/2014/main" id="{656D9480-C8A9-1847-A967-9DADAEF05684}"/>
              </a:ext>
            </a:extLst>
          </p:cNvPr>
          <p:cNvSpPr>
            <a:spLocks noGrp="1"/>
          </p:cNvSpPr>
          <p:nvPr>
            <p:ph type="pic" sz="quarter" idx="14"/>
          </p:nvPr>
        </p:nvSpPr>
        <p:spPr>
          <a:xfrm>
            <a:off x="0" y="3178174"/>
            <a:ext cx="6118860" cy="3075762"/>
          </a:xfrm>
          <a:prstGeom prst="rect">
            <a:avLst/>
          </a:prstGeom>
        </p:spPr>
        <p:txBody>
          <a:bodyPr/>
          <a:lstStyle/>
          <a:p>
            <a:pPr lvl="0"/>
            <a:r>
              <a:rPr lang="nl-NL" noProof="0" dirty="0" smtClean="0"/>
              <a:t>Klik </a:t>
            </a:r>
            <a:r>
              <a:rPr lang="nl-NL" noProof="0" dirty="0"/>
              <a:t>op het pictogram als u een afbeelding wilt toevoegen</a:t>
            </a:r>
          </a:p>
        </p:txBody>
      </p:sp>
      <p:sp>
        <p:nvSpPr>
          <p:cNvPr id="15" name="Tijdelijke aanduiding voor afbeelding 3">
            <a:extLst>
              <a:ext uri="{FF2B5EF4-FFF2-40B4-BE49-F238E27FC236}">
                <a16:creationId xmlns:a16="http://schemas.microsoft.com/office/drawing/2014/main" id="{417F736A-D3F2-844D-9090-16196F2AD228}"/>
              </a:ext>
            </a:extLst>
          </p:cNvPr>
          <p:cNvSpPr>
            <a:spLocks noGrp="1"/>
          </p:cNvSpPr>
          <p:nvPr>
            <p:ph type="pic" sz="quarter" idx="15"/>
          </p:nvPr>
        </p:nvSpPr>
        <p:spPr>
          <a:xfrm>
            <a:off x="6118860" y="3178174"/>
            <a:ext cx="6073140" cy="3075761"/>
          </a:xfrm>
          <a:prstGeom prst="rect">
            <a:avLst/>
          </a:prstGeom>
        </p:spPr>
        <p:txBody>
          <a:bodyPr/>
          <a:lstStyle/>
          <a:p>
            <a:pPr lvl="0"/>
            <a:r>
              <a:rPr lang="nl-NL" noProof="0" dirty="0"/>
              <a:t>Klik op het pictogram als u een afbeelding wilt toevoegen</a:t>
            </a:r>
          </a:p>
        </p:txBody>
      </p:sp>
      <p:sp>
        <p:nvSpPr>
          <p:cNvPr id="12" name="Tijdelijke aanduiding voor afbeelding 3">
            <a:extLst>
              <a:ext uri="{FF2B5EF4-FFF2-40B4-BE49-F238E27FC236}">
                <a16:creationId xmlns:a16="http://schemas.microsoft.com/office/drawing/2014/main" id="{3FF0B243-6F48-DA42-A3CB-A7443F8B47A3}"/>
              </a:ext>
            </a:extLst>
          </p:cNvPr>
          <p:cNvSpPr>
            <a:spLocks noGrp="1"/>
          </p:cNvSpPr>
          <p:nvPr>
            <p:ph type="pic" sz="quarter" idx="13"/>
          </p:nvPr>
        </p:nvSpPr>
        <p:spPr>
          <a:xfrm>
            <a:off x="6118860" y="0"/>
            <a:ext cx="6073140" cy="3178174"/>
          </a:xfrm>
          <a:prstGeom prst="rect">
            <a:avLst/>
          </a:prstGeom>
        </p:spPr>
        <p:txBody>
          <a:bodyPr/>
          <a:lstStyle/>
          <a:p>
            <a:pPr lvl="0"/>
            <a:r>
              <a:rPr lang="nl-NL" noProof="0" dirty="0"/>
              <a:t>Klik op het pictogram als u een afbeelding wilt toevoegen</a:t>
            </a:r>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6118860" cy="3178174"/>
          </a:xfrm>
          <a:prstGeom prst="rect">
            <a:avLst/>
          </a:prstGeom>
        </p:spPr>
        <p:txBody>
          <a:bodyPr/>
          <a:lstStyle/>
          <a:p>
            <a:pPr lvl="0"/>
            <a:r>
              <a:rPr lang="nl-NL" noProof="0" dirty="0"/>
              <a:t>Klik op het pictogram als u een afbeelding wilt toevoegen</a:t>
            </a:r>
          </a:p>
        </p:txBody>
      </p:sp>
      <p:sp>
        <p:nvSpPr>
          <p:cNvPr id="7" name="Tijdelijke aanduiding voor tekst 2">
            <a:extLst>
              <a:ext uri="{FF2B5EF4-FFF2-40B4-BE49-F238E27FC236}">
                <a16:creationId xmlns:a16="http://schemas.microsoft.com/office/drawing/2014/main" id="{6615E153-5C6F-4541-B3F8-016657D01043}"/>
              </a:ext>
            </a:extLst>
          </p:cNvPr>
          <p:cNvSpPr>
            <a:spLocks noGrp="1"/>
          </p:cNvSpPr>
          <p:nvPr>
            <p:ph type="body" sz="quarter" idx="16" hasCustomPrompt="1"/>
          </p:nvPr>
        </p:nvSpPr>
        <p:spPr>
          <a:xfrm>
            <a:off x="2213805" y="2386434"/>
            <a:ext cx="7764391" cy="1482788"/>
          </a:xfrm>
          <a:prstGeom prst="rect">
            <a:avLst/>
          </a:prstGeom>
          <a:solidFill>
            <a:schemeClr val="bg1"/>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tx1"/>
                </a:solidFill>
              </a:defRPr>
            </a:lvl1pPr>
          </a:lstStyle>
          <a:p>
            <a:pPr lvl="0"/>
            <a:r>
              <a:rPr lang="nl-NL" dirty="0"/>
              <a:t>Klik om titel te bewerken</a:t>
            </a:r>
          </a:p>
        </p:txBody>
      </p:sp>
    </p:spTree>
    <p:extLst>
      <p:ext uri="{BB962C8B-B14F-4D97-AF65-F5344CB8AC3E}">
        <p14:creationId xmlns:p14="http://schemas.microsoft.com/office/powerpoint/2010/main" val="41099848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tekst groen kader + div. afb.">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80194D43-F8C3-1446-8087-57AA9EBD52C0}"/>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12" name="Tijdelijke aanduiding voor afbeelding 1"/>
          <p:cNvSpPr>
            <a:spLocks noGrp="1"/>
          </p:cNvSpPr>
          <p:nvPr>
            <p:ph type="pic" sz="quarter" idx="14"/>
          </p:nvPr>
        </p:nvSpPr>
        <p:spPr>
          <a:xfrm>
            <a:off x="0" y="3178174"/>
            <a:ext cx="6118860" cy="3075762"/>
          </a:xfrm>
          <a:prstGeom prst="rect">
            <a:avLst/>
          </a:prstGeom>
        </p:spPr>
      </p:sp>
      <p:sp>
        <p:nvSpPr>
          <p:cNvPr id="15" name="Tijdelijke aanduiding voor afbeelding 2"/>
          <p:cNvSpPr>
            <a:spLocks noGrp="1"/>
          </p:cNvSpPr>
          <p:nvPr>
            <p:ph type="pic" sz="quarter" idx="15"/>
          </p:nvPr>
        </p:nvSpPr>
        <p:spPr>
          <a:xfrm>
            <a:off x="6118860" y="3178174"/>
            <a:ext cx="6073140" cy="3075761"/>
          </a:xfrm>
          <a:prstGeom prst="rect">
            <a:avLst/>
          </a:prstGeom>
        </p:spPr>
      </p:sp>
      <p:sp>
        <p:nvSpPr>
          <p:cNvPr id="17" name="Tijdelijke aanduiding voor afbeelding 3"/>
          <p:cNvSpPr>
            <a:spLocks noGrp="1"/>
          </p:cNvSpPr>
          <p:nvPr>
            <p:ph type="pic" sz="quarter" idx="13"/>
          </p:nvPr>
        </p:nvSpPr>
        <p:spPr>
          <a:xfrm>
            <a:off x="6118860" y="0"/>
            <a:ext cx="6073140" cy="3178174"/>
          </a:xfrm>
          <a:prstGeom prst="rect">
            <a:avLst/>
          </a:prstGeom>
        </p:spPr>
      </p:sp>
      <p:sp>
        <p:nvSpPr>
          <p:cNvPr id="18" name="Tijdelijke aanduiding voor afbeelding 4"/>
          <p:cNvSpPr>
            <a:spLocks noGrp="1"/>
          </p:cNvSpPr>
          <p:nvPr>
            <p:ph type="pic" sz="quarter" idx="12"/>
          </p:nvPr>
        </p:nvSpPr>
        <p:spPr>
          <a:xfrm>
            <a:off x="0" y="1"/>
            <a:ext cx="6118860" cy="3178174"/>
          </a:xfrm>
          <a:prstGeom prst="rect">
            <a:avLst/>
          </a:prstGeom>
        </p:spPr>
      </p:sp>
      <p:sp>
        <p:nvSpPr>
          <p:cNvPr id="19" name="Rechthoek 18"/>
          <p:cNvSpPr/>
          <p:nvPr userDrawn="1"/>
        </p:nvSpPr>
        <p:spPr>
          <a:xfrm>
            <a:off x="3141133" y="0"/>
            <a:ext cx="5943600" cy="625393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jdelijke aanduiding voor tekst 6"/>
          <p:cNvSpPr>
            <a:spLocks noGrp="1"/>
          </p:cNvSpPr>
          <p:nvPr>
            <p:ph type="body" sz="quarter" idx="11"/>
          </p:nvPr>
        </p:nvSpPr>
        <p:spPr>
          <a:xfrm>
            <a:off x="3657600" y="2410063"/>
            <a:ext cx="4921743" cy="3571637"/>
          </a:xfrm>
          <a:prstGeom prst="rect">
            <a:avLst/>
          </a:prstGeom>
        </p:spPr>
        <p:txBody>
          <a:bodyPr/>
          <a:lstStyle>
            <a:lvl1pPr>
              <a:defRPr baseline="0">
                <a:solidFill>
                  <a:schemeClr val="bg1"/>
                </a:solidFill>
              </a:defRPr>
            </a:lvl1pPr>
          </a:lstStyle>
          <a:p>
            <a:endParaRPr lang="nl-NL" dirty="0"/>
          </a:p>
        </p:txBody>
      </p:sp>
      <p:sp>
        <p:nvSpPr>
          <p:cNvPr id="21" name="Titel 5"/>
          <p:cNvSpPr>
            <a:spLocks noGrp="1"/>
          </p:cNvSpPr>
          <p:nvPr>
            <p:ph type="title"/>
          </p:nvPr>
        </p:nvSpPr>
        <p:spPr>
          <a:xfrm>
            <a:off x="3658377" y="789600"/>
            <a:ext cx="4909551" cy="1507218"/>
          </a:xfrm>
          <a:prstGeom prst="rect">
            <a:avLst/>
          </a:prstGeom>
        </p:spPr>
        <p:txBody>
          <a:bodyPr/>
          <a:lstStyle>
            <a:lvl1pPr>
              <a:defRPr>
                <a:solidFill>
                  <a:schemeClr val="bg1"/>
                </a:solidFill>
              </a:defRPr>
            </a:lvl1pPr>
          </a:lstStyle>
          <a:p>
            <a:endParaRPr lang="nl-NL" dirty="0"/>
          </a:p>
        </p:txBody>
      </p:sp>
      <p:cxnSp>
        <p:nvCxnSpPr>
          <p:cNvPr id="22" name="Rechte verbindingslijn 21"/>
          <p:cNvCxnSpPr/>
          <p:nvPr userDrawn="1"/>
        </p:nvCxnSpPr>
        <p:spPr>
          <a:xfrm flipH="1">
            <a:off x="3688422" y="789600"/>
            <a:ext cx="4879507" cy="11784"/>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01568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groen kader + full screen afbeeldin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49C020A-6A74-334C-8A96-650525C1633E}"/>
              </a:ext>
            </a:extLst>
          </p:cNvPr>
          <p:cNvSpPr>
            <a:spLocks noGrp="1"/>
          </p:cNvSpPr>
          <p:nvPr>
            <p:ph type="pic" sz="quarter" idx="12"/>
          </p:nvPr>
        </p:nvSpPr>
        <p:spPr>
          <a:xfrm>
            <a:off x="0" y="0"/>
            <a:ext cx="12192000" cy="6264613"/>
          </a:xfrm>
          <a:prstGeom prst="rect">
            <a:avLst/>
          </a:prstGeom>
        </p:spPr>
        <p:txBody>
          <a:bodyPr/>
          <a:lstStyle>
            <a:lvl1pPr marL="228600" marR="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nl-NL" noProof="0" dirty="0" smtClean="0"/>
              <a:t>Klik op het pictogram als u een afbeelding wilt toevoegen</a:t>
            </a:r>
          </a:p>
          <a:p>
            <a:endParaRPr lang="nl-NL" dirty="0"/>
          </a:p>
        </p:txBody>
      </p:sp>
      <p:sp>
        <p:nvSpPr>
          <p:cNvPr id="5" name="Rechthoek 4">
            <a:extLst>
              <a:ext uri="{FF2B5EF4-FFF2-40B4-BE49-F238E27FC236}">
                <a16:creationId xmlns:a16="http://schemas.microsoft.com/office/drawing/2014/main" id="{581F6EA2-2AE7-3B42-83CF-A376545C8D04}"/>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7" name="Tijdelijke aanduiding voor tekst 2">
            <a:extLst>
              <a:ext uri="{FF2B5EF4-FFF2-40B4-BE49-F238E27FC236}">
                <a16:creationId xmlns:a16="http://schemas.microsoft.com/office/drawing/2014/main" id="{C58C53C0-2A3A-454F-9272-980B44A4AD46}"/>
              </a:ext>
            </a:extLst>
          </p:cNvPr>
          <p:cNvSpPr>
            <a:spLocks noGrp="1"/>
          </p:cNvSpPr>
          <p:nvPr>
            <p:ph type="body" sz="quarter" idx="11" hasCustomPrompt="1"/>
          </p:nvPr>
        </p:nvSpPr>
        <p:spPr>
          <a:xfrm>
            <a:off x="2963069" y="1662923"/>
            <a:ext cx="6265862" cy="1376028"/>
          </a:xfrm>
          <a:prstGeom prst="rect">
            <a:avLst/>
          </a:prstGeom>
          <a:solidFill>
            <a:srgbClr val="2D7372"/>
          </a:solidFill>
        </p:spPr>
        <p:txBody>
          <a:bodyPr lIns="468000" tIns="468000" rIns="468000" bIns="468000" anchor="ctr" anchorCtr="1">
            <a:spAutoFit/>
          </a:bodyPr>
          <a:lstStyle>
            <a:lvl1pPr marL="0" marR="0" indent="0" algn="l" defTabSz="914400" rtl="0" eaLnBrk="1" fontAlgn="auto" latinLnBrk="0" hangingPunct="1">
              <a:lnSpc>
                <a:spcPct val="100000"/>
              </a:lnSpc>
              <a:spcBef>
                <a:spcPts val="1000"/>
              </a:spcBef>
              <a:spcAft>
                <a:spcPts val="0"/>
              </a:spcAft>
              <a:buClrTx/>
              <a:buSzTx/>
              <a:buFontTx/>
              <a:buNone/>
              <a:tabLst/>
              <a:defRPr baseline="0">
                <a:solidFill>
                  <a:schemeClr val="bg1"/>
                </a:solidFill>
              </a:defRPr>
            </a:lvl1pPr>
          </a:lstStyle>
          <a:p>
            <a:pPr lvl="0"/>
            <a:r>
              <a:rPr lang="nl-NL" dirty="0"/>
              <a:t>Klik om tekst te bewerken</a:t>
            </a:r>
          </a:p>
        </p:txBody>
      </p:sp>
    </p:spTree>
    <p:extLst>
      <p:ext uri="{BB962C8B-B14F-4D97-AF65-F5344CB8AC3E}">
        <p14:creationId xmlns:p14="http://schemas.microsoft.com/office/powerpoint/2010/main" val="25509725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foto">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4865FFD-29DC-B44B-AB05-779127203648}"/>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12192000" cy="6253934"/>
          </a:xfrm>
          <a:prstGeom prst="rect">
            <a:avLst/>
          </a:prstGeom>
        </p:spPr>
        <p:txBody>
          <a:bodyPr/>
          <a:lstStyle>
            <a:lvl1pPr marL="0" indent="0">
              <a:buNone/>
              <a:defRPr/>
            </a:lvl1pPr>
          </a:lstStyle>
          <a:p>
            <a:pPr lvl="0"/>
            <a:r>
              <a:rPr lang="nl-NL" noProof="0" dirty="0"/>
              <a:t>Klik op het pictogram als u een afbeelding wilt toevoegen</a:t>
            </a:r>
          </a:p>
        </p:txBody>
      </p:sp>
    </p:spTree>
    <p:extLst>
      <p:ext uri="{BB962C8B-B14F-4D97-AF65-F5344CB8AC3E}">
        <p14:creationId xmlns:p14="http://schemas.microsoft.com/office/powerpoint/2010/main" val="1410850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 afbeelding blokken rech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afbeelding 19">
            <a:extLst>
              <a:ext uri="{FF2B5EF4-FFF2-40B4-BE49-F238E27FC236}">
                <a16:creationId xmlns:a16="http://schemas.microsoft.com/office/drawing/2014/main" id="{C27F2788-2EBD-5F4F-BE77-3CF74AF9FE06}"/>
              </a:ext>
            </a:extLst>
          </p:cNvPr>
          <p:cNvSpPr>
            <a:spLocks noGrp="1"/>
          </p:cNvSpPr>
          <p:nvPr>
            <p:ph type="pic" sz="quarter" idx="12"/>
          </p:nvPr>
        </p:nvSpPr>
        <p:spPr>
          <a:xfrm>
            <a:off x="9060649" y="3104666"/>
            <a:ext cx="2626732" cy="3160403"/>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7" name="Rechthoek 6">
            <a:extLst>
              <a:ext uri="{FF2B5EF4-FFF2-40B4-BE49-F238E27FC236}">
                <a16:creationId xmlns:a16="http://schemas.microsoft.com/office/drawing/2014/main" id="{2CC15E7C-F781-EE4D-857E-82C993932AB0}"/>
              </a:ext>
            </a:extLst>
          </p:cNvPr>
          <p:cNvSpPr/>
          <p:nvPr userDrawn="1"/>
        </p:nvSpPr>
        <p:spPr>
          <a:xfrm flipV="1">
            <a:off x="649288" y="717550"/>
            <a:ext cx="5308600" cy="46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Rechthoek 8">
            <a:extLst>
              <a:ext uri="{FF2B5EF4-FFF2-40B4-BE49-F238E27FC236}">
                <a16:creationId xmlns:a16="http://schemas.microsoft.com/office/drawing/2014/main" id="{87FDB58B-B27E-E742-91F1-3BF7B3B2FAFE}"/>
              </a:ext>
            </a:extLst>
          </p:cNvPr>
          <p:cNvSpPr/>
          <p:nvPr userDrawn="1"/>
        </p:nvSpPr>
        <p:spPr>
          <a:xfrm>
            <a:off x="9053862" y="0"/>
            <a:ext cx="2633519" cy="3104666"/>
          </a:xfrm>
          <a:prstGeom prst="rect">
            <a:avLst/>
          </a:prstGeom>
          <a:solidFill>
            <a:srgbClr val="8CC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9" y="2395538"/>
            <a:ext cx="5309060"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530883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11" name="Rechthoek 10">
            <a:extLst>
              <a:ext uri="{FF2B5EF4-FFF2-40B4-BE49-F238E27FC236}">
                <a16:creationId xmlns:a16="http://schemas.microsoft.com/office/drawing/2014/main" id="{562A6F58-8D97-0941-A2AB-DE87F0AA8F3D}"/>
              </a:ext>
            </a:extLst>
          </p:cNvPr>
          <p:cNvSpPr/>
          <p:nvPr userDrawn="1"/>
        </p:nvSpPr>
        <p:spPr>
          <a:xfrm>
            <a:off x="6405847" y="3104666"/>
            <a:ext cx="2654802" cy="3160403"/>
          </a:xfrm>
          <a:prstGeom prst="rect">
            <a:avLst/>
          </a:prstGeom>
          <a:solidFill>
            <a:srgbClr val="2D73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2" name="Tijdelijke aanduiding voor afbeelding 19">
            <a:extLst>
              <a:ext uri="{FF2B5EF4-FFF2-40B4-BE49-F238E27FC236}">
                <a16:creationId xmlns:a16="http://schemas.microsoft.com/office/drawing/2014/main" id="{3CAEEA13-A629-A242-96DA-02BD2BAC07B1}"/>
              </a:ext>
            </a:extLst>
          </p:cNvPr>
          <p:cNvSpPr>
            <a:spLocks noGrp="1"/>
          </p:cNvSpPr>
          <p:nvPr>
            <p:ph type="pic" sz="quarter" idx="13"/>
          </p:nvPr>
        </p:nvSpPr>
        <p:spPr>
          <a:xfrm>
            <a:off x="6413095" y="0"/>
            <a:ext cx="2640306" cy="3104666"/>
          </a:xfrm>
          <a:prstGeom prst="rect">
            <a:avLst/>
          </a:prstGeom>
        </p:spPr>
        <p:txBody>
          <a:bodyPr/>
          <a:lstStyle>
            <a:lvl1pPr marL="0" indent="0" algn="ctr">
              <a:buNone/>
              <a:defRPr sz="2400"/>
            </a:lvl1pPr>
          </a:lstStyle>
          <a:p>
            <a:pPr lvl="0"/>
            <a:r>
              <a:rPr lang="nl-NL" noProof="0" dirty="0"/>
              <a:t>Klik op het pictogram als u een afbeelding wilt toevoegen</a:t>
            </a:r>
          </a:p>
        </p:txBody>
      </p:sp>
    </p:spTree>
    <p:extLst>
      <p:ext uri="{BB962C8B-B14F-4D97-AF65-F5344CB8AC3E}">
        <p14:creationId xmlns:p14="http://schemas.microsoft.com/office/powerpoint/2010/main" val="30220832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9BC4AF5-CDC0-FD46-A240-D6DA198BA918}"/>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654252" cy="348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14813399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object (smart art, grafieken etc)">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66DCB3-5140-F04D-B290-546F5FBD4E2D}"/>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4" name="Tijdelijke aanduiding voor inhoud 2">
            <a:extLst>
              <a:ext uri="{FF2B5EF4-FFF2-40B4-BE49-F238E27FC236}">
                <a16:creationId xmlns:a16="http://schemas.microsoft.com/office/drawing/2014/main" id="{616AD634-4047-E84A-B95D-113EB95D4A1B}"/>
              </a:ext>
            </a:extLst>
          </p:cNvPr>
          <p:cNvSpPr>
            <a:spLocks noGrp="1"/>
          </p:cNvSpPr>
          <p:nvPr>
            <p:ph idx="1" hasCustomPrompt="1"/>
          </p:nvPr>
        </p:nvSpPr>
        <p:spPr>
          <a:xfrm>
            <a:off x="649288" y="2308697"/>
            <a:ext cx="10653712" cy="3868265"/>
          </a:xfrm>
          <a:prstGeom prst="rect">
            <a:avLst/>
          </a:prstGeom>
        </p:spPr>
        <p:txBody>
          <a:bodyPr/>
          <a:lstStyle>
            <a:lvl1pPr marL="0" indent="0">
              <a:buNone/>
              <a:defRPr/>
            </a:lvl1pPr>
          </a:lstStyle>
          <a:p>
            <a:r>
              <a:rPr lang="nl-NL" dirty="0"/>
              <a:t>Klik </a:t>
            </a:r>
            <a:r>
              <a:rPr lang="nl-NL" dirty="0" smtClean="0"/>
              <a:t>op een </a:t>
            </a:r>
            <a:r>
              <a:rPr lang="nl-NL" dirty="0"/>
              <a:t>pictogram om </a:t>
            </a:r>
            <a:r>
              <a:rPr lang="nl-NL" dirty="0" smtClean="0"/>
              <a:t>een object </a:t>
            </a:r>
            <a:r>
              <a:rPr lang="nl-NL" dirty="0"/>
              <a:t>toe te voegen</a:t>
            </a:r>
          </a:p>
        </p:txBody>
      </p:sp>
    </p:spTree>
    <p:extLst>
      <p:ext uri="{BB962C8B-B14F-4D97-AF65-F5344CB8AC3E}">
        <p14:creationId xmlns:p14="http://schemas.microsoft.com/office/powerpoint/2010/main" val="29196614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 titel">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3061CF-B91B-8148-B76B-C5095170CF08}"/>
              </a:ext>
            </a:extLst>
          </p:cNvPr>
          <p:cNvSpPr/>
          <p:nvPr userDrawn="1"/>
        </p:nvSpPr>
        <p:spPr>
          <a:xfrm flipV="1">
            <a:off x="649288" y="717550"/>
            <a:ext cx="10653712" cy="46038"/>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algn="ctr" fontAlgn="t">
              <a:lnSpc>
                <a:spcPct val="75000"/>
              </a:lnSpc>
              <a:defRPr sz="4300" baseline="0">
                <a:solidFill>
                  <a:schemeClr val="bg1"/>
                </a:solidFill>
              </a:defRPr>
            </a:lvl1pPr>
          </a:lstStyle>
          <a:p>
            <a:r>
              <a:rPr lang="nl-NL" dirty="0"/>
              <a:t>Klik om titel te bewerken</a:t>
            </a:r>
          </a:p>
        </p:txBody>
      </p:sp>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1951703" y="2316163"/>
            <a:ext cx="8288594" cy="3657600"/>
          </a:xfrm>
          <a:prstGeom prst="rect">
            <a:avLst/>
          </a:prstGeom>
        </p:spPr>
        <p:txBody>
          <a:bodyPr/>
          <a:lstStyle/>
          <a:p>
            <a:pPr lvl="0"/>
            <a:endParaRPr lang="nl-NL" noProof="0" dirty="0"/>
          </a:p>
        </p:txBody>
      </p:sp>
    </p:spTree>
    <p:extLst>
      <p:ext uri="{BB962C8B-B14F-4D97-AF65-F5344CB8AC3E}">
        <p14:creationId xmlns:p14="http://schemas.microsoft.com/office/powerpoint/2010/main" val="23714152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screen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300038" y="235744"/>
            <a:ext cx="11551443" cy="5736431"/>
          </a:xfrm>
          <a:prstGeom prst="rect">
            <a:avLst/>
          </a:prstGeom>
        </p:spPr>
        <p:txBody>
          <a:bodyPr/>
          <a:lstStyle/>
          <a:p>
            <a:pPr lvl="0"/>
            <a:endParaRPr lang="nl-NL" noProof="0" dirty="0"/>
          </a:p>
        </p:txBody>
      </p:sp>
    </p:spTree>
    <p:extLst>
      <p:ext uri="{BB962C8B-B14F-4D97-AF65-F5344CB8AC3E}">
        <p14:creationId xmlns:p14="http://schemas.microsoft.com/office/powerpoint/2010/main" val="34043556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 + tekst ">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7A5D352-CA36-E84C-A1D7-0F0C80554850}"/>
              </a:ext>
            </a:extLst>
          </p:cNvPr>
          <p:cNvSpPr/>
          <p:nvPr userDrawn="1"/>
        </p:nvSpPr>
        <p:spPr>
          <a:xfrm flipV="1">
            <a:off x="649287" y="704084"/>
            <a:ext cx="10891923" cy="5950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891922"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829007"/>
            <a:ext cx="10891697" cy="1507218"/>
          </a:xfrm>
          <a:prstGeom prst="rect">
            <a:avLst/>
          </a:prstGeom>
        </p:spPr>
        <p:txBody>
          <a:bodyPr vert="horz" lIns="91440" tIns="45720" rIns="91440" bIns="45720" rtlCol="0" anchor="ctr">
            <a:noAutofit/>
          </a:bodyPr>
          <a:lstStyle>
            <a:lvl1pPr fontAlgn="t">
              <a:lnSpc>
                <a:spcPct val="75000"/>
              </a:lnSpc>
              <a:defRPr sz="4300" baseline="0">
                <a:solidFill>
                  <a:schemeClr val="bg1"/>
                </a:solidFill>
              </a:defRPr>
            </a:lvl1pPr>
          </a:lstStyle>
          <a:p>
            <a:r>
              <a:rPr lang="nl-NL" dirty="0"/>
              <a:t>Klik om titel te bewerken</a:t>
            </a:r>
          </a:p>
        </p:txBody>
      </p:sp>
    </p:spTree>
    <p:extLst>
      <p:ext uri="{BB962C8B-B14F-4D97-AF65-F5344CB8AC3E}">
        <p14:creationId xmlns:p14="http://schemas.microsoft.com/office/powerpoint/2010/main" val="65068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tekst + afb. recht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D99509E-E882-EE46-87A2-77FFA1C07DA5}"/>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lnSpc>
                <a:spcPct val="75000"/>
              </a:lnSpc>
              <a:defRPr baseline="0">
                <a:solidFill>
                  <a:schemeClr val="bg1"/>
                </a:solidFill>
              </a:defRPr>
            </a:lvl1pPr>
          </a:lstStyle>
          <a:p>
            <a:r>
              <a:rPr lang="nl-NL" dirty="0"/>
              <a:t>Klik om titel te bewerken</a:t>
            </a:r>
          </a:p>
        </p:txBody>
      </p:sp>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6047376" y="701359"/>
            <a:ext cx="5542643" cy="5143137"/>
          </a:xfrm>
          <a:prstGeom prst="rect">
            <a:avLst/>
          </a:prstGeom>
        </p:spPr>
        <p:txBody>
          <a:bodyPr/>
          <a:lstStyle>
            <a:lvl1pPr marL="0" indent="0" algn="ctr">
              <a:buNone/>
              <a:defRPr/>
            </a:lvl1pPr>
          </a:lstStyle>
          <a:p>
            <a:pPr lvl="0"/>
            <a:endParaRPr lang="nl-NL" noProof="0" dirty="0"/>
          </a:p>
        </p:txBody>
      </p:sp>
      <p:sp>
        <p:nvSpPr>
          <p:cNvPr id="6" name="Tijdelijke aanduiding voor tekst 21">
            <a:extLst>
              <a:ext uri="{FF2B5EF4-FFF2-40B4-BE49-F238E27FC236}">
                <a16:creationId xmlns:a16="http://schemas.microsoft.com/office/drawing/2014/main" id="{4EBF3EC3-ADEE-B649-8561-B1422E9B02D6}"/>
              </a:ext>
            </a:extLst>
          </p:cNvPr>
          <p:cNvSpPr>
            <a:spLocks noGrp="1"/>
          </p:cNvSpPr>
          <p:nvPr>
            <p:ph type="body" sz="quarter" idx="11" hasCustomPrompt="1"/>
          </p:nvPr>
        </p:nvSpPr>
        <p:spPr>
          <a:xfrm>
            <a:off x="649288" y="2395538"/>
            <a:ext cx="5004753"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11308282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621C332-B9FB-5E46-983E-B1AF721D9F46}"/>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defRPr baseline="0">
                <a:solidFill>
                  <a:schemeClr val="bg1"/>
                </a:solidFill>
              </a:defRPr>
            </a:lvl1pPr>
          </a:lstStyle>
          <a:p>
            <a:r>
              <a:rPr lang="nl-NL" dirty="0"/>
              <a:t>Klik om titel te bewerken</a:t>
            </a:r>
          </a:p>
        </p:txBody>
      </p:sp>
      <p:sp>
        <p:nvSpPr>
          <p:cNvPr id="5" name="Tijdelijke aanduiding voor tekst 21">
            <a:extLst>
              <a:ext uri="{FF2B5EF4-FFF2-40B4-BE49-F238E27FC236}">
                <a16:creationId xmlns:a16="http://schemas.microsoft.com/office/drawing/2014/main" id="{F88259AF-C8CF-2747-AAFF-3D00556005E1}"/>
              </a:ext>
            </a:extLst>
          </p:cNvPr>
          <p:cNvSpPr>
            <a:spLocks noGrp="1"/>
          </p:cNvSpPr>
          <p:nvPr>
            <p:ph type="body" sz="quarter" idx="11" hasCustomPrompt="1"/>
          </p:nvPr>
        </p:nvSpPr>
        <p:spPr>
          <a:xfrm>
            <a:off x="649288" y="2395538"/>
            <a:ext cx="5004753" cy="28275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912618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 afb. link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4513944"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Rechthoek 4">
            <a:extLst>
              <a:ext uri="{FF2B5EF4-FFF2-40B4-BE49-F238E27FC236}">
                <a16:creationId xmlns:a16="http://schemas.microsoft.com/office/drawing/2014/main" id="{8E57FDC0-27D8-9442-B92E-9EE206294A03}"/>
              </a:ext>
            </a:extLst>
          </p:cNvPr>
          <p:cNvSpPr/>
          <p:nvPr userDrawn="1"/>
        </p:nvSpPr>
        <p:spPr>
          <a:xfrm flipV="1">
            <a:off x="4968875" y="728663"/>
            <a:ext cx="6392863"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 name="Tijdelijke aanduiding voor tekst 21">
            <a:extLst>
              <a:ext uri="{FF2B5EF4-FFF2-40B4-BE49-F238E27FC236}">
                <a16:creationId xmlns:a16="http://schemas.microsoft.com/office/drawing/2014/main" id="{F9516A88-A2D4-9545-8603-604E23B85929}"/>
              </a:ext>
            </a:extLst>
          </p:cNvPr>
          <p:cNvSpPr>
            <a:spLocks noGrp="1"/>
          </p:cNvSpPr>
          <p:nvPr>
            <p:ph type="body" sz="quarter" idx="11" hasCustomPrompt="1"/>
          </p:nvPr>
        </p:nvSpPr>
        <p:spPr>
          <a:xfrm>
            <a:off x="4972292" y="2388164"/>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FC597265-98A2-C24A-B096-A1B4F78918BC}"/>
              </a:ext>
            </a:extLst>
          </p:cNvPr>
          <p:cNvSpPr>
            <a:spLocks noGrp="1"/>
          </p:cNvSpPr>
          <p:nvPr>
            <p:ph type="title" hasCustomPrompt="1"/>
          </p:nvPr>
        </p:nvSpPr>
        <p:spPr>
          <a:xfrm>
            <a:off x="4969058"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a:t>
            </a:r>
            <a:r>
              <a:rPr lang="nl-NL" dirty="0" smtClean="0"/>
              <a:t>titel </a:t>
            </a:r>
            <a:r>
              <a:rPr lang="nl-NL" dirty="0"/>
              <a:t>te bewerken</a:t>
            </a:r>
          </a:p>
        </p:txBody>
      </p:sp>
    </p:spTree>
    <p:extLst>
      <p:ext uri="{BB962C8B-B14F-4D97-AF65-F5344CB8AC3E}">
        <p14:creationId xmlns:p14="http://schemas.microsoft.com/office/powerpoint/2010/main" val="9890446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 afbeelding header">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12192001" cy="2706623"/>
          </a:xfrm>
          <a:prstGeom prst="rect">
            <a:avLst/>
          </a:prstGeom>
        </p:spPr>
        <p:txBody>
          <a:bodyPr/>
          <a:lstStyle>
            <a:lvl1pPr marL="0" indent="0" algn="ctr">
              <a:buNone/>
              <a:defRPr/>
            </a:lvl1pPr>
          </a:lstStyle>
          <a:p>
            <a:pPr lvl="0"/>
            <a:r>
              <a:rPr lang="nl-NL" noProof="0"/>
              <a:t>Klik op het pictogram als u een afbeelding wilt toevoegen</a:t>
            </a:r>
            <a:endParaRPr lang="nl-NL" noProof="0" dirty="0"/>
          </a:p>
        </p:txBody>
      </p:sp>
      <p:sp>
        <p:nvSpPr>
          <p:cNvPr id="5" name="Tijdelijke aanduiding voor tekst 2">
            <a:extLst>
              <a:ext uri="{FF2B5EF4-FFF2-40B4-BE49-F238E27FC236}">
                <a16:creationId xmlns:a16="http://schemas.microsoft.com/office/drawing/2014/main" id="{9B4F5B67-89FE-3141-996E-4FA572F5BBAE}"/>
              </a:ext>
            </a:extLst>
          </p:cNvPr>
          <p:cNvSpPr>
            <a:spLocks noGrp="1"/>
          </p:cNvSpPr>
          <p:nvPr>
            <p:ph type="body" sz="quarter" idx="12" hasCustomPrompt="1"/>
          </p:nvPr>
        </p:nvSpPr>
        <p:spPr>
          <a:xfrm>
            <a:off x="1094264" y="1567467"/>
            <a:ext cx="10003472"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1101638" y="3244645"/>
            <a:ext cx="10003472" cy="263386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pPr lvl="0"/>
            <a:r>
              <a:rPr lang="nl-NL" dirty="0"/>
              <a:t>Klik om tekst te bewerken</a:t>
            </a:r>
          </a:p>
        </p:txBody>
      </p:sp>
    </p:spTree>
    <p:extLst>
      <p:ext uri="{BB962C8B-B14F-4D97-AF65-F5344CB8AC3E}">
        <p14:creationId xmlns:p14="http://schemas.microsoft.com/office/powerpoint/2010/main" val="3919384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groen kader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5440680" y="0"/>
            <a:ext cx="6751321" cy="6255657"/>
          </a:xfrm>
          <a:prstGeom prst="rect">
            <a:avLst/>
          </a:prstGeom>
        </p:spPr>
        <p:txBody>
          <a:bodyPr/>
          <a:lstStyle>
            <a:lvl1pPr marL="0" indent="0" algn="ctr">
              <a:buNone/>
              <a:defRPr/>
            </a:lvl1pPr>
          </a:lstStyle>
          <a:p>
            <a:pPr lvl="0"/>
            <a:r>
              <a:rPr lang="nl-NL" noProof="0"/>
              <a:t>Klik op het pictogram als u een afbeelding wilt toevoegen</a:t>
            </a:r>
            <a:endParaRPr lang="nl-NL" noProof="0" dirty="0"/>
          </a:p>
        </p:txBody>
      </p:sp>
      <p:sp>
        <p:nvSpPr>
          <p:cNvPr id="4" name="Tijdelijke aanduiding voor tekst 2">
            <a:extLst>
              <a:ext uri="{FF2B5EF4-FFF2-40B4-BE49-F238E27FC236}">
                <a16:creationId xmlns:a16="http://schemas.microsoft.com/office/drawing/2014/main" id="{8A09F49B-48FD-934E-AA6D-602999780C91}"/>
              </a:ext>
            </a:extLst>
          </p:cNvPr>
          <p:cNvSpPr>
            <a:spLocks noGrp="1"/>
          </p:cNvSpPr>
          <p:nvPr>
            <p:ph type="body" sz="quarter" idx="12" hasCustomPrompt="1"/>
          </p:nvPr>
        </p:nvSpPr>
        <p:spPr>
          <a:xfrm>
            <a:off x="2213805" y="1549855"/>
            <a:ext cx="7764391"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Tree>
    <p:extLst>
      <p:ext uri="{BB962C8B-B14F-4D97-AF65-F5344CB8AC3E}">
        <p14:creationId xmlns:p14="http://schemas.microsoft.com/office/powerpoint/2010/main" val="4082685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wit kader + div. afb.">
    <p:spTree>
      <p:nvGrpSpPr>
        <p:cNvPr id="1" name=""/>
        <p:cNvGrpSpPr/>
        <p:nvPr/>
      </p:nvGrpSpPr>
      <p:grpSpPr>
        <a:xfrm>
          <a:off x="0" y="0"/>
          <a:ext cx="0" cy="0"/>
          <a:chOff x="0" y="0"/>
          <a:chExt cx="0" cy="0"/>
        </a:xfrm>
      </p:grpSpPr>
      <p:sp>
        <p:nvSpPr>
          <p:cNvPr id="14" name="Tijdelijke aanduiding voor afbeelding 3">
            <a:extLst>
              <a:ext uri="{FF2B5EF4-FFF2-40B4-BE49-F238E27FC236}">
                <a16:creationId xmlns:a16="http://schemas.microsoft.com/office/drawing/2014/main" id="{656D9480-C8A9-1847-A967-9DADAEF05684}"/>
              </a:ext>
            </a:extLst>
          </p:cNvPr>
          <p:cNvSpPr>
            <a:spLocks noGrp="1"/>
          </p:cNvSpPr>
          <p:nvPr>
            <p:ph type="pic" sz="quarter" idx="14"/>
          </p:nvPr>
        </p:nvSpPr>
        <p:spPr>
          <a:xfrm>
            <a:off x="0" y="3178174"/>
            <a:ext cx="6118860" cy="3075762"/>
          </a:xfrm>
          <a:prstGeom prst="rect">
            <a:avLst/>
          </a:prstGeom>
        </p:spPr>
        <p:txBody>
          <a:bodyPr/>
          <a:lstStyle/>
          <a:p>
            <a:pPr lvl="0"/>
            <a:r>
              <a:rPr lang="nl-NL" noProof="0" dirty="0" smtClean="0"/>
              <a:t>Klik </a:t>
            </a:r>
            <a:r>
              <a:rPr lang="nl-NL" noProof="0" dirty="0"/>
              <a:t>op het pictogram als u een afbeelding wilt toevoegen</a:t>
            </a:r>
          </a:p>
        </p:txBody>
      </p:sp>
      <p:sp>
        <p:nvSpPr>
          <p:cNvPr id="15" name="Tijdelijke aanduiding voor afbeelding 3">
            <a:extLst>
              <a:ext uri="{FF2B5EF4-FFF2-40B4-BE49-F238E27FC236}">
                <a16:creationId xmlns:a16="http://schemas.microsoft.com/office/drawing/2014/main" id="{417F736A-D3F2-844D-9090-16196F2AD228}"/>
              </a:ext>
            </a:extLst>
          </p:cNvPr>
          <p:cNvSpPr>
            <a:spLocks noGrp="1"/>
          </p:cNvSpPr>
          <p:nvPr>
            <p:ph type="pic" sz="quarter" idx="15"/>
          </p:nvPr>
        </p:nvSpPr>
        <p:spPr>
          <a:xfrm>
            <a:off x="6118860" y="3178174"/>
            <a:ext cx="6073140" cy="3075761"/>
          </a:xfrm>
          <a:prstGeom prst="rect">
            <a:avLst/>
          </a:prstGeom>
        </p:spPr>
        <p:txBody>
          <a:bodyPr/>
          <a:lstStyle/>
          <a:p>
            <a:pPr lvl="0"/>
            <a:r>
              <a:rPr lang="nl-NL" noProof="0"/>
              <a:t>Klik op het pictogram als u een afbeelding wilt toevoegen</a:t>
            </a:r>
            <a:endParaRPr lang="nl-NL" noProof="0" dirty="0"/>
          </a:p>
        </p:txBody>
      </p:sp>
      <p:sp>
        <p:nvSpPr>
          <p:cNvPr id="12" name="Tijdelijke aanduiding voor afbeelding 3">
            <a:extLst>
              <a:ext uri="{FF2B5EF4-FFF2-40B4-BE49-F238E27FC236}">
                <a16:creationId xmlns:a16="http://schemas.microsoft.com/office/drawing/2014/main" id="{3FF0B243-6F48-DA42-A3CB-A7443F8B47A3}"/>
              </a:ext>
            </a:extLst>
          </p:cNvPr>
          <p:cNvSpPr>
            <a:spLocks noGrp="1"/>
          </p:cNvSpPr>
          <p:nvPr>
            <p:ph type="pic" sz="quarter" idx="13"/>
          </p:nvPr>
        </p:nvSpPr>
        <p:spPr>
          <a:xfrm>
            <a:off x="6118860" y="0"/>
            <a:ext cx="6073140" cy="3178174"/>
          </a:xfrm>
          <a:prstGeom prst="rect">
            <a:avLst/>
          </a:prstGeom>
        </p:spPr>
        <p:txBody>
          <a:bodyPr/>
          <a:lstStyle/>
          <a:p>
            <a:pPr lvl="0"/>
            <a:r>
              <a:rPr lang="nl-NL" noProof="0"/>
              <a:t>Klik op het pictogram als u een afbeelding wilt toevoegen</a:t>
            </a:r>
            <a:endParaRPr lang="nl-NL" noProof="0" dirty="0"/>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6118860" cy="3178174"/>
          </a:xfrm>
          <a:prstGeom prst="rect">
            <a:avLst/>
          </a:prstGeom>
        </p:spPr>
        <p:txBody>
          <a:bodyPr/>
          <a:lstStyle/>
          <a:p>
            <a:pPr lvl="0"/>
            <a:r>
              <a:rPr lang="nl-NL" noProof="0"/>
              <a:t>Klik op het pictogram als u een afbeelding wilt toevoegen</a:t>
            </a:r>
            <a:endParaRPr lang="nl-NL" noProof="0" dirty="0"/>
          </a:p>
        </p:txBody>
      </p:sp>
      <p:sp>
        <p:nvSpPr>
          <p:cNvPr id="7" name="Tijdelijke aanduiding voor tekst 2">
            <a:extLst>
              <a:ext uri="{FF2B5EF4-FFF2-40B4-BE49-F238E27FC236}">
                <a16:creationId xmlns:a16="http://schemas.microsoft.com/office/drawing/2014/main" id="{6615E153-5C6F-4541-B3F8-016657D01043}"/>
              </a:ext>
            </a:extLst>
          </p:cNvPr>
          <p:cNvSpPr>
            <a:spLocks noGrp="1"/>
          </p:cNvSpPr>
          <p:nvPr>
            <p:ph type="body" sz="quarter" idx="16" hasCustomPrompt="1"/>
          </p:nvPr>
        </p:nvSpPr>
        <p:spPr>
          <a:xfrm>
            <a:off x="2213805" y="2386434"/>
            <a:ext cx="7764391" cy="1482788"/>
          </a:xfrm>
          <a:prstGeom prst="rect">
            <a:avLst/>
          </a:prstGeom>
          <a:solidFill>
            <a:schemeClr val="bg1"/>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tx1"/>
                </a:solidFill>
              </a:defRPr>
            </a:lvl1pPr>
          </a:lstStyle>
          <a:p>
            <a:pPr lvl="0"/>
            <a:r>
              <a:rPr lang="nl-NL" dirty="0"/>
              <a:t>Klik om titel te bewerken</a:t>
            </a:r>
          </a:p>
        </p:txBody>
      </p:sp>
    </p:spTree>
    <p:extLst>
      <p:ext uri="{BB962C8B-B14F-4D97-AF65-F5344CB8AC3E}">
        <p14:creationId xmlns:p14="http://schemas.microsoft.com/office/powerpoint/2010/main" val="566801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ekst groen kader + div. afb.">
    <p:spTree>
      <p:nvGrpSpPr>
        <p:cNvPr id="1" name=""/>
        <p:cNvGrpSpPr/>
        <p:nvPr/>
      </p:nvGrpSpPr>
      <p:grpSpPr>
        <a:xfrm>
          <a:off x="0" y="0"/>
          <a:ext cx="0" cy="0"/>
          <a:chOff x="0" y="0"/>
          <a:chExt cx="0" cy="0"/>
        </a:xfrm>
      </p:grpSpPr>
      <p:sp>
        <p:nvSpPr>
          <p:cNvPr id="10" name="Tijdelijke aanduiding voor afbeelding 3">
            <a:extLst>
              <a:ext uri="{FF2B5EF4-FFF2-40B4-BE49-F238E27FC236}">
                <a16:creationId xmlns:a16="http://schemas.microsoft.com/office/drawing/2014/main" id="{973F3E64-45F5-6E47-BF8C-77239A76A117}"/>
              </a:ext>
            </a:extLst>
          </p:cNvPr>
          <p:cNvSpPr>
            <a:spLocks noGrp="1"/>
          </p:cNvSpPr>
          <p:nvPr>
            <p:ph type="pic" sz="quarter" idx="14"/>
          </p:nvPr>
        </p:nvSpPr>
        <p:spPr>
          <a:xfrm>
            <a:off x="0" y="3178174"/>
            <a:ext cx="6118860" cy="3075762"/>
          </a:xfrm>
          <a:prstGeom prst="rect">
            <a:avLst/>
          </a:prstGeom>
        </p:spPr>
        <p:txBody>
          <a:bodyPr/>
          <a:lstStyle/>
          <a:p>
            <a:pPr lvl="0"/>
            <a:r>
              <a:rPr lang="nl-NL" noProof="0" dirty="0"/>
              <a:t>Klik op het pictogram als u een afbeelding wilt toevoegen</a:t>
            </a:r>
          </a:p>
        </p:txBody>
      </p:sp>
      <p:sp>
        <p:nvSpPr>
          <p:cNvPr id="11" name="Tijdelijke aanduiding voor afbeelding 3">
            <a:extLst>
              <a:ext uri="{FF2B5EF4-FFF2-40B4-BE49-F238E27FC236}">
                <a16:creationId xmlns:a16="http://schemas.microsoft.com/office/drawing/2014/main" id="{46CDCD91-F1AE-3346-9CED-D53A23D6CAEA}"/>
              </a:ext>
            </a:extLst>
          </p:cNvPr>
          <p:cNvSpPr>
            <a:spLocks noGrp="1"/>
          </p:cNvSpPr>
          <p:nvPr>
            <p:ph type="pic" sz="quarter" idx="15"/>
          </p:nvPr>
        </p:nvSpPr>
        <p:spPr>
          <a:xfrm>
            <a:off x="6118860" y="3178174"/>
            <a:ext cx="6073140" cy="3075761"/>
          </a:xfrm>
          <a:prstGeom prst="rect">
            <a:avLst/>
          </a:prstGeom>
        </p:spPr>
        <p:txBody>
          <a:bodyPr/>
          <a:lstStyle/>
          <a:p>
            <a:pPr lvl="0"/>
            <a:r>
              <a:rPr lang="nl-NL" noProof="0" dirty="0"/>
              <a:t>Klik op het pictogram als u een afbeelding wilt toevoegen</a:t>
            </a:r>
          </a:p>
        </p:txBody>
      </p:sp>
      <p:sp>
        <p:nvSpPr>
          <p:cNvPr id="13" name="Tijdelijke aanduiding voor afbeelding 3">
            <a:extLst>
              <a:ext uri="{FF2B5EF4-FFF2-40B4-BE49-F238E27FC236}">
                <a16:creationId xmlns:a16="http://schemas.microsoft.com/office/drawing/2014/main" id="{1BC73371-32A4-EF40-88CD-FFDE1965243F}"/>
              </a:ext>
            </a:extLst>
          </p:cNvPr>
          <p:cNvSpPr>
            <a:spLocks noGrp="1"/>
          </p:cNvSpPr>
          <p:nvPr>
            <p:ph type="pic" sz="quarter" idx="13"/>
          </p:nvPr>
        </p:nvSpPr>
        <p:spPr>
          <a:xfrm>
            <a:off x="6118860" y="0"/>
            <a:ext cx="6073140" cy="3178174"/>
          </a:xfrm>
          <a:prstGeom prst="rect">
            <a:avLst/>
          </a:prstGeom>
        </p:spPr>
        <p:txBody>
          <a:bodyPr/>
          <a:lstStyle/>
          <a:p>
            <a:pPr lvl="0"/>
            <a:r>
              <a:rPr lang="nl-NL" noProof="0" dirty="0"/>
              <a:t>Klik op het pictogram als u een afbeelding wilt toevoegen</a:t>
            </a:r>
          </a:p>
        </p:txBody>
      </p:sp>
      <p:sp>
        <p:nvSpPr>
          <p:cNvPr id="16" name="Tijdelijke aanduiding voor afbeelding 3">
            <a:extLst>
              <a:ext uri="{FF2B5EF4-FFF2-40B4-BE49-F238E27FC236}">
                <a16:creationId xmlns:a16="http://schemas.microsoft.com/office/drawing/2014/main" id="{36FD08B3-27DF-3045-BB21-9AE9B9AADD1B}"/>
              </a:ext>
            </a:extLst>
          </p:cNvPr>
          <p:cNvSpPr>
            <a:spLocks noGrp="1"/>
          </p:cNvSpPr>
          <p:nvPr>
            <p:ph type="pic" sz="quarter" idx="12"/>
          </p:nvPr>
        </p:nvSpPr>
        <p:spPr>
          <a:xfrm>
            <a:off x="0" y="1"/>
            <a:ext cx="6118860" cy="3178174"/>
          </a:xfrm>
          <a:prstGeom prst="rect">
            <a:avLst/>
          </a:prstGeom>
        </p:spPr>
        <p:txBody>
          <a:bodyPr/>
          <a:lstStyle/>
          <a:p>
            <a:pPr lvl="0"/>
            <a:r>
              <a:rPr lang="nl-NL" noProof="0" dirty="0"/>
              <a:t>Klik op het pictogram als u een afbeelding wilt toevoegen</a:t>
            </a:r>
          </a:p>
        </p:txBody>
      </p:sp>
      <p:sp>
        <p:nvSpPr>
          <p:cNvPr id="5" name="Rechthoek 4"/>
          <p:cNvSpPr/>
          <p:nvPr userDrawn="1"/>
        </p:nvSpPr>
        <p:spPr>
          <a:xfrm>
            <a:off x="3147896" y="-1"/>
            <a:ext cx="5929736" cy="6253936"/>
          </a:xfrm>
          <a:prstGeom prst="rect">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0194D43-F8C3-1446-8087-57AA9EBD52C0}"/>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8" name="Tijdelijke aanduiding voor titel 1">
            <a:extLst>
              <a:ext uri="{FF2B5EF4-FFF2-40B4-BE49-F238E27FC236}">
                <a16:creationId xmlns:a16="http://schemas.microsoft.com/office/drawing/2014/main" id="{1722088D-55D4-1A4F-8460-7D25A386C462}"/>
              </a:ext>
            </a:extLst>
          </p:cNvPr>
          <p:cNvSpPr>
            <a:spLocks noGrp="1"/>
          </p:cNvSpPr>
          <p:nvPr>
            <p:ph type="title" hasCustomPrompt="1"/>
          </p:nvPr>
        </p:nvSpPr>
        <p:spPr>
          <a:xfrm>
            <a:off x="3658377" y="789600"/>
            <a:ext cx="4909551" cy="1507218"/>
          </a:xfrm>
          <a:prstGeom prst="rect">
            <a:avLst/>
          </a:prstGeom>
        </p:spPr>
        <p:txBody>
          <a:bodyPr vert="horz" lIns="91440" tIns="45720" rIns="91440" bIns="45720" rtlCol="0" anchor="ctr">
            <a:noAutofit/>
          </a:bodyPr>
          <a:lstStyle>
            <a:lvl1pPr fontAlgn="t">
              <a:lnSpc>
                <a:spcPct val="75000"/>
              </a:lnSpc>
              <a:defRPr sz="4300" baseline="0">
                <a:solidFill>
                  <a:schemeClr val="bg1"/>
                </a:solidFill>
              </a:defRPr>
            </a:lvl1pPr>
          </a:lstStyle>
          <a:p>
            <a:r>
              <a:rPr lang="nl-NL" dirty="0" smtClean="0"/>
              <a:t>Klik om titel te bewerken</a:t>
            </a:r>
            <a:endParaRPr lang="nl-NL" dirty="0"/>
          </a:p>
        </p:txBody>
      </p:sp>
      <p:sp>
        <p:nvSpPr>
          <p:cNvPr id="14" name="Tijdelijke aanduiding voor tekst 21">
            <a:extLst>
              <a:ext uri="{FF2B5EF4-FFF2-40B4-BE49-F238E27FC236}">
                <a16:creationId xmlns:a16="http://schemas.microsoft.com/office/drawing/2014/main" id="{F9516A88-A2D4-9545-8603-604E23B85929}"/>
              </a:ext>
            </a:extLst>
          </p:cNvPr>
          <p:cNvSpPr>
            <a:spLocks noGrp="1"/>
          </p:cNvSpPr>
          <p:nvPr>
            <p:ph type="body" sz="quarter" idx="11" hasCustomPrompt="1"/>
          </p:nvPr>
        </p:nvSpPr>
        <p:spPr>
          <a:xfrm>
            <a:off x="3657600" y="2751909"/>
            <a:ext cx="4921743" cy="3125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23408268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groen kader + full screen afbeeldin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49C020A-6A74-334C-8A96-650525C1633E}"/>
              </a:ext>
            </a:extLst>
          </p:cNvPr>
          <p:cNvSpPr>
            <a:spLocks noGrp="1"/>
          </p:cNvSpPr>
          <p:nvPr>
            <p:ph type="pic" sz="quarter" idx="12"/>
          </p:nvPr>
        </p:nvSpPr>
        <p:spPr>
          <a:xfrm>
            <a:off x="0" y="0"/>
            <a:ext cx="12192000" cy="6264613"/>
          </a:xfrm>
          <a:prstGeom prst="rect">
            <a:avLst/>
          </a:prstGeom>
        </p:spPr>
        <p:txBody>
          <a:bodyPr/>
          <a:lstStyle>
            <a:lvl1pPr marL="228600" marR="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nl-NL" noProof="0" dirty="0" smtClean="0"/>
              <a:t>Klik op het pictogram als u een afbeelding wilt toevoegen</a:t>
            </a:r>
          </a:p>
          <a:p>
            <a:endParaRPr lang="nl-NL" dirty="0"/>
          </a:p>
        </p:txBody>
      </p:sp>
      <p:sp>
        <p:nvSpPr>
          <p:cNvPr id="5" name="Rechthoek 4">
            <a:extLst>
              <a:ext uri="{FF2B5EF4-FFF2-40B4-BE49-F238E27FC236}">
                <a16:creationId xmlns:a16="http://schemas.microsoft.com/office/drawing/2014/main" id="{581F6EA2-2AE7-3B42-83CF-A376545C8D04}"/>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ekst 2">
            <a:extLst>
              <a:ext uri="{FF2B5EF4-FFF2-40B4-BE49-F238E27FC236}">
                <a16:creationId xmlns:a16="http://schemas.microsoft.com/office/drawing/2014/main" id="{C58C53C0-2A3A-454F-9272-980B44A4AD46}"/>
              </a:ext>
            </a:extLst>
          </p:cNvPr>
          <p:cNvSpPr>
            <a:spLocks noGrp="1"/>
          </p:cNvSpPr>
          <p:nvPr>
            <p:ph type="body" sz="quarter" idx="11" hasCustomPrompt="1"/>
          </p:nvPr>
        </p:nvSpPr>
        <p:spPr>
          <a:xfrm>
            <a:off x="2963069" y="1662923"/>
            <a:ext cx="6265862" cy="1376028"/>
          </a:xfrm>
          <a:prstGeom prst="rect">
            <a:avLst/>
          </a:prstGeom>
          <a:solidFill>
            <a:srgbClr val="2D7372"/>
          </a:solidFill>
        </p:spPr>
        <p:txBody>
          <a:bodyPr lIns="468000" tIns="468000" rIns="468000" bIns="468000" anchor="ctr" anchorCtr="1">
            <a:spAutoFit/>
          </a:bodyPr>
          <a:lstStyle>
            <a:lvl1pPr marL="0" marR="0" indent="0" algn="l" defTabSz="914400" rtl="0" eaLnBrk="1" fontAlgn="auto" latinLnBrk="0" hangingPunct="1">
              <a:lnSpc>
                <a:spcPct val="100000"/>
              </a:lnSpc>
              <a:spcBef>
                <a:spcPts val="1000"/>
              </a:spcBef>
              <a:spcAft>
                <a:spcPts val="0"/>
              </a:spcAft>
              <a:buClrTx/>
              <a:buSzTx/>
              <a:buFontTx/>
              <a:buNone/>
              <a:tabLst/>
              <a:defRPr baseline="0">
                <a:solidFill>
                  <a:schemeClr val="bg1"/>
                </a:solidFill>
              </a:defRPr>
            </a:lvl1pPr>
          </a:lstStyle>
          <a:p>
            <a:pPr lvl="0"/>
            <a:r>
              <a:rPr lang="nl-NL" dirty="0"/>
              <a:t>Klik om tekst te bewerken</a:t>
            </a:r>
          </a:p>
        </p:txBody>
      </p:sp>
    </p:spTree>
    <p:extLst>
      <p:ext uri="{BB962C8B-B14F-4D97-AF65-F5344CB8AC3E}">
        <p14:creationId xmlns:p14="http://schemas.microsoft.com/office/powerpoint/2010/main" val="1044829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0.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8.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8.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95917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9"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468843"/>
      </p:ext>
    </p:extLst>
  </p:cSld>
  <p:clrMap bg1="lt1" tx1="dk1" bg2="lt2" tx2="dk2" accent1="accent1" accent2="accent2" accent3="accent3" accent4="accent4" accent5="accent5" accent6="accent6" hlink="hlink" folHlink="folHlink"/>
  <p:sldLayoutIdLst>
    <p:sldLayoutId id="2147483835"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399732"/>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6312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9" r:id="rId1"/>
    <p:sldLayoutId id="2147483800" r:id="rId2"/>
    <p:sldLayoutId id="2147483840"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1" r:id="rId1"/>
    <p:sldLayoutId id="2147483792" r:id="rId2"/>
    <p:sldLayoutId id="2147483802"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4"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862351"/>
      </p:ext>
    </p:extLst>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8259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38" r:id="rId3"/>
    <p:sldLayoutId id="2147483820" r:id="rId4"/>
    <p:sldLayoutId id="2147483821" r:id="rId5"/>
    <p:sldLayoutId id="2147483822" r:id="rId6"/>
    <p:sldLayoutId id="2147483823" r:id="rId7"/>
    <p:sldLayoutId id="2147483824" r:id="rId8"/>
    <p:sldLayoutId id="2147483825" r:id="rId9"/>
    <p:sldLayoutId id="2147483826" r:id="rId10"/>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822890"/>
      </p:ext>
    </p:extLst>
  </p:cSld>
  <p:clrMap bg1="lt1" tx1="dk1" bg2="lt2" tx2="dk2" accent1="accent1" accent2="accent2" accent3="accent3" accent4="accent4" accent5="accent5" accent6="accent6" hlink="hlink" folHlink="folHlink"/>
  <p:sldLayoutIdLst>
    <p:sldLayoutId id="2147483828" r:id="rId1"/>
    <p:sldLayoutId id="2147483829" r:id="rId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p:txBody>
          <a:bodyPr/>
          <a:lstStyle/>
          <a:p>
            <a:r>
              <a:rPr lang="nl-NL" dirty="0" smtClean="0"/>
              <a:t>saldo</a:t>
            </a:r>
            <a:endParaRPr lang="nl-NL" dirty="0"/>
          </a:p>
        </p:txBody>
      </p:sp>
      <p:sp>
        <p:nvSpPr>
          <p:cNvPr id="5" name="Tijdelijke aanduiding voor tekst 4"/>
          <p:cNvSpPr>
            <a:spLocks noGrp="1"/>
          </p:cNvSpPr>
          <p:nvPr>
            <p:ph type="body" sz="quarter" idx="11"/>
          </p:nvPr>
        </p:nvSpPr>
        <p:spPr/>
        <p:txBody>
          <a:bodyPr/>
          <a:lstStyle/>
          <a:p>
            <a:r>
              <a:rPr lang="nl-NL" dirty="0" smtClean="0"/>
              <a:t>Bedrijfsanalyse </a:t>
            </a:r>
            <a:endParaRPr lang="nl-NL" dirty="0"/>
          </a:p>
        </p:txBody>
      </p:sp>
      <p:sp>
        <p:nvSpPr>
          <p:cNvPr id="6" name="Tijdelijke aanduiding voor tekst 5"/>
          <p:cNvSpPr>
            <a:spLocks noGrp="1"/>
          </p:cNvSpPr>
          <p:nvPr>
            <p:ph type="body" sz="quarter" idx="12"/>
          </p:nvPr>
        </p:nvSpPr>
        <p:spPr/>
        <p:txBody>
          <a:bodyPr/>
          <a:lstStyle/>
          <a:p>
            <a:r>
              <a:rPr lang="nl-NL" dirty="0" smtClean="0"/>
              <a:t>23-9-2020</a:t>
            </a:r>
            <a:endParaRPr lang="nl-NL" dirty="0"/>
          </a:p>
        </p:txBody>
      </p:sp>
    </p:spTree>
    <p:extLst>
      <p:ext uri="{BB962C8B-B14F-4D97-AF65-F5344CB8AC3E}">
        <p14:creationId xmlns:p14="http://schemas.microsoft.com/office/powerpoint/2010/main" val="1511981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2033893"/>
            <a:ext cx="10654252" cy="3482975"/>
          </a:xfrm>
        </p:spPr>
        <p:txBody>
          <a:bodyPr/>
          <a:lstStyle/>
          <a:p>
            <a:r>
              <a:rPr lang="nl-NL" sz="2400" b="1" dirty="0"/>
              <a:t>Vervangingswaarde</a:t>
            </a:r>
            <a:r>
              <a:rPr lang="nl-NL" sz="2400" dirty="0"/>
              <a:t> = de waarde die men zou moeten betalen om een productiemiddel, dat in bedrijf is, te vervangen door een overeenkomstig productiemiddel incl. prijsstijgingen</a:t>
            </a:r>
          </a:p>
          <a:p>
            <a:r>
              <a:rPr lang="nl-NL" sz="2400" dirty="0"/>
              <a:t>Stel: </a:t>
            </a:r>
          </a:p>
          <a:p>
            <a:pPr marL="800100" lvl="1" indent="-342900">
              <a:buFont typeface="Wingdings" panose="05000000000000000000" pitchFamily="2" charset="2"/>
              <a:buChar char="Ø"/>
            </a:pPr>
            <a:r>
              <a:rPr lang="nl-NL" sz="2000" dirty="0"/>
              <a:t>Vervangingswaarde tractor = € 120.000</a:t>
            </a:r>
          </a:p>
          <a:p>
            <a:pPr marL="800100" lvl="1" indent="-342900">
              <a:buFont typeface="Wingdings" panose="05000000000000000000" pitchFamily="2" charset="2"/>
              <a:buChar char="Ø"/>
            </a:pPr>
            <a:r>
              <a:rPr lang="nl-NL" sz="2000" dirty="0"/>
              <a:t>Restwaarde = € 20.000</a:t>
            </a:r>
          </a:p>
          <a:p>
            <a:pPr marL="800100" lvl="1" indent="-342900">
              <a:buFont typeface="Wingdings" panose="05000000000000000000" pitchFamily="2" charset="2"/>
              <a:buChar char="Ø"/>
            </a:pPr>
            <a:r>
              <a:rPr lang="nl-NL" sz="2000" dirty="0" err="1"/>
              <a:t>Afschrijvings</a:t>
            </a:r>
            <a:r>
              <a:rPr lang="nl-NL" sz="2000" dirty="0"/>
              <a:t>% = 10%</a:t>
            </a:r>
          </a:p>
          <a:p>
            <a:r>
              <a:rPr lang="nl-NL" sz="2400" dirty="0"/>
              <a:t>Berekening:</a:t>
            </a:r>
          </a:p>
          <a:p>
            <a:pPr marL="800100" lvl="1" indent="-342900">
              <a:buFont typeface="Wingdings" panose="05000000000000000000" pitchFamily="2" charset="2"/>
              <a:buChar char="Ø"/>
            </a:pPr>
            <a:r>
              <a:rPr lang="nl-NL" sz="2000" dirty="0"/>
              <a:t>Formule: </a:t>
            </a:r>
            <a:r>
              <a:rPr lang="nl-NL" sz="2000" dirty="0" err="1"/>
              <a:t>afschrijvings</a:t>
            </a:r>
            <a:r>
              <a:rPr lang="nl-NL" sz="2000" dirty="0"/>
              <a:t>% x (vervangingswaarde – restwaarde)</a:t>
            </a:r>
          </a:p>
          <a:p>
            <a:pPr marL="800100" lvl="1" indent="-342900">
              <a:buFont typeface="Wingdings" panose="05000000000000000000" pitchFamily="2" charset="2"/>
              <a:buChar char="Ø"/>
            </a:pPr>
            <a:r>
              <a:rPr lang="nl-NL" sz="2000" dirty="0"/>
              <a:t>Afschrijving per jaar: 10% x (€ 120.000 - € 20.000) = € 10.000</a:t>
            </a:r>
          </a:p>
          <a:p>
            <a:endParaRPr lang="nl-NL" dirty="0"/>
          </a:p>
        </p:txBody>
      </p:sp>
      <p:sp>
        <p:nvSpPr>
          <p:cNvPr id="3" name="Titel 2"/>
          <p:cNvSpPr>
            <a:spLocks noGrp="1"/>
          </p:cNvSpPr>
          <p:nvPr>
            <p:ph type="title"/>
          </p:nvPr>
        </p:nvSpPr>
        <p:spPr/>
        <p:txBody>
          <a:bodyPr/>
          <a:lstStyle/>
          <a:p>
            <a:r>
              <a:rPr lang="nl-NL" dirty="0"/>
              <a:t>Afschrijven met een percentage van de vervangingswaarde en de restwaarde</a:t>
            </a:r>
          </a:p>
        </p:txBody>
      </p:sp>
      <p:sp>
        <p:nvSpPr>
          <p:cNvPr id="4" name="Tekstvak 3"/>
          <p:cNvSpPr txBox="1"/>
          <p:nvPr/>
        </p:nvSpPr>
        <p:spPr>
          <a:xfrm>
            <a:off x="2539844" y="6043384"/>
            <a:ext cx="7175362" cy="584775"/>
          </a:xfrm>
          <a:prstGeom prst="rect">
            <a:avLst/>
          </a:prstGeom>
          <a:solidFill>
            <a:schemeClr val="bg1"/>
          </a:solidFill>
          <a:ln w="25400">
            <a:solidFill>
              <a:srgbClr val="FF0000"/>
            </a:solidFill>
          </a:ln>
        </p:spPr>
        <p:txBody>
          <a:bodyPr wrap="none" rtlCol="0">
            <a:spAutoFit/>
          </a:bodyPr>
          <a:lstStyle/>
          <a:p>
            <a:r>
              <a:rPr lang="nl-NL" sz="3200" dirty="0" smtClean="0">
                <a:solidFill>
                  <a:srgbClr val="FF0000"/>
                </a:solidFill>
                <a:latin typeface="Berlin Sans FB Demi" panose="020E0802020502020306" pitchFamily="34" charset="0"/>
              </a:rPr>
              <a:t>BEDRIJFSECONOMISCH AFSCHRIJVEN</a:t>
            </a:r>
            <a:endParaRPr lang="nl-NL" sz="32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193316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Gegeven een werktuig: </a:t>
            </a:r>
          </a:p>
          <a:p>
            <a:pPr marL="1143000" lvl="1" indent="-457200">
              <a:buFont typeface="Wingdings" panose="05000000000000000000" pitchFamily="2" charset="2"/>
              <a:buChar char="Ø"/>
            </a:pPr>
            <a:r>
              <a:rPr lang="nl-NL" dirty="0"/>
              <a:t>Aanschafwaarde: € 25.000</a:t>
            </a:r>
          </a:p>
          <a:p>
            <a:pPr marL="1143000" lvl="1" indent="-457200">
              <a:buFont typeface="Wingdings" panose="05000000000000000000" pitchFamily="2" charset="2"/>
              <a:buChar char="Ø"/>
            </a:pPr>
            <a:r>
              <a:rPr lang="nl-NL" dirty="0"/>
              <a:t>Vervangingswaarde: € 27.500</a:t>
            </a:r>
          </a:p>
          <a:p>
            <a:pPr marL="1143000" lvl="1" indent="-457200">
              <a:buFont typeface="Wingdings" panose="05000000000000000000" pitchFamily="2" charset="2"/>
              <a:buChar char="Ø"/>
            </a:pPr>
            <a:r>
              <a:rPr lang="nl-NL" dirty="0"/>
              <a:t>Restwaarde: € 2.500</a:t>
            </a:r>
          </a:p>
          <a:p>
            <a:pPr marL="1143000" lvl="1" indent="-457200">
              <a:buFont typeface="Wingdings" panose="05000000000000000000" pitchFamily="2" charset="2"/>
              <a:buChar char="Ø"/>
            </a:pPr>
            <a:r>
              <a:rPr lang="nl-NL" dirty="0" err="1"/>
              <a:t>Afschrijvings</a:t>
            </a:r>
            <a:r>
              <a:rPr lang="nl-NL" dirty="0"/>
              <a:t>% = </a:t>
            </a:r>
            <a:r>
              <a:rPr lang="nl-NL" dirty="0" smtClean="0"/>
              <a:t>10%</a:t>
            </a:r>
          </a:p>
          <a:p>
            <a:r>
              <a:rPr lang="nl-NL" dirty="0" smtClean="0"/>
              <a:t>Bereken</a:t>
            </a:r>
            <a:r>
              <a:rPr lang="nl-NL" dirty="0"/>
              <a:t>:</a:t>
            </a:r>
          </a:p>
          <a:p>
            <a:pPr marL="1143000" lvl="1" indent="-457200">
              <a:buFont typeface="Wingdings" panose="05000000000000000000" pitchFamily="2" charset="2"/>
              <a:buChar char="Ø"/>
            </a:pPr>
            <a:r>
              <a:rPr lang="nl-NL" dirty="0"/>
              <a:t>Fiscale afschrijving</a:t>
            </a:r>
          </a:p>
          <a:p>
            <a:pPr marL="1143000" lvl="1" indent="-457200">
              <a:buFont typeface="Wingdings" panose="05000000000000000000" pitchFamily="2" charset="2"/>
              <a:buChar char="Ø"/>
            </a:pPr>
            <a:r>
              <a:rPr lang="nl-NL" dirty="0"/>
              <a:t>Bedrijfseconomische afschrijving</a:t>
            </a:r>
          </a:p>
          <a:p>
            <a:endParaRPr lang="nl-NL" dirty="0"/>
          </a:p>
        </p:txBody>
      </p:sp>
      <p:sp>
        <p:nvSpPr>
          <p:cNvPr id="3" name="Titel 2"/>
          <p:cNvSpPr>
            <a:spLocks noGrp="1"/>
          </p:cNvSpPr>
          <p:nvPr>
            <p:ph type="title"/>
          </p:nvPr>
        </p:nvSpPr>
        <p:spPr/>
        <p:txBody>
          <a:bodyPr/>
          <a:lstStyle/>
          <a:p>
            <a:r>
              <a:rPr lang="nl-NL" dirty="0" smtClean="0"/>
              <a:t>Opdracht</a:t>
            </a:r>
            <a:endParaRPr lang="nl-NL" dirty="0"/>
          </a:p>
        </p:txBody>
      </p:sp>
      <p:pic>
        <p:nvPicPr>
          <p:cNvPr id="4" name="Picture 2" descr="Afbeeldingsresultaat voor opdr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106" y="539556"/>
            <a:ext cx="2300508" cy="234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4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Verzekering</a:t>
            </a:r>
            <a:endParaRPr lang="nl-NL" dirty="0"/>
          </a:p>
        </p:txBody>
      </p:sp>
      <p:sp>
        <p:nvSpPr>
          <p:cNvPr id="3" name="Tijdelijke aanduiding voor inhoud 2"/>
          <p:cNvSpPr>
            <a:spLocks noGrp="1"/>
          </p:cNvSpPr>
          <p:nvPr>
            <p:ph idx="1"/>
          </p:nvPr>
        </p:nvSpPr>
        <p:spPr/>
        <p:txBody>
          <a:bodyPr/>
          <a:lstStyle/>
          <a:p>
            <a:pPr marL="342900" indent="-342900">
              <a:buFont typeface="Wingdings" panose="05000000000000000000" pitchFamily="2" charset="2"/>
              <a:buChar char="Ø"/>
            </a:pPr>
            <a:r>
              <a:rPr lang="nl-NL" dirty="0"/>
              <a:t>Omdat </a:t>
            </a:r>
            <a:r>
              <a:rPr lang="nl-NL" b="1" dirty="0" err="1"/>
              <a:t>DPM’s</a:t>
            </a:r>
            <a:r>
              <a:rPr lang="nl-NL" dirty="0"/>
              <a:t> veel waard zijn, is het slim om ze te verzekeren. </a:t>
            </a:r>
          </a:p>
          <a:p>
            <a:pPr marL="342900" indent="-342900">
              <a:buFont typeface="Wingdings" panose="05000000000000000000" pitchFamily="2" charset="2"/>
              <a:buChar char="Ø"/>
            </a:pPr>
            <a:r>
              <a:rPr lang="nl-NL" dirty="0"/>
              <a:t>Met een verzekering poogt de verzekeringnemer de financiële gevolgen van een risico af te dekken die hij zelf niet kan of wil dragen.</a:t>
            </a:r>
          </a:p>
          <a:p>
            <a:pPr marL="342900" indent="-342900">
              <a:buFont typeface="Wingdings" panose="05000000000000000000" pitchFamily="2" charset="2"/>
              <a:buChar char="Ø"/>
            </a:pPr>
            <a:r>
              <a:rPr lang="nl-NL" dirty="0"/>
              <a:t>Soorten verzekeringen:</a:t>
            </a:r>
          </a:p>
          <a:p>
            <a:pPr marL="914400" lvl="1" indent="-457200">
              <a:buFont typeface="Wingdings" panose="05000000000000000000" pitchFamily="2" charset="2"/>
              <a:buChar char="ü"/>
            </a:pPr>
            <a:r>
              <a:rPr lang="nl-NL" dirty="0"/>
              <a:t>Opstalverzekering</a:t>
            </a:r>
          </a:p>
          <a:p>
            <a:pPr marL="914400" lvl="1" indent="-457200">
              <a:buFont typeface="Wingdings" panose="05000000000000000000" pitchFamily="2" charset="2"/>
              <a:buChar char="ü"/>
            </a:pPr>
            <a:r>
              <a:rPr lang="nl-NL" dirty="0"/>
              <a:t>Inboedelverzekering</a:t>
            </a:r>
          </a:p>
          <a:p>
            <a:pPr marL="914400" lvl="1" indent="-457200">
              <a:buFont typeface="Wingdings" panose="05000000000000000000" pitchFamily="2" charset="2"/>
              <a:buChar char="ü"/>
            </a:pPr>
            <a:r>
              <a:rPr lang="nl-NL" dirty="0"/>
              <a:t>Brandverzekering</a:t>
            </a:r>
          </a:p>
          <a:p>
            <a:endParaRPr lang="nl-NL" dirty="0"/>
          </a:p>
        </p:txBody>
      </p:sp>
      <p:pic>
        <p:nvPicPr>
          <p:cNvPr id="4"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612" y="4048087"/>
            <a:ext cx="3397374" cy="265483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0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Berekening rente ongeacht: </a:t>
            </a:r>
          </a:p>
          <a:p>
            <a:pPr marL="457200" indent="-457200">
              <a:buFont typeface="Wingdings" panose="05000000000000000000" pitchFamily="2" charset="2"/>
              <a:buChar char="Ø"/>
            </a:pPr>
            <a:r>
              <a:rPr lang="nl-NL" sz="2400" b="1" dirty="0"/>
              <a:t>eigen vermogen</a:t>
            </a:r>
            <a:r>
              <a:rPr lang="nl-NL" sz="2400" dirty="0"/>
              <a:t>: renteverlies voor de ondernemer. Als de ondernemer zijn geld niet had geïnvesteerd in zijn eigen bedrijf, had hij het geld op de bank kunnen zetten om er rente van te trekken: </a:t>
            </a:r>
            <a:r>
              <a:rPr lang="nl-NL" sz="2400" i="1" dirty="0"/>
              <a:t>kosten geen uitgaven</a:t>
            </a:r>
          </a:p>
          <a:p>
            <a:pPr marL="457200" indent="-457200">
              <a:buFont typeface="Wingdings" panose="05000000000000000000" pitchFamily="2" charset="2"/>
              <a:buChar char="Ø"/>
            </a:pPr>
            <a:r>
              <a:rPr lang="nl-NL" sz="2400" b="1" dirty="0"/>
              <a:t>vreemd vermogen</a:t>
            </a:r>
            <a:r>
              <a:rPr lang="nl-NL" sz="2400" dirty="0"/>
              <a:t>: betaalde rente is een vergoeding voor het beschikbaar stellen van de lening (bank): </a:t>
            </a:r>
            <a:r>
              <a:rPr lang="nl-NL" sz="2400" i="1" dirty="0"/>
              <a:t>uitgaven</a:t>
            </a:r>
          </a:p>
          <a:p>
            <a:endParaRPr lang="nl-NL" dirty="0"/>
          </a:p>
        </p:txBody>
      </p:sp>
      <p:sp>
        <p:nvSpPr>
          <p:cNvPr id="3" name="Titel 2"/>
          <p:cNvSpPr>
            <a:spLocks noGrp="1"/>
          </p:cNvSpPr>
          <p:nvPr>
            <p:ph type="title"/>
          </p:nvPr>
        </p:nvSpPr>
        <p:spPr/>
        <p:txBody>
          <a:bodyPr/>
          <a:lstStyle/>
          <a:p>
            <a:r>
              <a:rPr lang="nl-NL" dirty="0"/>
              <a:t>R</a:t>
            </a:r>
            <a:r>
              <a:rPr lang="nl-NL" dirty="0" smtClean="0"/>
              <a:t>ente</a:t>
            </a:r>
            <a:endParaRPr lang="nl-NL" dirty="0"/>
          </a:p>
        </p:txBody>
      </p:sp>
    </p:spTree>
    <p:extLst>
      <p:ext uri="{BB962C8B-B14F-4D97-AF65-F5344CB8AC3E}">
        <p14:creationId xmlns:p14="http://schemas.microsoft.com/office/powerpoint/2010/main" val="306285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marL="457200" indent="-457200">
              <a:buFont typeface="Wingdings" panose="05000000000000000000" pitchFamily="2" charset="2"/>
              <a:buChar char="Ø"/>
            </a:pPr>
            <a:r>
              <a:rPr lang="nl-NL" b="1" dirty="0"/>
              <a:t>Gemiddeld geïnvesteerd vermogen</a:t>
            </a:r>
            <a:r>
              <a:rPr lang="nl-NL" dirty="0"/>
              <a:t>: de rentekosten worden berekend over de gemiddelde waarde, omdat machines en installaties ieder jaar minder waard worden</a:t>
            </a:r>
          </a:p>
          <a:p>
            <a:pPr marL="457200" indent="-457200">
              <a:buFont typeface="Wingdings" panose="05000000000000000000" pitchFamily="2" charset="2"/>
              <a:buChar char="Ø"/>
            </a:pPr>
            <a:r>
              <a:rPr lang="nl-NL" dirty="0"/>
              <a:t>Formule:</a:t>
            </a:r>
          </a:p>
          <a:p>
            <a:r>
              <a:rPr lang="nl-NL" dirty="0" smtClean="0"/>
              <a:t>	Gemiddeld </a:t>
            </a:r>
            <a:r>
              <a:rPr lang="nl-NL" dirty="0"/>
              <a:t>geïnvesteerd vermogen = </a:t>
            </a:r>
          </a:p>
          <a:p>
            <a:r>
              <a:rPr lang="nl-NL" dirty="0"/>
              <a:t>		</a:t>
            </a:r>
            <a:r>
              <a:rPr lang="nl-NL" u="sng" dirty="0"/>
              <a:t>(vervangingswaarde + restwaarde)</a:t>
            </a:r>
          </a:p>
          <a:p>
            <a:r>
              <a:rPr lang="nl-NL" dirty="0"/>
              <a:t>			      	       2</a:t>
            </a:r>
          </a:p>
          <a:p>
            <a:endParaRPr lang="nl-NL" dirty="0"/>
          </a:p>
        </p:txBody>
      </p:sp>
      <p:sp>
        <p:nvSpPr>
          <p:cNvPr id="3" name="Titel 2"/>
          <p:cNvSpPr>
            <a:spLocks noGrp="1"/>
          </p:cNvSpPr>
          <p:nvPr>
            <p:ph type="title"/>
          </p:nvPr>
        </p:nvSpPr>
        <p:spPr/>
        <p:txBody>
          <a:bodyPr/>
          <a:lstStyle/>
          <a:p>
            <a:r>
              <a:rPr lang="nl-NL" dirty="0"/>
              <a:t>Gemiddeld geïnvesteerd vermogen</a:t>
            </a:r>
          </a:p>
        </p:txBody>
      </p:sp>
      <p:pic>
        <p:nvPicPr>
          <p:cNvPr id="4" name="Picture 2" descr="Afbeeldingsresultaat voor 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573" y="4328017"/>
            <a:ext cx="2150690" cy="172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72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3125791" y="2781119"/>
            <a:ext cx="7957315" cy="1914706"/>
          </a:xfrm>
          <a:prstGeom prst="rect">
            <a:avLst/>
          </a:prstGeom>
        </p:spPr>
      </p:pic>
      <p:sp>
        <p:nvSpPr>
          <p:cNvPr id="3" name="Titel 2"/>
          <p:cNvSpPr>
            <a:spLocks noGrp="1"/>
          </p:cNvSpPr>
          <p:nvPr>
            <p:ph type="title"/>
          </p:nvPr>
        </p:nvSpPr>
        <p:spPr/>
        <p:txBody>
          <a:bodyPr/>
          <a:lstStyle/>
          <a:p>
            <a:r>
              <a:rPr lang="nl-NL" dirty="0"/>
              <a:t>Gemiddeld geïnvesteerd vermogen</a:t>
            </a:r>
          </a:p>
        </p:txBody>
      </p:sp>
      <p:graphicFrame>
        <p:nvGraphicFramePr>
          <p:cNvPr id="5" name="Tabel 4"/>
          <p:cNvGraphicFramePr>
            <a:graphicFrameLocks noGrp="1"/>
          </p:cNvGraphicFramePr>
          <p:nvPr>
            <p:extLst>
              <p:ext uri="{D42A27DB-BD31-4B8C-83A1-F6EECF244321}">
                <p14:modId xmlns:p14="http://schemas.microsoft.com/office/powerpoint/2010/main" val="3294984919"/>
              </p:ext>
            </p:extLst>
          </p:nvPr>
        </p:nvGraphicFramePr>
        <p:xfrm>
          <a:off x="741488" y="4806305"/>
          <a:ext cx="10341618" cy="741680"/>
        </p:xfrm>
        <a:graphic>
          <a:graphicData uri="http://schemas.openxmlformats.org/drawingml/2006/table">
            <a:tbl>
              <a:tblPr firstRow="1" bandRow="1">
                <a:tableStyleId>{8A107856-5554-42FB-B03E-39F5DBC370BA}</a:tableStyleId>
              </a:tblPr>
              <a:tblGrid>
                <a:gridCol w="4746971">
                  <a:extLst>
                    <a:ext uri="{9D8B030D-6E8A-4147-A177-3AD203B41FA5}">
                      <a16:colId xmlns:a16="http://schemas.microsoft.com/office/drawing/2014/main" val="20000"/>
                    </a:ext>
                  </a:extLst>
                </a:gridCol>
                <a:gridCol w="3475463">
                  <a:extLst>
                    <a:ext uri="{9D8B030D-6E8A-4147-A177-3AD203B41FA5}">
                      <a16:colId xmlns:a16="http://schemas.microsoft.com/office/drawing/2014/main" val="20001"/>
                    </a:ext>
                  </a:extLst>
                </a:gridCol>
                <a:gridCol w="2119184">
                  <a:extLst>
                    <a:ext uri="{9D8B030D-6E8A-4147-A177-3AD203B41FA5}">
                      <a16:colId xmlns:a16="http://schemas.microsoft.com/office/drawing/2014/main" val="20002"/>
                    </a:ext>
                  </a:extLst>
                </a:gridCol>
              </a:tblGrid>
              <a:tr h="370840">
                <a:tc>
                  <a:txBody>
                    <a:bodyPr/>
                    <a:lstStyle/>
                    <a:p>
                      <a:r>
                        <a:rPr lang="nl-NL" b="0" dirty="0" smtClean="0"/>
                        <a:t>Gemiddeld geïnvesteerd</a:t>
                      </a:r>
                      <a:r>
                        <a:rPr lang="nl-NL" b="0" baseline="0" dirty="0" smtClean="0"/>
                        <a:t> vermogen 2018</a:t>
                      </a:r>
                      <a:endParaRPr lang="nl-NL" b="0" dirty="0"/>
                    </a:p>
                  </a:txBody>
                  <a:tcPr/>
                </a:tc>
                <a:tc>
                  <a:txBody>
                    <a:bodyPr/>
                    <a:lstStyle/>
                    <a:p>
                      <a:pPr algn="ctr"/>
                      <a:r>
                        <a:rPr lang="nl-NL" b="0" dirty="0" smtClean="0"/>
                        <a:t>(€ 1.000.000 + € 900.000)</a:t>
                      </a:r>
                      <a:r>
                        <a:rPr lang="nl-NL" b="0" baseline="0" dirty="0" smtClean="0"/>
                        <a:t> / 2</a:t>
                      </a:r>
                      <a:endParaRPr lang="nl-NL" b="0" dirty="0"/>
                    </a:p>
                  </a:txBody>
                  <a:tcPr/>
                </a:tc>
                <a:tc>
                  <a:txBody>
                    <a:bodyPr/>
                    <a:lstStyle/>
                    <a:p>
                      <a:pPr algn="r"/>
                      <a:r>
                        <a:rPr lang="nl-NL" b="0" dirty="0" smtClean="0"/>
                        <a:t>€ 950.000</a:t>
                      </a:r>
                      <a:endParaRPr lang="nl-NL" b="0" dirty="0"/>
                    </a:p>
                  </a:txBody>
                  <a:tcPr/>
                </a:tc>
                <a:extLst>
                  <a:ext uri="{0D108BD9-81ED-4DB2-BD59-A6C34878D82A}">
                    <a16:rowId xmlns:a16="http://schemas.microsoft.com/office/drawing/2014/main" val="10000"/>
                  </a:ext>
                </a:extLst>
              </a:tr>
              <a:tr h="370840">
                <a:tc gridSpan="2">
                  <a:txBody>
                    <a:bodyPr/>
                    <a:lstStyle/>
                    <a:p>
                      <a:r>
                        <a:rPr lang="nl-NL" dirty="0" smtClean="0"/>
                        <a:t>Rente gemiddeld geïnvesteerd vermogen 2018</a:t>
                      </a:r>
                      <a:endParaRPr lang="nl-NL" dirty="0"/>
                    </a:p>
                  </a:txBody>
                  <a:tcPr/>
                </a:tc>
                <a:tc hMerge="1">
                  <a:txBody>
                    <a:bodyPr/>
                    <a:lstStyle/>
                    <a:p>
                      <a:endParaRPr lang="nl-NL" dirty="0"/>
                    </a:p>
                  </a:txBody>
                  <a:tcPr/>
                </a:tc>
                <a:tc>
                  <a:txBody>
                    <a:bodyPr/>
                    <a:lstStyle/>
                    <a:p>
                      <a:pPr algn="r"/>
                      <a:r>
                        <a:rPr lang="nl-NL" dirty="0" smtClean="0"/>
                        <a:t>€ 28.500</a:t>
                      </a:r>
                      <a:endParaRPr lang="nl-NL" dirty="0"/>
                    </a:p>
                  </a:txBody>
                  <a:tcPr/>
                </a:tc>
                <a:extLst>
                  <a:ext uri="{0D108BD9-81ED-4DB2-BD59-A6C34878D82A}">
                    <a16:rowId xmlns:a16="http://schemas.microsoft.com/office/drawing/2014/main" val="10001"/>
                  </a:ext>
                </a:extLst>
              </a:tr>
            </a:tbl>
          </a:graphicData>
        </a:graphic>
      </p:graphicFrame>
      <p:sp>
        <p:nvSpPr>
          <p:cNvPr id="6" name="Tekstvak 5"/>
          <p:cNvSpPr txBox="1"/>
          <p:nvPr/>
        </p:nvSpPr>
        <p:spPr>
          <a:xfrm>
            <a:off x="1332012" y="2215131"/>
            <a:ext cx="2454518" cy="523220"/>
          </a:xfrm>
          <a:prstGeom prst="rect">
            <a:avLst/>
          </a:prstGeom>
          <a:noFill/>
        </p:spPr>
        <p:txBody>
          <a:bodyPr wrap="none" rtlCol="0">
            <a:spAutoFit/>
          </a:bodyPr>
          <a:lstStyle/>
          <a:p>
            <a:r>
              <a:rPr lang="nl-NL" sz="2800" b="1" dirty="0" smtClean="0">
                <a:latin typeface="Baskerville Old Face" panose="02020602080505020303" pitchFamily="18" charset="0"/>
              </a:rPr>
              <a:t>Een voorbeeld: </a:t>
            </a:r>
            <a:endParaRPr lang="nl-NL" sz="2800" b="1" dirty="0">
              <a:latin typeface="Baskerville Old Face" panose="02020602080505020303" pitchFamily="18" charset="0"/>
            </a:endParaRPr>
          </a:p>
        </p:txBody>
      </p:sp>
    </p:spTree>
    <p:extLst>
      <p:ext uri="{BB962C8B-B14F-4D97-AF65-F5344CB8AC3E}">
        <p14:creationId xmlns:p14="http://schemas.microsoft.com/office/powerpoint/2010/main" val="8994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a:t>
            </a:r>
            <a:r>
              <a:rPr lang="nl-NL" dirty="0" smtClean="0"/>
              <a:t> </a:t>
            </a:r>
            <a:r>
              <a:rPr lang="nl-NL" dirty="0"/>
              <a:t>het totaal van activiteiten met als doel, het in "een aanvaardbare conditie" houden of terugbrengen van machines, gebouwen, </a:t>
            </a:r>
            <a:r>
              <a:rPr lang="nl-NL" dirty="0" smtClean="0"/>
              <a:t>teneinde </a:t>
            </a:r>
            <a:r>
              <a:rPr lang="nl-NL" dirty="0"/>
              <a:t>(direct en op termijn) de "gevraagde mate van functionaliteit" te borgen.</a:t>
            </a:r>
            <a:endParaRPr lang="nl-NL" dirty="0" smtClean="0"/>
          </a:p>
          <a:p>
            <a:endParaRPr lang="nl-NL" dirty="0"/>
          </a:p>
          <a:p>
            <a:r>
              <a:rPr lang="nl-NL" dirty="0" smtClean="0"/>
              <a:t>= percentage van de aanschafwaarde of de vervangingswaarde</a:t>
            </a:r>
            <a:endParaRPr lang="nl-NL" dirty="0"/>
          </a:p>
        </p:txBody>
      </p:sp>
      <p:sp>
        <p:nvSpPr>
          <p:cNvPr id="3" name="Titel 2"/>
          <p:cNvSpPr>
            <a:spLocks noGrp="1"/>
          </p:cNvSpPr>
          <p:nvPr>
            <p:ph type="title"/>
          </p:nvPr>
        </p:nvSpPr>
        <p:spPr/>
        <p:txBody>
          <a:bodyPr/>
          <a:lstStyle/>
          <a:p>
            <a:r>
              <a:rPr lang="nl-NL" dirty="0" smtClean="0"/>
              <a:t>Onderhoud</a:t>
            </a:r>
            <a:endParaRPr lang="nl-NL" dirty="0"/>
          </a:p>
        </p:txBody>
      </p:sp>
      <p:pic>
        <p:nvPicPr>
          <p:cNvPr id="5" name="Afbeelding 4"/>
          <p:cNvPicPr>
            <a:picLocks noChangeAspect="1"/>
          </p:cNvPicPr>
          <p:nvPr/>
        </p:nvPicPr>
        <p:blipFill>
          <a:blip r:embed="rId2"/>
          <a:stretch>
            <a:fillRect/>
          </a:stretch>
        </p:blipFill>
        <p:spPr>
          <a:xfrm>
            <a:off x="9929812" y="115955"/>
            <a:ext cx="2143125" cy="2143125"/>
          </a:xfrm>
          <a:prstGeom prst="rect">
            <a:avLst/>
          </a:prstGeom>
        </p:spPr>
      </p:pic>
    </p:spTree>
    <p:extLst>
      <p:ext uri="{BB962C8B-B14F-4D97-AF65-F5344CB8AC3E}">
        <p14:creationId xmlns:p14="http://schemas.microsoft.com/office/powerpoint/2010/main" val="154635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algn="ctr"/>
            <a:r>
              <a:rPr lang="nl-NL" sz="4800" b="1" dirty="0"/>
              <a:t>Opbrengsten – toegerekende kosten</a:t>
            </a:r>
          </a:p>
          <a:p>
            <a:endParaRPr lang="nl-NL" dirty="0"/>
          </a:p>
        </p:txBody>
      </p:sp>
      <p:sp>
        <p:nvSpPr>
          <p:cNvPr id="3" name="Titel 2"/>
          <p:cNvSpPr>
            <a:spLocks noGrp="1"/>
          </p:cNvSpPr>
          <p:nvPr>
            <p:ph type="title"/>
          </p:nvPr>
        </p:nvSpPr>
        <p:spPr/>
        <p:txBody>
          <a:bodyPr/>
          <a:lstStyle/>
          <a:p>
            <a:r>
              <a:rPr lang="nl-NL" dirty="0" smtClean="0"/>
              <a:t>Saldo</a:t>
            </a:r>
            <a:endParaRPr lang="nl-NL" dirty="0"/>
          </a:p>
        </p:txBody>
      </p:sp>
    </p:spTree>
    <p:extLst>
      <p:ext uri="{BB962C8B-B14F-4D97-AF65-F5344CB8AC3E}">
        <p14:creationId xmlns:p14="http://schemas.microsoft.com/office/powerpoint/2010/main" val="24353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1079999"/>
            <a:ext cx="10654252" cy="4214268"/>
          </a:xfrm>
        </p:spPr>
        <p:txBody>
          <a:bodyPr/>
          <a:lstStyle/>
          <a:p>
            <a:pPr>
              <a:defRPr/>
            </a:pPr>
            <a:r>
              <a:rPr lang="nl-NL" dirty="0"/>
              <a:t>Wat moet er nog </a:t>
            </a:r>
            <a:r>
              <a:rPr lang="nl-NL" dirty="0" smtClean="0"/>
              <a:t>af </a:t>
            </a:r>
            <a:r>
              <a:rPr lang="nl-NL" dirty="0"/>
              <a:t>van het saldo?</a:t>
            </a:r>
          </a:p>
          <a:p>
            <a:pPr marL="342900" indent="-342900">
              <a:buFont typeface="Wingdings" panose="05000000000000000000" pitchFamily="2" charset="2"/>
              <a:buChar char="Ø"/>
              <a:defRPr/>
            </a:pPr>
            <a:r>
              <a:rPr lang="nl-NL" sz="2400" dirty="0" smtClean="0"/>
              <a:t>Afschrijvingen</a:t>
            </a:r>
          </a:p>
          <a:p>
            <a:pPr marL="342900" indent="-342900">
              <a:buFont typeface="Wingdings" panose="05000000000000000000" pitchFamily="2" charset="2"/>
              <a:buChar char="Ø"/>
              <a:defRPr/>
            </a:pPr>
            <a:r>
              <a:rPr lang="nl-NL" sz="2400" dirty="0" smtClean="0"/>
              <a:t>Rente</a:t>
            </a:r>
          </a:p>
          <a:p>
            <a:pPr marL="342900" indent="-342900">
              <a:buFont typeface="Wingdings" panose="05000000000000000000" pitchFamily="2" charset="2"/>
              <a:buChar char="Ø"/>
              <a:defRPr/>
            </a:pPr>
            <a:r>
              <a:rPr lang="nl-NL" sz="2400" dirty="0" smtClean="0"/>
              <a:t>Onderhoud</a:t>
            </a:r>
          </a:p>
          <a:p>
            <a:pPr marL="342900" indent="-342900">
              <a:buFont typeface="Wingdings" panose="05000000000000000000" pitchFamily="2" charset="2"/>
              <a:buChar char="Ø"/>
              <a:defRPr/>
            </a:pPr>
            <a:r>
              <a:rPr lang="nl-NL" sz="2400" dirty="0" smtClean="0"/>
              <a:t>Verzekeringen</a:t>
            </a:r>
          </a:p>
          <a:p>
            <a:pPr marL="342900" indent="-342900">
              <a:buFont typeface="Wingdings" panose="05000000000000000000" pitchFamily="2" charset="2"/>
              <a:buChar char="Ø"/>
              <a:defRPr/>
            </a:pPr>
            <a:r>
              <a:rPr lang="nl-NL" sz="2400" dirty="0" smtClean="0"/>
              <a:t>Pacht/huur</a:t>
            </a:r>
          </a:p>
          <a:p>
            <a:pPr marL="342900" indent="-342900">
              <a:buFont typeface="Wingdings" panose="05000000000000000000" pitchFamily="2" charset="2"/>
              <a:buChar char="Ø"/>
              <a:defRPr/>
            </a:pPr>
            <a:r>
              <a:rPr lang="nl-NL" sz="2400" dirty="0" smtClean="0"/>
              <a:t>Loon</a:t>
            </a:r>
          </a:p>
          <a:p>
            <a:pPr marL="342900" indent="-342900">
              <a:buFont typeface="Wingdings" panose="05000000000000000000" pitchFamily="2" charset="2"/>
              <a:buChar char="Ø"/>
              <a:defRPr/>
            </a:pPr>
            <a:r>
              <a:rPr lang="nl-NL" sz="2400" dirty="0" smtClean="0"/>
              <a:t>Algemene kosten</a:t>
            </a:r>
            <a:endParaRPr lang="nl-NL" sz="2400" dirty="0"/>
          </a:p>
          <a:p>
            <a:pPr marL="342900" indent="-342900">
              <a:buFont typeface="Wingdings" panose="05000000000000000000" pitchFamily="2" charset="2"/>
              <a:buChar char="Ø"/>
              <a:defRPr/>
            </a:pPr>
            <a:r>
              <a:rPr lang="nl-NL" sz="2400" dirty="0" smtClean="0"/>
              <a:t>Privé-uitgaven</a:t>
            </a:r>
            <a:endParaRPr lang="nl-NL" sz="2400" dirty="0"/>
          </a:p>
          <a:p>
            <a:endParaRPr lang="nl-NL" dirty="0"/>
          </a:p>
        </p:txBody>
      </p:sp>
      <p:sp>
        <p:nvSpPr>
          <p:cNvPr id="3" name="Titel 2"/>
          <p:cNvSpPr>
            <a:spLocks noGrp="1"/>
          </p:cNvSpPr>
          <p:nvPr>
            <p:ph type="title"/>
          </p:nvPr>
        </p:nvSpPr>
        <p:spPr>
          <a:xfrm>
            <a:off x="649288" y="-272336"/>
            <a:ext cx="10654252" cy="1507218"/>
          </a:xfrm>
        </p:spPr>
        <p:txBody>
          <a:bodyPr/>
          <a:lstStyle/>
          <a:p>
            <a:r>
              <a:rPr lang="nl-NL" dirty="0" smtClean="0"/>
              <a:t>Wat rest?</a:t>
            </a:r>
            <a:endParaRPr lang="nl-NL" dirty="0"/>
          </a:p>
        </p:txBody>
      </p:sp>
      <p:sp>
        <p:nvSpPr>
          <p:cNvPr id="4" name="Rechteraccolade 3"/>
          <p:cNvSpPr/>
          <p:nvPr/>
        </p:nvSpPr>
        <p:spPr>
          <a:xfrm>
            <a:off x="3257550" y="1834742"/>
            <a:ext cx="342900" cy="1594258"/>
          </a:xfrm>
          <a:prstGeom prst="rightBrace">
            <a:avLst>
              <a:gd name="adj1" fmla="val 8333"/>
              <a:gd name="adj2" fmla="val 4820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p:cNvSpPr txBox="1"/>
          <p:nvPr/>
        </p:nvSpPr>
        <p:spPr>
          <a:xfrm>
            <a:off x="3857625" y="2370261"/>
            <a:ext cx="6035627" cy="523220"/>
          </a:xfrm>
          <a:prstGeom prst="rect">
            <a:avLst/>
          </a:prstGeom>
          <a:noFill/>
          <a:ln w="25400">
            <a:solidFill>
              <a:schemeClr val="tx1"/>
            </a:solidFill>
          </a:ln>
        </p:spPr>
        <p:txBody>
          <a:bodyPr wrap="none" rtlCol="0">
            <a:spAutoFit/>
          </a:bodyPr>
          <a:lstStyle/>
          <a:p>
            <a:r>
              <a:rPr lang="nl-NL" sz="2800" dirty="0" smtClean="0"/>
              <a:t>DPM = duurzame productiemiddelen</a:t>
            </a:r>
            <a:endParaRPr lang="nl-NL" sz="2800" dirty="0"/>
          </a:p>
        </p:txBody>
      </p:sp>
    </p:spTree>
    <p:extLst>
      <p:ext uri="{BB962C8B-B14F-4D97-AF65-F5344CB8AC3E}">
        <p14:creationId xmlns:p14="http://schemas.microsoft.com/office/powerpoint/2010/main" val="9749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1977527"/>
            <a:ext cx="10654252" cy="3482975"/>
          </a:xfrm>
        </p:spPr>
        <p:txBody>
          <a:bodyPr/>
          <a:lstStyle/>
          <a:p>
            <a:r>
              <a:rPr lang="nl-NL" b="1" dirty="0"/>
              <a:t>Vlottende productiemiddelen</a:t>
            </a:r>
            <a:r>
              <a:rPr lang="nl-NL" dirty="0"/>
              <a:t>: gaat maar één productieproces mee</a:t>
            </a:r>
          </a:p>
          <a:p>
            <a:r>
              <a:rPr lang="nl-NL" b="1" dirty="0" smtClean="0"/>
              <a:t>Duurzame </a:t>
            </a:r>
            <a:r>
              <a:rPr lang="nl-NL" b="1" dirty="0"/>
              <a:t>productiemiddel (DPM): </a:t>
            </a:r>
            <a:r>
              <a:rPr lang="nl-NL" dirty="0"/>
              <a:t>gaat meerdere productieprocessen mee</a:t>
            </a:r>
          </a:p>
          <a:p>
            <a:endParaRPr lang="nl-NL" dirty="0"/>
          </a:p>
        </p:txBody>
      </p:sp>
      <p:sp>
        <p:nvSpPr>
          <p:cNvPr id="3" name="Titel 2"/>
          <p:cNvSpPr>
            <a:spLocks noGrp="1"/>
          </p:cNvSpPr>
          <p:nvPr>
            <p:ph type="title"/>
          </p:nvPr>
        </p:nvSpPr>
        <p:spPr/>
        <p:txBody>
          <a:bodyPr/>
          <a:lstStyle/>
          <a:p>
            <a:r>
              <a:rPr lang="nl-NL" dirty="0"/>
              <a:t>Vlottend versus duurzaam</a:t>
            </a:r>
          </a:p>
        </p:txBody>
      </p:sp>
      <p:pic>
        <p:nvPicPr>
          <p:cNvPr id="4" name="Picture 2" descr="Afbeeldingsresultaat voor koeiens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4207814"/>
            <a:ext cx="3170767" cy="2378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tractor steyr 80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443" y="4207813"/>
            <a:ext cx="3170767"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marL="457200" indent="-457200">
              <a:buFont typeface="Wingdings" panose="05000000000000000000" pitchFamily="2" charset="2"/>
              <a:buChar char="Ø"/>
            </a:pPr>
            <a:r>
              <a:rPr lang="nl-NL" b="1" dirty="0"/>
              <a:t>A</a:t>
            </a:r>
            <a:r>
              <a:rPr lang="nl-NL" dirty="0"/>
              <a:t>fschrijvingskosten</a:t>
            </a:r>
          </a:p>
          <a:p>
            <a:pPr marL="457200" indent="-457200">
              <a:buFont typeface="Wingdings" panose="05000000000000000000" pitchFamily="2" charset="2"/>
              <a:buChar char="Ø"/>
            </a:pPr>
            <a:r>
              <a:rPr lang="nl-NL" b="1" dirty="0"/>
              <a:t>V</a:t>
            </a:r>
            <a:r>
              <a:rPr lang="nl-NL" dirty="0"/>
              <a:t>erzekeringskosten</a:t>
            </a:r>
          </a:p>
          <a:p>
            <a:pPr marL="457200" indent="-457200">
              <a:buFont typeface="Wingdings" panose="05000000000000000000" pitchFamily="2" charset="2"/>
              <a:buChar char="Ø"/>
            </a:pPr>
            <a:r>
              <a:rPr lang="nl-NL" b="1" dirty="0"/>
              <a:t>R</a:t>
            </a:r>
            <a:r>
              <a:rPr lang="nl-NL" dirty="0"/>
              <a:t>entekosten</a:t>
            </a:r>
          </a:p>
          <a:p>
            <a:pPr marL="457200" indent="-457200">
              <a:buFont typeface="Wingdings" panose="05000000000000000000" pitchFamily="2" charset="2"/>
              <a:buChar char="Ø"/>
            </a:pPr>
            <a:r>
              <a:rPr lang="nl-NL" b="1" dirty="0"/>
              <a:t>O</a:t>
            </a:r>
            <a:r>
              <a:rPr lang="nl-NL" dirty="0"/>
              <a:t>nderhoudskosten</a:t>
            </a:r>
          </a:p>
          <a:p>
            <a:endParaRPr lang="nl-NL" dirty="0"/>
          </a:p>
        </p:txBody>
      </p:sp>
      <p:sp>
        <p:nvSpPr>
          <p:cNvPr id="3" name="Titel 2"/>
          <p:cNvSpPr>
            <a:spLocks noGrp="1"/>
          </p:cNvSpPr>
          <p:nvPr>
            <p:ph type="title"/>
          </p:nvPr>
        </p:nvSpPr>
        <p:spPr/>
        <p:txBody>
          <a:bodyPr/>
          <a:lstStyle/>
          <a:p>
            <a:r>
              <a:rPr lang="nl-NL" dirty="0"/>
              <a:t>Kosten DPM</a:t>
            </a:r>
          </a:p>
        </p:txBody>
      </p:sp>
      <p:pic>
        <p:nvPicPr>
          <p:cNvPr id="4" name="Picture 2" descr="Afbeeldingsresultaat voor AVRO tv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251" y="2988379"/>
            <a:ext cx="4205263" cy="287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0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2761298"/>
            <a:ext cx="10654252" cy="3482975"/>
          </a:xfrm>
        </p:spPr>
        <p:txBody>
          <a:bodyPr/>
          <a:lstStyle/>
          <a:p>
            <a:r>
              <a:rPr lang="nl-NL" b="1" dirty="0"/>
              <a:t>DPM’s</a:t>
            </a:r>
            <a:r>
              <a:rPr lang="nl-NL" dirty="0"/>
              <a:t> zullen door slijtage en/of veroudering eens vervangen moeten worden. Om deze zaken te kunnen vervangen, moet er gereserveerd worden. </a:t>
            </a:r>
            <a:r>
              <a:rPr lang="nl-NL" dirty="0" smtClean="0"/>
              <a:t>Vier </a:t>
            </a:r>
            <a:r>
              <a:rPr lang="nl-NL" dirty="0"/>
              <a:t>vormen van afschrijven:</a:t>
            </a:r>
          </a:p>
          <a:p>
            <a:pPr marL="457200" indent="-457200">
              <a:buFont typeface="+mj-lt"/>
              <a:buAutoNum type="arabicPeriod"/>
            </a:pPr>
            <a:r>
              <a:rPr lang="nl-NL" sz="2000" dirty="0"/>
              <a:t>Afschrijven met een percentage van de aanschafwaarde.</a:t>
            </a:r>
          </a:p>
          <a:p>
            <a:pPr marL="457200" indent="-457200">
              <a:buFont typeface="+mj-lt"/>
              <a:buAutoNum type="arabicPeriod"/>
            </a:pPr>
            <a:r>
              <a:rPr lang="nl-NL" sz="2000" dirty="0"/>
              <a:t>Afschrijven met een percentage van de aanschafwaarde en de restwaarde</a:t>
            </a:r>
          </a:p>
          <a:p>
            <a:pPr marL="457200" indent="-457200">
              <a:buFont typeface="+mj-lt"/>
              <a:buAutoNum type="arabicPeriod"/>
            </a:pPr>
            <a:r>
              <a:rPr lang="nl-NL" sz="2000" dirty="0"/>
              <a:t>Afschrijven met een percentage van de boekwaarde</a:t>
            </a:r>
          </a:p>
          <a:p>
            <a:pPr marL="457200" indent="-457200">
              <a:buFont typeface="+mj-lt"/>
              <a:buAutoNum type="arabicPeriod"/>
            </a:pPr>
            <a:r>
              <a:rPr lang="nl-NL" sz="2000" dirty="0"/>
              <a:t>Afschrijven met een percentage van de vervangingswaarde en de restwaarde</a:t>
            </a:r>
          </a:p>
          <a:p>
            <a:endParaRPr lang="nl-NL" dirty="0"/>
          </a:p>
        </p:txBody>
      </p:sp>
      <p:sp>
        <p:nvSpPr>
          <p:cNvPr id="3" name="Titel 2"/>
          <p:cNvSpPr>
            <a:spLocks noGrp="1"/>
          </p:cNvSpPr>
          <p:nvPr>
            <p:ph type="title"/>
          </p:nvPr>
        </p:nvSpPr>
        <p:spPr/>
        <p:txBody>
          <a:bodyPr/>
          <a:lstStyle/>
          <a:p>
            <a:r>
              <a:rPr lang="nl-NL" dirty="0" smtClean="0"/>
              <a:t>Afschrijving</a:t>
            </a:r>
            <a:endParaRPr lang="nl-NL" dirty="0"/>
          </a:p>
        </p:txBody>
      </p:sp>
      <p:pic>
        <p:nvPicPr>
          <p:cNvPr id="4"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225" y="208323"/>
            <a:ext cx="2603847" cy="239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6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sz="2400" b="1" dirty="0"/>
              <a:t>Aanschafwaarde</a:t>
            </a:r>
            <a:r>
              <a:rPr lang="nl-NL" sz="2400" dirty="0"/>
              <a:t> = het bedrag waarvoor je iets koopt</a:t>
            </a:r>
          </a:p>
          <a:p>
            <a:r>
              <a:rPr lang="nl-NL" sz="2400" dirty="0" smtClean="0"/>
              <a:t>Stel:</a:t>
            </a:r>
          </a:p>
          <a:p>
            <a:pPr marL="342900" indent="-342900">
              <a:buFont typeface="Wingdings" panose="05000000000000000000" pitchFamily="2" charset="2"/>
              <a:buChar char="Ø"/>
            </a:pPr>
            <a:r>
              <a:rPr lang="nl-NL" sz="2000" dirty="0" smtClean="0"/>
              <a:t>Aanschafwaarde </a:t>
            </a:r>
            <a:r>
              <a:rPr lang="nl-NL" sz="2000" dirty="0"/>
              <a:t>tractor = € </a:t>
            </a:r>
            <a:r>
              <a:rPr lang="nl-NL" sz="2000" dirty="0" smtClean="0"/>
              <a:t>100.000</a:t>
            </a:r>
          </a:p>
          <a:p>
            <a:pPr marL="342900" indent="-342900">
              <a:buFont typeface="Wingdings" panose="05000000000000000000" pitchFamily="2" charset="2"/>
              <a:buChar char="Ø"/>
            </a:pPr>
            <a:r>
              <a:rPr lang="nl-NL" sz="2000" dirty="0" err="1" smtClean="0"/>
              <a:t>Afschrijvings</a:t>
            </a:r>
            <a:r>
              <a:rPr lang="nl-NL" sz="2000" dirty="0"/>
              <a:t>% = 10%</a:t>
            </a:r>
          </a:p>
          <a:p>
            <a:r>
              <a:rPr lang="nl-NL" sz="2400" dirty="0" smtClean="0"/>
              <a:t>Berekening:</a:t>
            </a:r>
          </a:p>
          <a:p>
            <a:pPr marL="342900" indent="-342900">
              <a:buFont typeface="Wingdings" panose="05000000000000000000" pitchFamily="2" charset="2"/>
              <a:buChar char="Ø"/>
            </a:pPr>
            <a:r>
              <a:rPr lang="nl-NL" sz="2000" dirty="0" smtClean="0"/>
              <a:t>Afschrijving </a:t>
            </a:r>
            <a:r>
              <a:rPr lang="nl-NL" sz="2000" dirty="0"/>
              <a:t>per jaar: 10% x € 100.000 = € </a:t>
            </a:r>
            <a:r>
              <a:rPr lang="nl-NL" sz="2000" dirty="0" smtClean="0"/>
              <a:t>10.000</a:t>
            </a:r>
          </a:p>
          <a:p>
            <a:pPr marL="342900" indent="-342900">
              <a:buFont typeface="Wingdings" panose="05000000000000000000" pitchFamily="2" charset="2"/>
              <a:buChar char="Ø"/>
            </a:pPr>
            <a:r>
              <a:rPr lang="nl-NL" sz="2000" dirty="0" smtClean="0"/>
              <a:t>Hoeveel </a:t>
            </a:r>
            <a:r>
              <a:rPr lang="nl-NL" sz="2000" dirty="0"/>
              <a:t>is tractor waard na drie jaar: € 100.000 – (3 x € 10.000) = € 70.000</a:t>
            </a:r>
          </a:p>
          <a:p>
            <a:endParaRPr lang="nl-NL" dirty="0"/>
          </a:p>
        </p:txBody>
      </p:sp>
      <p:sp>
        <p:nvSpPr>
          <p:cNvPr id="3" name="Titel 2"/>
          <p:cNvSpPr>
            <a:spLocks noGrp="1"/>
          </p:cNvSpPr>
          <p:nvPr>
            <p:ph type="title"/>
          </p:nvPr>
        </p:nvSpPr>
        <p:spPr/>
        <p:txBody>
          <a:bodyPr/>
          <a:lstStyle/>
          <a:p>
            <a:r>
              <a:rPr lang="nl-NL" dirty="0"/>
              <a:t>Afschrijven met een percentage van de aanschafwaarde</a:t>
            </a:r>
          </a:p>
        </p:txBody>
      </p:sp>
      <p:pic>
        <p:nvPicPr>
          <p:cNvPr id="4" name="Picture 6" descr="Afbeeldingsresultaat voor waa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368" y="5225578"/>
            <a:ext cx="1973952" cy="101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0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Stel:</a:t>
            </a:r>
          </a:p>
          <a:p>
            <a:pPr marL="1143000" lvl="1" indent="-457200">
              <a:buFont typeface="Wingdings" panose="05000000000000000000" pitchFamily="2" charset="2"/>
              <a:buChar char="Ø"/>
            </a:pPr>
            <a:r>
              <a:rPr lang="nl-NL" dirty="0"/>
              <a:t>Aanschafwaarde tractor = € 100.000</a:t>
            </a:r>
          </a:p>
          <a:p>
            <a:pPr marL="1143000" lvl="1" indent="-457200">
              <a:buFont typeface="Wingdings" panose="05000000000000000000" pitchFamily="2" charset="2"/>
              <a:buChar char="Ø"/>
            </a:pPr>
            <a:r>
              <a:rPr lang="nl-NL" dirty="0"/>
              <a:t>Restwaarde = € </a:t>
            </a:r>
            <a:r>
              <a:rPr lang="nl-NL" dirty="0" smtClean="0"/>
              <a:t>20.000</a:t>
            </a:r>
          </a:p>
          <a:p>
            <a:pPr marL="1143000" lvl="1" indent="-457200">
              <a:buFont typeface="Wingdings" panose="05000000000000000000" pitchFamily="2" charset="2"/>
              <a:buChar char="Ø"/>
            </a:pPr>
            <a:r>
              <a:rPr lang="nl-NL" dirty="0" err="1" smtClean="0"/>
              <a:t>Afschrijvings</a:t>
            </a:r>
            <a:r>
              <a:rPr lang="nl-NL" dirty="0"/>
              <a:t>% = </a:t>
            </a:r>
            <a:r>
              <a:rPr lang="nl-NL" dirty="0" smtClean="0"/>
              <a:t>10%</a:t>
            </a:r>
          </a:p>
          <a:p>
            <a:r>
              <a:rPr lang="nl-NL" dirty="0" smtClean="0"/>
              <a:t>Berekening:</a:t>
            </a:r>
          </a:p>
          <a:p>
            <a:pPr marL="1143000" lvl="1" indent="-457200">
              <a:buFont typeface="Wingdings" panose="05000000000000000000" pitchFamily="2" charset="2"/>
              <a:buChar char="Ø"/>
            </a:pPr>
            <a:r>
              <a:rPr lang="nl-NL" dirty="0" smtClean="0"/>
              <a:t>Formule</a:t>
            </a:r>
            <a:r>
              <a:rPr lang="nl-NL" dirty="0"/>
              <a:t>: </a:t>
            </a:r>
            <a:r>
              <a:rPr lang="nl-NL" dirty="0" err="1"/>
              <a:t>afschrijvings</a:t>
            </a:r>
            <a:r>
              <a:rPr lang="nl-NL" dirty="0"/>
              <a:t>% x (aanschafwaarde – </a:t>
            </a:r>
            <a:r>
              <a:rPr lang="nl-NL" dirty="0" smtClean="0"/>
              <a:t>restwaarde)</a:t>
            </a:r>
          </a:p>
          <a:p>
            <a:pPr marL="1143000" lvl="1" indent="-457200">
              <a:buFont typeface="Wingdings" panose="05000000000000000000" pitchFamily="2" charset="2"/>
              <a:buChar char="Ø"/>
            </a:pPr>
            <a:r>
              <a:rPr lang="nl-NL" dirty="0" smtClean="0"/>
              <a:t>Afschrijving </a:t>
            </a:r>
            <a:r>
              <a:rPr lang="nl-NL" dirty="0"/>
              <a:t>per jaar: 10% x (€ 100.000 - € 20.000) = € 8.000</a:t>
            </a:r>
          </a:p>
          <a:p>
            <a:endParaRPr lang="nl-NL" dirty="0"/>
          </a:p>
        </p:txBody>
      </p:sp>
      <p:sp>
        <p:nvSpPr>
          <p:cNvPr id="3" name="Titel 2"/>
          <p:cNvSpPr>
            <a:spLocks noGrp="1"/>
          </p:cNvSpPr>
          <p:nvPr>
            <p:ph type="title"/>
          </p:nvPr>
        </p:nvSpPr>
        <p:spPr/>
        <p:txBody>
          <a:bodyPr/>
          <a:lstStyle/>
          <a:p>
            <a:r>
              <a:rPr lang="nl-NL" dirty="0"/>
              <a:t>Afschrijven met een percentage van de aanschafwaarde en de restwaarde</a:t>
            </a:r>
          </a:p>
        </p:txBody>
      </p:sp>
      <p:sp>
        <p:nvSpPr>
          <p:cNvPr id="4" name="Tekstvak 3"/>
          <p:cNvSpPr txBox="1"/>
          <p:nvPr/>
        </p:nvSpPr>
        <p:spPr>
          <a:xfrm>
            <a:off x="5050972" y="5878513"/>
            <a:ext cx="4437433" cy="584775"/>
          </a:xfrm>
          <a:prstGeom prst="rect">
            <a:avLst/>
          </a:prstGeom>
          <a:solidFill>
            <a:schemeClr val="bg1"/>
          </a:solidFill>
          <a:ln w="25400">
            <a:solidFill>
              <a:srgbClr val="FF0000"/>
            </a:solidFill>
          </a:ln>
        </p:spPr>
        <p:txBody>
          <a:bodyPr wrap="none" rtlCol="0">
            <a:spAutoFit/>
          </a:bodyPr>
          <a:lstStyle/>
          <a:p>
            <a:r>
              <a:rPr lang="nl-NL" sz="3200" dirty="0" smtClean="0">
                <a:solidFill>
                  <a:srgbClr val="FF0000"/>
                </a:solidFill>
                <a:latin typeface="Berlin Sans FB Demi" panose="020E0802020502020306" pitchFamily="34" charset="0"/>
              </a:rPr>
              <a:t>FISCAAL AFSCHRIJVEN</a:t>
            </a:r>
            <a:endParaRPr lang="nl-NL" sz="32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126290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2225482"/>
            <a:ext cx="10654252" cy="3482975"/>
          </a:xfrm>
        </p:spPr>
        <p:txBody>
          <a:bodyPr/>
          <a:lstStyle/>
          <a:p>
            <a:r>
              <a:rPr lang="nl-NL" b="1" dirty="0"/>
              <a:t>Boekwaarde</a:t>
            </a:r>
            <a:r>
              <a:rPr lang="nl-NL" dirty="0"/>
              <a:t> = het bedrag wat een DPM na elk jaar nog waard is.</a:t>
            </a:r>
          </a:p>
          <a:p>
            <a:r>
              <a:rPr lang="nl-NL" dirty="0" smtClean="0"/>
              <a:t>Stel:</a:t>
            </a:r>
          </a:p>
          <a:p>
            <a:pPr marL="1143000" lvl="1" indent="-457200">
              <a:buFont typeface="Wingdings" panose="05000000000000000000" pitchFamily="2" charset="2"/>
              <a:buChar char="Ø"/>
            </a:pPr>
            <a:r>
              <a:rPr lang="nl-NL" dirty="0" smtClean="0"/>
              <a:t>Boekwaarde </a:t>
            </a:r>
            <a:r>
              <a:rPr lang="nl-NL" dirty="0"/>
              <a:t>tractor = € </a:t>
            </a:r>
            <a:r>
              <a:rPr lang="nl-NL" dirty="0" smtClean="0"/>
              <a:t>100.000</a:t>
            </a:r>
          </a:p>
          <a:p>
            <a:pPr marL="1143000" lvl="1" indent="-457200">
              <a:buFont typeface="Wingdings" panose="05000000000000000000" pitchFamily="2" charset="2"/>
              <a:buChar char="Ø"/>
            </a:pPr>
            <a:r>
              <a:rPr lang="nl-NL" dirty="0" err="1" smtClean="0"/>
              <a:t>Afschrijvings</a:t>
            </a:r>
            <a:r>
              <a:rPr lang="nl-NL" dirty="0"/>
              <a:t>% = 10%</a:t>
            </a:r>
          </a:p>
          <a:p>
            <a:r>
              <a:rPr lang="nl-NL" dirty="0" smtClean="0"/>
              <a:t>Berekening:</a:t>
            </a:r>
          </a:p>
          <a:p>
            <a:pPr marL="1143000" lvl="1" indent="-457200">
              <a:buFont typeface="Wingdings" panose="05000000000000000000" pitchFamily="2" charset="2"/>
              <a:buChar char="Ø"/>
            </a:pPr>
            <a:r>
              <a:rPr lang="nl-NL" dirty="0" smtClean="0"/>
              <a:t>Afschrijving eerste jaar: 10% van € 100.000 = € 10.000</a:t>
            </a:r>
          </a:p>
          <a:p>
            <a:pPr marL="1143000" lvl="1" indent="-457200">
              <a:buFont typeface="Wingdings" panose="05000000000000000000" pitchFamily="2" charset="2"/>
              <a:buChar char="Ø"/>
            </a:pPr>
            <a:r>
              <a:rPr lang="nl-NL" dirty="0" smtClean="0"/>
              <a:t>Hoeveel </a:t>
            </a:r>
            <a:r>
              <a:rPr lang="nl-NL" dirty="0"/>
              <a:t>is de tractor na 1 jaar waarde: € 100.000 (10% x € 100.000) = € </a:t>
            </a:r>
            <a:r>
              <a:rPr lang="nl-NL" dirty="0" smtClean="0"/>
              <a:t>90.000 (boekwaarde)</a:t>
            </a:r>
          </a:p>
          <a:p>
            <a:pPr marL="1143000" lvl="1" indent="-457200">
              <a:buFont typeface="Wingdings" panose="05000000000000000000" pitchFamily="2" charset="2"/>
              <a:buChar char="Ø"/>
            </a:pPr>
            <a:r>
              <a:rPr lang="nl-NL" dirty="0" smtClean="0"/>
              <a:t>Afschrijving </a:t>
            </a:r>
            <a:r>
              <a:rPr lang="nl-NL" dirty="0"/>
              <a:t>tweede jaar: 10% x € 90.000 = € 9.000</a:t>
            </a:r>
          </a:p>
          <a:p>
            <a:endParaRPr lang="nl-NL" dirty="0"/>
          </a:p>
        </p:txBody>
      </p:sp>
      <p:sp>
        <p:nvSpPr>
          <p:cNvPr id="3" name="Titel 2"/>
          <p:cNvSpPr>
            <a:spLocks noGrp="1"/>
          </p:cNvSpPr>
          <p:nvPr>
            <p:ph type="title"/>
          </p:nvPr>
        </p:nvSpPr>
        <p:spPr/>
        <p:txBody>
          <a:bodyPr/>
          <a:lstStyle/>
          <a:p>
            <a:r>
              <a:rPr lang="nl-NL" dirty="0"/>
              <a:t>Afschrijven met een percentage van de </a:t>
            </a:r>
            <a:r>
              <a:rPr lang="nl-NL" dirty="0" smtClean="0"/>
              <a:t>vervangingswaarde</a:t>
            </a:r>
            <a:endParaRPr lang="nl-NL" dirty="0"/>
          </a:p>
        </p:txBody>
      </p:sp>
    </p:spTree>
    <p:extLst>
      <p:ext uri="{BB962C8B-B14F-4D97-AF65-F5344CB8AC3E}">
        <p14:creationId xmlns:p14="http://schemas.microsoft.com/office/powerpoint/2010/main" val="2119047766"/>
      </p:ext>
    </p:extLst>
  </p:cSld>
  <p:clrMapOvr>
    <a:masterClrMapping/>
  </p:clrMapOvr>
</p:sld>
</file>

<file path=ppt/theme/theme1.xml><?xml version="1.0" encoding="utf-8"?>
<a:theme xmlns:a="http://schemas.openxmlformats.org/drawingml/2006/main" name="Achtergrond cover">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D2B8F816-62C4-4076-A610-53A6865A7CBF}"/>
    </a:ext>
  </a:extLst>
</a:theme>
</file>

<file path=ppt/theme/theme10.xml><?xml version="1.0" encoding="utf-8"?>
<a:theme xmlns:a="http://schemas.openxmlformats.org/drawingml/2006/main" name="1_Achtergrond groen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F6F927DA-9BFB-42BF-A5DE-49C30E4F6F4F}"/>
    </a:ext>
  </a:extLst>
</a:theme>
</file>

<file path=ppt/theme/theme11.xml><?xml version="1.0" encoding="utf-8"?>
<a:theme xmlns:a="http://schemas.openxmlformats.org/drawingml/2006/main" name="1_Achtergrond_halfgroen">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50182142-533E-4307-9471-C75CB2034AB6}"/>
    </a:ext>
  </a:extLst>
</a:theme>
</file>

<file path=ppt/theme/theme12.xml><?xml version="1.0" encoding="utf-8"?>
<a:theme xmlns:a="http://schemas.openxmlformats.org/drawingml/2006/main" name="1_Achtergrond groen, watermerk + beeld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63742E62-CBD2-4DFF-A1E1-D5FD504A002E}"/>
    </a:ext>
  </a:extLst>
</a:theme>
</file>

<file path=ppt/theme/theme1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htergrond wit">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16471F97-A7CC-440D-86B1-C2A0AF2E2124}"/>
    </a:ext>
  </a:extLst>
</a:theme>
</file>

<file path=ppt/theme/theme3.xml><?xml version="1.0" encoding="utf-8"?>
<a:theme xmlns:a="http://schemas.openxmlformats.org/drawingml/2006/main" name="Achtergrond wit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CD1DBB27-5ADD-40E6-AD77-70B283552B69}"/>
    </a:ext>
  </a:extLst>
</a:theme>
</file>

<file path=ppt/theme/theme4.xml><?xml version="1.0" encoding="utf-8"?>
<a:theme xmlns:a="http://schemas.openxmlformats.org/drawingml/2006/main" name="Achtergrond groen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F7CEB384-9F65-4471-847B-746ADF066766}"/>
    </a:ext>
  </a:extLst>
</a:theme>
</file>

<file path=ppt/theme/theme5.xml><?xml version="1.0" encoding="utf-8"?>
<a:theme xmlns:a="http://schemas.openxmlformats.org/drawingml/2006/main" name="Achtergrond_halfgroen">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902D0FD5-5328-44FA-B20D-4F8EEE6D09E0}"/>
    </a:ext>
  </a:extLst>
</a:theme>
</file>

<file path=ppt/theme/theme6.xml><?xml version="1.0" encoding="utf-8"?>
<a:theme xmlns:a="http://schemas.openxmlformats.org/drawingml/2006/main" name="Achtergrond groen, watermerk + beeld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F87215CB-26F8-4045-8938-8C814F3EC848}"/>
    </a:ext>
  </a:extLst>
</a:theme>
</file>

<file path=ppt/theme/theme7.xml><?xml version="1.0" encoding="utf-8"?>
<a:theme xmlns:a="http://schemas.openxmlformats.org/drawingml/2006/main" name="1_Achtergrond cover">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48D86C1C-7CFC-49BA-85E7-8D93064F9E92}"/>
    </a:ext>
  </a:extLst>
</a:theme>
</file>

<file path=ppt/theme/theme8.xml><?xml version="1.0" encoding="utf-8"?>
<a:theme xmlns:a="http://schemas.openxmlformats.org/drawingml/2006/main" name="1_Achtergrond wit">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200678BF-11C0-463C-A6E1-F9F32FFAF1D8}"/>
    </a:ext>
  </a:extLst>
</a:theme>
</file>

<file path=ppt/theme/theme9.xml><?xml version="1.0" encoding="utf-8"?>
<a:theme xmlns:a="http://schemas.openxmlformats.org/drawingml/2006/main" name="1_Achtergrond wit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D708A05D-FEF1-448F-A33D-4F4E6566F00F}"/>
    </a:ext>
  </a:extLst>
</a:theme>
</file>

<file path=docProps/app.xml><?xml version="1.0" encoding="utf-8"?>
<Properties xmlns="http://schemas.openxmlformats.org/officeDocument/2006/extended-properties" xmlns:vt="http://schemas.openxmlformats.org/officeDocument/2006/docPropsVTypes">
  <Template>CITAVERDE Powerpoint template Nieuwe Stijl</Template>
  <TotalTime>184</TotalTime>
  <Words>685</Words>
  <Application>Microsoft Office PowerPoint</Application>
  <PresentationFormat>Breedbeeld</PresentationFormat>
  <Paragraphs>105</Paragraphs>
  <Slides>16</Slides>
  <Notes>1</Notes>
  <HiddenSlides>0</HiddenSlides>
  <MMClips>0</MMClips>
  <ScaleCrop>false</ScaleCrop>
  <HeadingPairs>
    <vt:vector size="6" baseType="variant">
      <vt:variant>
        <vt:lpstr>Gebruikte lettertypen</vt:lpstr>
      </vt:variant>
      <vt:variant>
        <vt:i4>5</vt:i4>
      </vt:variant>
      <vt:variant>
        <vt:lpstr>Thema</vt:lpstr>
      </vt:variant>
      <vt:variant>
        <vt:i4>12</vt:i4>
      </vt:variant>
      <vt:variant>
        <vt:lpstr>Diatitels</vt:lpstr>
      </vt:variant>
      <vt:variant>
        <vt:i4>16</vt:i4>
      </vt:variant>
    </vt:vector>
  </HeadingPairs>
  <TitlesOfParts>
    <vt:vector size="33" baseType="lpstr">
      <vt:lpstr>Arial</vt:lpstr>
      <vt:lpstr>Baskerville Old Face</vt:lpstr>
      <vt:lpstr>Berlin Sans FB Demi</vt:lpstr>
      <vt:lpstr>Calibri</vt:lpstr>
      <vt:lpstr>Wingdings</vt:lpstr>
      <vt:lpstr>Achtergrond cover</vt:lpstr>
      <vt:lpstr>Achtergrond wit</vt:lpstr>
      <vt:lpstr>Achtergrond wit_watermerk</vt:lpstr>
      <vt:lpstr>Achtergrond groen_watermerk</vt:lpstr>
      <vt:lpstr>Achtergrond_halfgroen</vt:lpstr>
      <vt:lpstr>Achtergrond groen, watermerk + beeldmerk</vt:lpstr>
      <vt:lpstr>1_Achtergrond cover</vt:lpstr>
      <vt:lpstr>1_Achtergrond wit</vt:lpstr>
      <vt:lpstr>1_Achtergrond wit_watermerk</vt:lpstr>
      <vt:lpstr>1_Achtergrond groen_watermerk</vt:lpstr>
      <vt:lpstr>1_Achtergrond_halfgroen</vt:lpstr>
      <vt:lpstr>1_Achtergrond groen, watermerk + beeldmerk</vt:lpstr>
      <vt:lpstr>PowerPoint-presentatie</vt:lpstr>
      <vt:lpstr>Saldo</vt:lpstr>
      <vt:lpstr>Wat rest?</vt:lpstr>
      <vt:lpstr>Vlottend versus duurzaam</vt:lpstr>
      <vt:lpstr>Kosten DPM</vt:lpstr>
      <vt:lpstr>Afschrijving</vt:lpstr>
      <vt:lpstr>Afschrijven met een percentage van de aanschafwaarde</vt:lpstr>
      <vt:lpstr>Afschrijven met een percentage van de aanschafwaarde en de restwaarde</vt:lpstr>
      <vt:lpstr>Afschrijven met een percentage van de vervangingswaarde</vt:lpstr>
      <vt:lpstr>Afschrijven met een percentage van de vervangingswaarde en de restwaarde</vt:lpstr>
      <vt:lpstr>Opdracht</vt:lpstr>
      <vt:lpstr>Verzekering</vt:lpstr>
      <vt:lpstr>Rente</vt:lpstr>
      <vt:lpstr>Gemiddeld geïnvesteerd vermogen</vt:lpstr>
      <vt:lpstr>Gemiddeld geïnvesteerd vermogen</vt:lpstr>
      <vt:lpstr>Onderhoud</vt:lpstr>
    </vt:vector>
  </TitlesOfParts>
  <Company>CITAVERDE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 de Groot-Klomp</dc:creator>
  <cp:lastModifiedBy>Herman Peeters</cp:lastModifiedBy>
  <cp:revision>23</cp:revision>
  <dcterms:created xsi:type="dcterms:W3CDTF">2019-09-05T07:03:40Z</dcterms:created>
  <dcterms:modified xsi:type="dcterms:W3CDTF">2021-01-20T07:41:41Z</dcterms:modified>
</cp:coreProperties>
</file>