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92" autoAdjust="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4B5B-653F-41C7-86B7-6D7DB33595FD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9AA8-5937-4AAE-89BF-6EAB9F6235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90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Noorjte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9AA8-5937-4AAE-89BF-6EAB9F62351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75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Annelot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9AA8-5937-4AAE-89BF-6EAB9F62351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82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Annelot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9AA8-5937-4AAE-89BF-6EAB9F62351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04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Annelot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B9AA8-5937-4AAE-89BF-6EAB9F62351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5CDE6-F60E-4541-AFC2-C92372433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A751C9-2598-4A82-98B9-4B2AC7E1C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D71C1C-D384-4A3C-826F-283C8FDC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1B90CB-F085-4D68-912A-1F1B6B1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EFFAD-2AA7-446B-838A-32EB1206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3803A-2B87-417A-A135-E1ABCE93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8C84A1-BEC2-417E-9802-C291741AF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6AEB6-A5B2-4E62-8B3F-52836B65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C8464-FBED-4BE2-98D7-91028AA4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E58E2-91A5-428E-BA98-E889686F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44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316FC2-A5F7-40E2-98DA-199B4EAA3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CD8DCD-9E2B-421C-A72E-7C8D1C0E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F55EE-0E15-40F1-87E3-55C90812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FE795B-3D6E-419D-B41B-E23E0065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9AC589-2434-4C5E-8B2A-568C8D2D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75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A16E-EA4A-4CB6-8217-8872A164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7AAB41-FCC0-43C4-A2CC-608B7130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FFCD8D-D9A7-440F-8449-2CCB202E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19633A-1317-449E-B59F-9B49F43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34A69D-F081-42DD-922E-A80CE392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8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2BC0-0B11-440B-9069-0A1989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76CB8-8CE0-4204-AB16-2445474FF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4DF19-E3C8-49A5-8195-F81E8CF1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8C082C-DBBD-4038-84E2-E4E6FB8B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7F2A14-B20A-4FD2-9347-3CC4597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912C5-37C4-4F0F-A421-22FA1A5B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9119B-83AA-425A-9AB1-2EC93F7EE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F43DB4-1802-4AF8-8259-CAD37ED0F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CF24DC-A7AE-437A-B432-C8226397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AA8DF5-8C23-47F8-9FD4-8C7362B5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0FBAC7-F633-4026-A38C-FE264E50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42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E2273-34D3-4EB1-B8EB-9BD855FD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FFDC7E-F339-4F66-B82B-FE991C61F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E6CD07-2B62-4E65-ABDD-AAB4064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0245A6-0E2A-4640-A390-C90D326D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B8FE40-A4BF-42C0-A647-2925C4BF7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D6A7CE-8938-433F-809C-122602F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DAFE454-B7A5-45F0-AD88-EBB1A0E1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F12E7E-619E-4A2C-B2C5-151C7F31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0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CC1EA-F0FA-42B7-9EC8-DA3DB78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383AF8-220D-466C-99F3-671AFA70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FDB4E5-1124-4436-8A83-EDCC1981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88DB27-C584-418E-AD8B-7DF984CE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1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D686E0-935D-42C4-BD11-476A7C6B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C0478B-E9BB-4E17-9E92-E8E7163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2A7EDF-D627-4800-8889-BE3A42E6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61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FB38A-ABF7-44B0-B9D5-79B9DCA6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C8F61-2284-43B2-B492-9F37BE39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BE3609-185C-41E9-996B-C4055983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EBC695-3B98-4688-AD34-F70523C3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0F9139-B2E7-447A-AE73-CD224362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91A434-7968-4263-9A10-713B084B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4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98229-AAF8-46F6-8522-67713F7F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FFBE69-B8F5-444F-8239-342D9249C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1AFEF3-D013-4B6D-A86C-13B42E321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19865-9B93-4EAA-8F36-CF438035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6717CF-EA8D-4CF1-A3FD-E8754D37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B1F87C-4D0B-4172-9A73-BE330108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2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D2689A-5364-4A1D-AF8A-9FDAD14D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58D8AB-FA4B-4544-90B9-015A3B47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C8F8C3-B166-445F-A6C9-F35091CE3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FF31-8434-45DA-ADA6-D25DB7995D2A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70F197-E6CA-4A9E-948D-3A473CDE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F8F89-0D45-41BB-ABC4-4B71A4B73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E6E1-8F14-44B5-B3C7-C833AC526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2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C7228702-3E7A-4AEA-B003-CB52F0AEE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1102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10A3D8-3079-4FE6-9333-C42CBF879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nl-NL" sz="4400"/>
              <a:t>Pre-concept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708E68-5DA5-4776-BE11-923DFD15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nl-NL"/>
              <a:t>Noortje van Dijk en Annelot van Breugel</a:t>
            </a:r>
          </a:p>
        </p:txBody>
      </p:sp>
    </p:spTree>
    <p:extLst>
      <p:ext uri="{BB962C8B-B14F-4D97-AF65-F5344CB8AC3E}">
        <p14:creationId xmlns:p14="http://schemas.microsoft.com/office/powerpoint/2010/main" val="35988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8D2600-155C-4521-A8A2-3401B461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Ontstaan misconcept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40B2F9-1D53-40AC-83E1-B7F71166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2000" dirty="0"/>
              <a:t>Biologie voor jou</a:t>
            </a:r>
          </a:p>
          <a:p>
            <a:r>
              <a:rPr lang="nl-NL" sz="2000" dirty="0"/>
              <a:t>Selectief permeabel membraan</a:t>
            </a:r>
          </a:p>
          <a:p>
            <a:r>
              <a:rPr lang="nl-NL" sz="2000" dirty="0"/>
              <a:t>Semi permeabel membraan</a:t>
            </a:r>
          </a:p>
          <a:p>
            <a:r>
              <a:rPr lang="nl-NL" sz="2000" dirty="0"/>
              <a:t>Verschil</a:t>
            </a:r>
          </a:p>
          <a:p>
            <a:endParaRPr lang="nl-NL" sz="2000" dirty="0"/>
          </a:p>
        </p:txBody>
      </p:sp>
      <p:pic>
        <p:nvPicPr>
          <p:cNvPr id="2050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868F2396-0425-41F6-8549-9C03C579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97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1.png">
            <a:extLst>
              <a:ext uri="{FF2B5EF4-FFF2-40B4-BE49-F238E27FC236}">
                <a16:creationId xmlns:a16="http://schemas.microsoft.com/office/drawing/2014/main" id="{C7678999-0B9C-4C63-B828-A6AB08F26D0D}"/>
              </a:ext>
            </a:extLst>
          </p:cNvPr>
          <p:cNvPicPr/>
          <p:nvPr/>
        </p:nvPicPr>
        <p:blipFill rotWithShape="1">
          <a:blip r:embed="rId4"/>
          <a:srcRect l="30176"/>
          <a:stretch/>
        </p:blipFill>
        <p:spPr>
          <a:xfrm>
            <a:off x="5495281" y="1622059"/>
            <a:ext cx="6693671" cy="50524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6124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01E3D-D0CF-4792-96FC-EB55F7BC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Voorkomen van misconcept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20CE9-3912-454D-9968-299983C7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2000" dirty="0"/>
              <a:t>Lesopbouw</a:t>
            </a:r>
          </a:p>
          <a:p>
            <a:r>
              <a:rPr lang="nl-NL" sz="2000" dirty="0"/>
              <a:t>Visualiseren</a:t>
            </a:r>
          </a:p>
          <a:p>
            <a:r>
              <a:rPr lang="nl-NL" sz="2000" dirty="0"/>
              <a:t>Waarom werkt dat?</a:t>
            </a:r>
          </a:p>
          <a:p>
            <a:r>
              <a:rPr lang="nl-NL" sz="2000" dirty="0"/>
              <a:t>Dicht bij leerling</a:t>
            </a:r>
          </a:p>
          <a:p>
            <a:r>
              <a:rPr lang="nl-NL" sz="2000" dirty="0"/>
              <a:t>Wat hebben wij gedaan?</a:t>
            </a:r>
          </a:p>
          <a:p>
            <a:r>
              <a:rPr lang="nl-NL" sz="2000" dirty="0"/>
              <a:t>Leerlingen gaan zelf aan de slag</a:t>
            </a:r>
          </a:p>
          <a:p>
            <a:r>
              <a:rPr lang="nl-NL" sz="2000" dirty="0"/>
              <a:t>Discussie vorm</a:t>
            </a:r>
          </a:p>
        </p:txBody>
      </p:sp>
      <p:pic>
        <p:nvPicPr>
          <p:cNvPr id="3074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7EDD9E86-775C-409D-8F6D-FCBC8A671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97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01E3D-D0CF-4792-96FC-EB55F7BC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20CE9-3912-454D-9968-299983C7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2000" dirty="0"/>
              <a:t>Situatie:</a:t>
            </a:r>
          </a:p>
          <a:p>
            <a:r>
              <a:rPr lang="nl-NL" sz="2000" dirty="0"/>
              <a:t>7 H2O, 4 duo NaCl rechts</a:t>
            </a:r>
          </a:p>
          <a:p>
            <a:r>
              <a:rPr lang="nl-NL" sz="2000" dirty="0"/>
              <a:t>7 H2O, 1 duo NaCl links</a:t>
            </a:r>
          </a:p>
          <a:p>
            <a:r>
              <a:rPr lang="nl-NL" sz="2000" dirty="0"/>
              <a:t>Semi permeabel membraan </a:t>
            </a:r>
          </a:p>
          <a:p>
            <a:r>
              <a:rPr lang="nl-NL" sz="2000" dirty="0"/>
              <a:t>Wat gebeurt er?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Actief transport</a:t>
            </a:r>
          </a:p>
        </p:txBody>
      </p:sp>
      <p:pic>
        <p:nvPicPr>
          <p:cNvPr id="3074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7EDD9E86-775C-409D-8F6D-FCBC8A671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97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7EDD9E86-775C-409D-8F6D-FCBC8A671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97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101E3D-D0CF-4792-96FC-EB55F7BC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99" y="-339978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Filmpje</a:t>
            </a:r>
          </a:p>
        </p:txBody>
      </p:sp>
      <p:pic>
        <p:nvPicPr>
          <p:cNvPr id="4" name="WhatsApp Video 2021-10-26 at 22.15.46">
            <a:hlinkClick r:id="" action="ppaction://media"/>
            <a:extLst>
              <a:ext uri="{FF2B5EF4-FFF2-40B4-BE49-F238E27FC236}">
                <a16:creationId xmlns:a16="http://schemas.microsoft.com/office/drawing/2014/main" id="{980557F2-9D56-4610-B402-750EC30FCA1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6672" y="928800"/>
            <a:ext cx="10113340" cy="5564075"/>
          </a:xfrm>
        </p:spPr>
      </p:pic>
    </p:spTree>
    <p:extLst>
      <p:ext uri="{BB962C8B-B14F-4D97-AF65-F5344CB8AC3E}">
        <p14:creationId xmlns:p14="http://schemas.microsoft.com/office/powerpoint/2010/main" val="1616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01E3D-D0CF-4792-96FC-EB55F7BC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Fin.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20CE9-3912-454D-9968-299983C7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2000" dirty="0"/>
              <a:t>Vragen?</a:t>
            </a:r>
          </a:p>
        </p:txBody>
      </p:sp>
      <p:pic>
        <p:nvPicPr>
          <p:cNvPr id="3074" name="Picture 2" descr="Ui Epidermis Met Grote Cellen Onder De Microscoop Stockfoto en meer beelden  van Cel - iStock">
            <a:extLst>
              <a:ext uri="{FF2B5EF4-FFF2-40B4-BE49-F238E27FC236}">
                <a16:creationId xmlns:a16="http://schemas.microsoft.com/office/drawing/2014/main" id="{7EDD9E86-775C-409D-8F6D-FCBC8A671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974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830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84</Words>
  <Application>Microsoft Office PowerPoint</Application>
  <PresentationFormat>Breedbeeld</PresentationFormat>
  <Paragraphs>35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Pre-concept</vt:lpstr>
      <vt:lpstr>Ontstaan misconcept</vt:lpstr>
      <vt:lpstr>Voorkomen van misconcept</vt:lpstr>
      <vt:lpstr>Voorbeeld</vt:lpstr>
      <vt:lpstr>Filmpje</vt:lpstr>
      <vt:lpstr>Fin.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Pre-concept</dc:title>
  <dc:creator>A.M. van Breugel</dc:creator>
  <cp:lastModifiedBy>A.M. van Breugel</cp:lastModifiedBy>
  <cp:revision>3</cp:revision>
  <dcterms:created xsi:type="dcterms:W3CDTF">2021-10-26T19:09:25Z</dcterms:created>
  <dcterms:modified xsi:type="dcterms:W3CDTF">2021-10-27T11:46:46Z</dcterms:modified>
</cp:coreProperties>
</file>