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57E4A-7AE7-4734-8653-E4E6DC55F66B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142D253-2ECF-4010-82C2-9B10318FEA98}">
      <dgm:prSet/>
      <dgm:spPr/>
      <dgm:t>
        <a:bodyPr/>
        <a:lstStyle/>
        <a:p>
          <a:r>
            <a:rPr lang="nl-NL"/>
            <a:t>Konijnen</a:t>
          </a:r>
          <a:endParaRPr lang="en-US"/>
        </a:p>
      </dgm:t>
    </dgm:pt>
    <dgm:pt modelId="{DB8797F4-45B4-4789-A541-8D358535B0BF}" type="parTrans" cxnId="{741539BA-C19F-423D-8F58-527EA5977FC0}">
      <dgm:prSet/>
      <dgm:spPr/>
      <dgm:t>
        <a:bodyPr/>
        <a:lstStyle/>
        <a:p>
          <a:endParaRPr lang="en-US"/>
        </a:p>
      </dgm:t>
    </dgm:pt>
    <dgm:pt modelId="{A0D617AF-02DF-4E8E-9EB4-B8B6E3705AD1}" type="sibTrans" cxnId="{741539BA-C19F-423D-8F58-527EA5977FC0}">
      <dgm:prSet/>
      <dgm:spPr/>
      <dgm:t>
        <a:bodyPr/>
        <a:lstStyle/>
        <a:p>
          <a:endParaRPr lang="en-US"/>
        </a:p>
      </dgm:t>
    </dgm:pt>
    <dgm:pt modelId="{AD835DCD-FC68-4947-9301-50B374828752}">
      <dgm:prSet/>
      <dgm:spPr/>
      <dgm:t>
        <a:bodyPr/>
        <a:lstStyle/>
        <a:p>
          <a:r>
            <a:rPr lang="nl-NL"/>
            <a:t>Knaagdieren</a:t>
          </a:r>
          <a:endParaRPr lang="en-US"/>
        </a:p>
      </dgm:t>
    </dgm:pt>
    <dgm:pt modelId="{D8DC8641-7372-431D-9335-060BA52692BF}" type="parTrans" cxnId="{914D8F40-D216-4E7A-860B-828B64BFAA0D}">
      <dgm:prSet/>
      <dgm:spPr/>
      <dgm:t>
        <a:bodyPr/>
        <a:lstStyle/>
        <a:p>
          <a:endParaRPr lang="en-US"/>
        </a:p>
      </dgm:t>
    </dgm:pt>
    <dgm:pt modelId="{0354C000-A78B-4B9F-919D-1B3668722F7C}" type="sibTrans" cxnId="{914D8F40-D216-4E7A-860B-828B64BFAA0D}">
      <dgm:prSet/>
      <dgm:spPr/>
      <dgm:t>
        <a:bodyPr/>
        <a:lstStyle/>
        <a:p>
          <a:endParaRPr lang="en-US"/>
        </a:p>
      </dgm:t>
    </dgm:pt>
    <dgm:pt modelId="{3CA67C1E-0AB5-4FD2-A9FE-B09D7FB0905F}">
      <dgm:prSet/>
      <dgm:spPr/>
      <dgm:t>
        <a:bodyPr/>
        <a:lstStyle/>
        <a:p>
          <a:r>
            <a:rPr lang="nl-NL"/>
            <a:t>Volièrevogels </a:t>
          </a:r>
          <a:endParaRPr lang="en-US"/>
        </a:p>
      </dgm:t>
    </dgm:pt>
    <dgm:pt modelId="{2D45726A-795E-4E5F-997C-D0CD90D83E25}" type="parTrans" cxnId="{509A4515-1500-435F-933B-EBC3DADD7285}">
      <dgm:prSet/>
      <dgm:spPr/>
      <dgm:t>
        <a:bodyPr/>
        <a:lstStyle/>
        <a:p>
          <a:endParaRPr lang="en-US"/>
        </a:p>
      </dgm:t>
    </dgm:pt>
    <dgm:pt modelId="{6462F102-C87D-44C2-A7C0-D5149C53FC29}" type="sibTrans" cxnId="{509A4515-1500-435F-933B-EBC3DADD7285}">
      <dgm:prSet/>
      <dgm:spPr/>
      <dgm:t>
        <a:bodyPr/>
        <a:lstStyle/>
        <a:p>
          <a:endParaRPr lang="en-US"/>
        </a:p>
      </dgm:t>
    </dgm:pt>
    <dgm:pt modelId="{98B410DB-DB14-4603-82D8-93728BB759BB}" type="pres">
      <dgm:prSet presAssocID="{0E757E4A-7AE7-4734-8653-E4E6DC55F6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5F55DAD-613C-40CA-93BE-01F358B42594}" type="pres">
      <dgm:prSet presAssocID="{0142D253-2ECF-4010-82C2-9B10318FEA98}" presName="hierRoot1" presStyleCnt="0"/>
      <dgm:spPr/>
    </dgm:pt>
    <dgm:pt modelId="{0916D3ED-77CA-4CA7-8C1E-C6EB1C1D2B5F}" type="pres">
      <dgm:prSet presAssocID="{0142D253-2ECF-4010-82C2-9B10318FEA98}" presName="composite" presStyleCnt="0"/>
      <dgm:spPr/>
    </dgm:pt>
    <dgm:pt modelId="{2B731223-D41C-44E3-B96E-1619AE685C8F}" type="pres">
      <dgm:prSet presAssocID="{0142D253-2ECF-4010-82C2-9B10318FEA98}" presName="background" presStyleLbl="node0" presStyleIdx="0" presStyleCnt="3"/>
      <dgm:spPr/>
    </dgm:pt>
    <dgm:pt modelId="{13144AFE-B0F9-4DA8-A966-E49DCF35C0B8}" type="pres">
      <dgm:prSet presAssocID="{0142D253-2ECF-4010-82C2-9B10318FEA98}" presName="text" presStyleLbl="fgAcc0" presStyleIdx="0" presStyleCnt="3">
        <dgm:presLayoutVars>
          <dgm:chPref val="3"/>
        </dgm:presLayoutVars>
      </dgm:prSet>
      <dgm:spPr/>
    </dgm:pt>
    <dgm:pt modelId="{4811EAC7-135C-4684-B8C3-5D60A0CC9281}" type="pres">
      <dgm:prSet presAssocID="{0142D253-2ECF-4010-82C2-9B10318FEA98}" presName="hierChild2" presStyleCnt="0"/>
      <dgm:spPr/>
    </dgm:pt>
    <dgm:pt modelId="{C9B046F6-476E-4C22-8FFE-9CFD413A2601}" type="pres">
      <dgm:prSet presAssocID="{AD835DCD-FC68-4947-9301-50B374828752}" presName="hierRoot1" presStyleCnt="0"/>
      <dgm:spPr/>
    </dgm:pt>
    <dgm:pt modelId="{D627E678-4955-4C55-B66B-8145BFE447A6}" type="pres">
      <dgm:prSet presAssocID="{AD835DCD-FC68-4947-9301-50B374828752}" presName="composite" presStyleCnt="0"/>
      <dgm:spPr/>
    </dgm:pt>
    <dgm:pt modelId="{8656F7F5-EF82-4C37-94C7-666273C43DBC}" type="pres">
      <dgm:prSet presAssocID="{AD835DCD-FC68-4947-9301-50B374828752}" presName="background" presStyleLbl="node0" presStyleIdx="1" presStyleCnt="3"/>
      <dgm:spPr/>
    </dgm:pt>
    <dgm:pt modelId="{F3FD3785-E143-4F51-B440-8EEA84939B4E}" type="pres">
      <dgm:prSet presAssocID="{AD835DCD-FC68-4947-9301-50B374828752}" presName="text" presStyleLbl="fgAcc0" presStyleIdx="1" presStyleCnt="3">
        <dgm:presLayoutVars>
          <dgm:chPref val="3"/>
        </dgm:presLayoutVars>
      </dgm:prSet>
      <dgm:spPr/>
    </dgm:pt>
    <dgm:pt modelId="{58156C67-961A-43EE-A91A-EC8DC8DAC2F0}" type="pres">
      <dgm:prSet presAssocID="{AD835DCD-FC68-4947-9301-50B374828752}" presName="hierChild2" presStyleCnt="0"/>
      <dgm:spPr/>
    </dgm:pt>
    <dgm:pt modelId="{25D98C1F-1BCC-40AC-B298-E8BB6755F297}" type="pres">
      <dgm:prSet presAssocID="{3CA67C1E-0AB5-4FD2-A9FE-B09D7FB0905F}" presName="hierRoot1" presStyleCnt="0"/>
      <dgm:spPr/>
    </dgm:pt>
    <dgm:pt modelId="{4E65926C-C566-4350-BC9F-ACA0B2134F73}" type="pres">
      <dgm:prSet presAssocID="{3CA67C1E-0AB5-4FD2-A9FE-B09D7FB0905F}" presName="composite" presStyleCnt="0"/>
      <dgm:spPr/>
    </dgm:pt>
    <dgm:pt modelId="{2F2B2C59-70AC-47FB-9057-AC4D821AA5B7}" type="pres">
      <dgm:prSet presAssocID="{3CA67C1E-0AB5-4FD2-A9FE-B09D7FB0905F}" presName="background" presStyleLbl="node0" presStyleIdx="2" presStyleCnt="3"/>
      <dgm:spPr/>
    </dgm:pt>
    <dgm:pt modelId="{AB05572D-125D-42B5-8702-C0DEBBBFE3FB}" type="pres">
      <dgm:prSet presAssocID="{3CA67C1E-0AB5-4FD2-A9FE-B09D7FB0905F}" presName="text" presStyleLbl="fgAcc0" presStyleIdx="2" presStyleCnt="3">
        <dgm:presLayoutVars>
          <dgm:chPref val="3"/>
        </dgm:presLayoutVars>
      </dgm:prSet>
      <dgm:spPr/>
    </dgm:pt>
    <dgm:pt modelId="{92464DB4-5A25-4ADE-895C-3AE546E5AA9D}" type="pres">
      <dgm:prSet presAssocID="{3CA67C1E-0AB5-4FD2-A9FE-B09D7FB0905F}" presName="hierChild2" presStyleCnt="0"/>
      <dgm:spPr/>
    </dgm:pt>
  </dgm:ptLst>
  <dgm:cxnLst>
    <dgm:cxn modelId="{509A4515-1500-435F-933B-EBC3DADD7285}" srcId="{0E757E4A-7AE7-4734-8653-E4E6DC55F66B}" destId="{3CA67C1E-0AB5-4FD2-A9FE-B09D7FB0905F}" srcOrd="2" destOrd="0" parTransId="{2D45726A-795E-4E5F-997C-D0CD90D83E25}" sibTransId="{6462F102-C87D-44C2-A7C0-D5149C53FC29}"/>
    <dgm:cxn modelId="{914D8F40-D216-4E7A-860B-828B64BFAA0D}" srcId="{0E757E4A-7AE7-4734-8653-E4E6DC55F66B}" destId="{AD835DCD-FC68-4947-9301-50B374828752}" srcOrd="1" destOrd="0" parTransId="{D8DC8641-7372-431D-9335-060BA52692BF}" sibTransId="{0354C000-A78B-4B9F-919D-1B3668722F7C}"/>
    <dgm:cxn modelId="{0C68C85B-3555-49F6-9FA9-CBF1D80FF809}" type="presOf" srcId="{3CA67C1E-0AB5-4FD2-A9FE-B09D7FB0905F}" destId="{AB05572D-125D-42B5-8702-C0DEBBBFE3FB}" srcOrd="0" destOrd="0" presId="urn:microsoft.com/office/officeart/2005/8/layout/hierarchy1"/>
    <dgm:cxn modelId="{5E63779D-427D-4FB1-9C72-59EC9EEF71A7}" type="presOf" srcId="{0E757E4A-7AE7-4734-8653-E4E6DC55F66B}" destId="{98B410DB-DB14-4603-82D8-93728BB759BB}" srcOrd="0" destOrd="0" presId="urn:microsoft.com/office/officeart/2005/8/layout/hierarchy1"/>
    <dgm:cxn modelId="{1D84B5A0-C415-44FF-AD09-2DBBB13440BB}" type="presOf" srcId="{0142D253-2ECF-4010-82C2-9B10318FEA98}" destId="{13144AFE-B0F9-4DA8-A966-E49DCF35C0B8}" srcOrd="0" destOrd="0" presId="urn:microsoft.com/office/officeart/2005/8/layout/hierarchy1"/>
    <dgm:cxn modelId="{741539BA-C19F-423D-8F58-527EA5977FC0}" srcId="{0E757E4A-7AE7-4734-8653-E4E6DC55F66B}" destId="{0142D253-2ECF-4010-82C2-9B10318FEA98}" srcOrd="0" destOrd="0" parTransId="{DB8797F4-45B4-4789-A541-8D358535B0BF}" sibTransId="{A0D617AF-02DF-4E8E-9EB4-B8B6E3705AD1}"/>
    <dgm:cxn modelId="{2DEB7FCF-376D-4B7F-9BE7-BC1F7CEBA184}" type="presOf" srcId="{AD835DCD-FC68-4947-9301-50B374828752}" destId="{F3FD3785-E143-4F51-B440-8EEA84939B4E}" srcOrd="0" destOrd="0" presId="urn:microsoft.com/office/officeart/2005/8/layout/hierarchy1"/>
    <dgm:cxn modelId="{073DAE38-C453-4583-BE4B-0B19D180535E}" type="presParOf" srcId="{98B410DB-DB14-4603-82D8-93728BB759BB}" destId="{85F55DAD-613C-40CA-93BE-01F358B42594}" srcOrd="0" destOrd="0" presId="urn:microsoft.com/office/officeart/2005/8/layout/hierarchy1"/>
    <dgm:cxn modelId="{047A5E2F-38FE-410A-BC32-417130BC01F4}" type="presParOf" srcId="{85F55DAD-613C-40CA-93BE-01F358B42594}" destId="{0916D3ED-77CA-4CA7-8C1E-C6EB1C1D2B5F}" srcOrd="0" destOrd="0" presId="urn:microsoft.com/office/officeart/2005/8/layout/hierarchy1"/>
    <dgm:cxn modelId="{5E2CA31A-1E35-42C5-B6FE-26364FF892FD}" type="presParOf" srcId="{0916D3ED-77CA-4CA7-8C1E-C6EB1C1D2B5F}" destId="{2B731223-D41C-44E3-B96E-1619AE685C8F}" srcOrd="0" destOrd="0" presId="urn:microsoft.com/office/officeart/2005/8/layout/hierarchy1"/>
    <dgm:cxn modelId="{47FC1F32-5A62-48BD-9F42-32208E0A4140}" type="presParOf" srcId="{0916D3ED-77CA-4CA7-8C1E-C6EB1C1D2B5F}" destId="{13144AFE-B0F9-4DA8-A966-E49DCF35C0B8}" srcOrd="1" destOrd="0" presId="urn:microsoft.com/office/officeart/2005/8/layout/hierarchy1"/>
    <dgm:cxn modelId="{7B2697D9-EA3D-4D39-939C-762603436CE7}" type="presParOf" srcId="{85F55DAD-613C-40CA-93BE-01F358B42594}" destId="{4811EAC7-135C-4684-B8C3-5D60A0CC9281}" srcOrd="1" destOrd="0" presId="urn:microsoft.com/office/officeart/2005/8/layout/hierarchy1"/>
    <dgm:cxn modelId="{5E0DF22F-2F98-48C0-BA96-F997D9FBDCF9}" type="presParOf" srcId="{98B410DB-DB14-4603-82D8-93728BB759BB}" destId="{C9B046F6-476E-4C22-8FFE-9CFD413A2601}" srcOrd="1" destOrd="0" presId="urn:microsoft.com/office/officeart/2005/8/layout/hierarchy1"/>
    <dgm:cxn modelId="{2DB9E183-D2E9-450E-B1C9-9855FF3053CE}" type="presParOf" srcId="{C9B046F6-476E-4C22-8FFE-9CFD413A2601}" destId="{D627E678-4955-4C55-B66B-8145BFE447A6}" srcOrd="0" destOrd="0" presId="urn:microsoft.com/office/officeart/2005/8/layout/hierarchy1"/>
    <dgm:cxn modelId="{1551BF37-0223-4B51-9A8B-391123AAD920}" type="presParOf" srcId="{D627E678-4955-4C55-B66B-8145BFE447A6}" destId="{8656F7F5-EF82-4C37-94C7-666273C43DBC}" srcOrd="0" destOrd="0" presId="urn:microsoft.com/office/officeart/2005/8/layout/hierarchy1"/>
    <dgm:cxn modelId="{CC3DD5C6-D1E7-4B25-A246-B98E224EED23}" type="presParOf" srcId="{D627E678-4955-4C55-B66B-8145BFE447A6}" destId="{F3FD3785-E143-4F51-B440-8EEA84939B4E}" srcOrd="1" destOrd="0" presId="urn:microsoft.com/office/officeart/2005/8/layout/hierarchy1"/>
    <dgm:cxn modelId="{D83695AE-E384-427B-936A-7C3C6ADC4892}" type="presParOf" srcId="{C9B046F6-476E-4C22-8FFE-9CFD413A2601}" destId="{58156C67-961A-43EE-A91A-EC8DC8DAC2F0}" srcOrd="1" destOrd="0" presId="urn:microsoft.com/office/officeart/2005/8/layout/hierarchy1"/>
    <dgm:cxn modelId="{7B7CD3E8-C551-43A5-8A4C-5F1685F1350E}" type="presParOf" srcId="{98B410DB-DB14-4603-82D8-93728BB759BB}" destId="{25D98C1F-1BCC-40AC-B298-E8BB6755F297}" srcOrd="2" destOrd="0" presId="urn:microsoft.com/office/officeart/2005/8/layout/hierarchy1"/>
    <dgm:cxn modelId="{EE04B863-180C-40E3-83A0-E4C371F7420B}" type="presParOf" srcId="{25D98C1F-1BCC-40AC-B298-E8BB6755F297}" destId="{4E65926C-C566-4350-BC9F-ACA0B2134F73}" srcOrd="0" destOrd="0" presId="urn:microsoft.com/office/officeart/2005/8/layout/hierarchy1"/>
    <dgm:cxn modelId="{0C6C6FCE-EBCA-46C1-8854-FC9A5B8968FC}" type="presParOf" srcId="{4E65926C-C566-4350-BC9F-ACA0B2134F73}" destId="{2F2B2C59-70AC-47FB-9057-AC4D821AA5B7}" srcOrd="0" destOrd="0" presId="urn:microsoft.com/office/officeart/2005/8/layout/hierarchy1"/>
    <dgm:cxn modelId="{B60BBF77-726C-4D4A-941B-D46FBCD8E487}" type="presParOf" srcId="{4E65926C-C566-4350-BC9F-ACA0B2134F73}" destId="{AB05572D-125D-42B5-8702-C0DEBBBFE3FB}" srcOrd="1" destOrd="0" presId="urn:microsoft.com/office/officeart/2005/8/layout/hierarchy1"/>
    <dgm:cxn modelId="{3075852E-732C-4795-8DF8-D6FA01A55A91}" type="presParOf" srcId="{25D98C1F-1BCC-40AC-B298-E8BB6755F297}" destId="{92464DB4-5A25-4ADE-895C-3AE546E5AA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B071C-D08D-4602-B552-FF89BFD59764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5820723-8992-4E01-9426-9CD432A8AF9A}">
      <dgm:prSet/>
      <dgm:spPr/>
      <dgm:t>
        <a:bodyPr/>
        <a:lstStyle/>
        <a:p>
          <a:r>
            <a:rPr lang="nl-NL"/>
            <a:t>Huisvesting konijnen en knaagdieren</a:t>
          </a:r>
          <a:endParaRPr lang="en-US"/>
        </a:p>
      </dgm:t>
    </dgm:pt>
    <dgm:pt modelId="{93181B86-79B1-4503-87CC-D9958290C817}" type="parTrans" cxnId="{E917D097-2256-4194-B757-F3D4B2DE4294}">
      <dgm:prSet/>
      <dgm:spPr/>
      <dgm:t>
        <a:bodyPr/>
        <a:lstStyle/>
        <a:p>
          <a:endParaRPr lang="en-US"/>
        </a:p>
      </dgm:t>
    </dgm:pt>
    <dgm:pt modelId="{3FF73AA0-BE6C-4F73-8F70-0C0F6E270C7E}" type="sibTrans" cxnId="{E917D097-2256-4194-B757-F3D4B2DE4294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3E7E382-AE3D-49BE-83A1-2B95B3B06720}">
      <dgm:prSet/>
      <dgm:spPr/>
      <dgm:t>
        <a:bodyPr/>
        <a:lstStyle/>
        <a:p>
          <a:r>
            <a:rPr lang="nl-NL"/>
            <a:t>Solitair of groepsdier?</a:t>
          </a:r>
          <a:endParaRPr lang="en-US"/>
        </a:p>
      </dgm:t>
    </dgm:pt>
    <dgm:pt modelId="{731AC54E-3924-407D-9598-26150D848454}" type="parTrans" cxnId="{E5C855A5-A8CE-4BCD-B999-B584F7B5D3A1}">
      <dgm:prSet/>
      <dgm:spPr/>
      <dgm:t>
        <a:bodyPr/>
        <a:lstStyle/>
        <a:p>
          <a:endParaRPr lang="en-US"/>
        </a:p>
      </dgm:t>
    </dgm:pt>
    <dgm:pt modelId="{7D792C69-0480-4D16-BCB9-2A23F82CA469}" type="sibTrans" cxnId="{E5C855A5-A8CE-4BCD-B999-B584F7B5D3A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A57E866-5DAE-40D6-9917-3214582E26FC}">
      <dgm:prSet/>
      <dgm:spPr/>
      <dgm:t>
        <a:bodyPr/>
        <a:lstStyle/>
        <a:p>
          <a:r>
            <a:rPr lang="nl-NL"/>
            <a:t>Bodembedekking</a:t>
          </a:r>
          <a:endParaRPr lang="en-US"/>
        </a:p>
      </dgm:t>
    </dgm:pt>
    <dgm:pt modelId="{341740A6-1B85-4D63-9334-F93A8E1064C2}" type="parTrans" cxnId="{0E8F76C3-5337-4612-A904-E38A28A4269D}">
      <dgm:prSet/>
      <dgm:spPr/>
      <dgm:t>
        <a:bodyPr/>
        <a:lstStyle/>
        <a:p>
          <a:endParaRPr lang="en-US"/>
        </a:p>
      </dgm:t>
    </dgm:pt>
    <dgm:pt modelId="{CDC22F24-5BBB-4354-ABD9-DD34225ED077}" type="sibTrans" cxnId="{0E8F76C3-5337-4612-A904-E38A28A4269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8C08BDA-0BB7-497F-A556-1308E8C81E29}">
      <dgm:prSet/>
      <dgm:spPr/>
      <dgm:t>
        <a:bodyPr/>
        <a:lstStyle/>
        <a:p>
          <a:r>
            <a:rPr lang="nl-NL"/>
            <a:t>Klimaat</a:t>
          </a:r>
          <a:endParaRPr lang="en-US"/>
        </a:p>
      </dgm:t>
    </dgm:pt>
    <dgm:pt modelId="{57DA5C53-29C7-471F-9944-8B13144F396F}" type="parTrans" cxnId="{04EF25D0-B4F5-4D8D-82C3-9DDF1BFE8564}">
      <dgm:prSet/>
      <dgm:spPr/>
      <dgm:t>
        <a:bodyPr/>
        <a:lstStyle/>
        <a:p>
          <a:endParaRPr lang="en-US"/>
        </a:p>
      </dgm:t>
    </dgm:pt>
    <dgm:pt modelId="{7365A6FB-9E3E-4BDD-9277-44A26CFB7F11}" type="sibTrans" cxnId="{04EF25D0-B4F5-4D8D-82C3-9DDF1BFE8564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E76BC143-7276-42D3-80F4-2C7F8163A72B}">
      <dgm:prSet/>
      <dgm:spPr/>
      <dgm:t>
        <a:bodyPr/>
        <a:lstStyle/>
        <a:p>
          <a:r>
            <a:rPr lang="nl-NL"/>
            <a:t>Verrijking</a:t>
          </a:r>
          <a:endParaRPr lang="en-US"/>
        </a:p>
      </dgm:t>
    </dgm:pt>
    <dgm:pt modelId="{5CE45A55-92EE-4C40-8931-9BCB9C398DC3}" type="parTrans" cxnId="{E80097B5-0FBF-4A43-9A73-06A713CFB6EB}">
      <dgm:prSet/>
      <dgm:spPr/>
      <dgm:t>
        <a:bodyPr/>
        <a:lstStyle/>
        <a:p>
          <a:endParaRPr lang="en-US"/>
        </a:p>
      </dgm:t>
    </dgm:pt>
    <dgm:pt modelId="{4EB97BA9-7B41-4223-98B1-38626FA1FEDE}" type="sibTrans" cxnId="{E80097B5-0FBF-4A43-9A73-06A713CFB6EB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3AF5AD39-E677-4577-8AF2-EB436B469617}" type="pres">
      <dgm:prSet presAssocID="{8B6B071C-D08D-4602-B552-FF89BFD59764}" presName="Name0" presStyleCnt="0">
        <dgm:presLayoutVars>
          <dgm:animLvl val="lvl"/>
          <dgm:resizeHandles val="exact"/>
        </dgm:presLayoutVars>
      </dgm:prSet>
      <dgm:spPr/>
    </dgm:pt>
    <dgm:pt modelId="{8B03DCDF-35ED-4B78-B20A-047CB4F591D2}" type="pres">
      <dgm:prSet presAssocID="{C5820723-8992-4E01-9426-9CD432A8AF9A}" presName="compositeNode" presStyleCnt="0">
        <dgm:presLayoutVars>
          <dgm:bulletEnabled val="1"/>
        </dgm:presLayoutVars>
      </dgm:prSet>
      <dgm:spPr/>
    </dgm:pt>
    <dgm:pt modelId="{8463558B-4005-430E-BA20-6279CBDE2495}" type="pres">
      <dgm:prSet presAssocID="{C5820723-8992-4E01-9426-9CD432A8AF9A}" presName="bgRect" presStyleLbl="bgAccFollowNode1" presStyleIdx="0" presStyleCnt="5"/>
      <dgm:spPr/>
    </dgm:pt>
    <dgm:pt modelId="{723F3B15-F9DF-4006-943D-707E0834316B}" type="pres">
      <dgm:prSet presAssocID="{3FF73AA0-BE6C-4F73-8F70-0C0F6E270C7E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245767F7-CEE0-4529-B2F6-BFAADB471CAB}" type="pres">
      <dgm:prSet presAssocID="{C5820723-8992-4E01-9426-9CD432A8AF9A}" presName="bottomLine" presStyleLbl="alignNode1" presStyleIdx="1" presStyleCnt="10">
        <dgm:presLayoutVars/>
      </dgm:prSet>
      <dgm:spPr/>
    </dgm:pt>
    <dgm:pt modelId="{7571FE03-A504-411A-B67F-95549CC4775E}" type="pres">
      <dgm:prSet presAssocID="{C5820723-8992-4E01-9426-9CD432A8AF9A}" presName="nodeText" presStyleLbl="bgAccFollowNode1" presStyleIdx="0" presStyleCnt="5">
        <dgm:presLayoutVars>
          <dgm:bulletEnabled val="1"/>
        </dgm:presLayoutVars>
      </dgm:prSet>
      <dgm:spPr/>
    </dgm:pt>
    <dgm:pt modelId="{D1EBA4EA-4C44-457B-8DE3-E99E58D57094}" type="pres">
      <dgm:prSet presAssocID="{3FF73AA0-BE6C-4F73-8F70-0C0F6E270C7E}" presName="sibTrans" presStyleCnt="0"/>
      <dgm:spPr/>
    </dgm:pt>
    <dgm:pt modelId="{823470B8-10DE-4998-B2BC-883E6898D2F4}" type="pres">
      <dgm:prSet presAssocID="{A3E7E382-AE3D-49BE-83A1-2B95B3B06720}" presName="compositeNode" presStyleCnt="0">
        <dgm:presLayoutVars>
          <dgm:bulletEnabled val="1"/>
        </dgm:presLayoutVars>
      </dgm:prSet>
      <dgm:spPr/>
    </dgm:pt>
    <dgm:pt modelId="{CD78170B-E633-47DD-8204-EF5993980022}" type="pres">
      <dgm:prSet presAssocID="{A3E7E382-AE3D-49BE-83A1-2B95B3B06720}" presName="bgRect" presStyleLbl="bgAccFollowNode1" presStyleIdx="1" presStyleCnt="5"/>
      <dgm:spPr/>
    </dgm:pt>
    <dgm:pt modelId="{8825F361-54D2-4F56-A1FF-51C6A1D4CF94}" type="pres">
      <dgm:prSet presAssocID="{7D792C69-0480-4D16-BCB9-2A23F82CA469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EF9E8C4C-1FDA-4E2E-BC1D-FBFED03E60AC}" type="pres">
      <dgm:prSet presAssocID="{A3E7E382-AE3D-49BE-83A1-2B95B3B06720}" presName="bottomLine" presStyleLbl="alignNode1" presStyleIdx="3" presStyleCnt="10">
        <dgm:presLayoutVars/>
      </dgm:prSet>
      <dgm:spPr/>
    </dgm:pt>
    <dgm:pt modelId="{DE0E1C16-4A6E-485E-ABEF-544BE9DA1DB9}" type="pres">
      <dgm:prSet presAssocID="{A3E7E382-AE3D-49BE-83A1-2B95B3B06720}" presName="nodeText" presStyleLbl="bgAccFollowNode1" presStyleIdx="1" presStyleCnt="5">
        <dgm:presLayoutVars>
          <dgm:bulletEnabled val="1"/>
        </dgm:presLayoutVars>
      </dgm:prSet>
      <dgm:spPr/>
    </dgm:pt>
    <dgm:pt modelId="{DC77C86F-5CCB-4D61-ADD9-3CCB9A5C5D3A}" type="pres">
      <dgm:prSet presAssocID="{7D792C69-0480-4D16-BCB9-2A23F82CA469}" presName="sibTrans" presStyleCnt="0"/>
      <dgm:spPr/>
    </dgm:pt>
    <dgm:pt modelId="{1C185ABF-672A-45D4-86F9-EE67F98D5057}" type="pres">
      <dgm:prSet presAssocID="{EA57E866-5DAE-40D6-9917-3214582E26FC}" presName="compositeNode" presStyleCnt="0">
        <dgm:presLayoutVars>
          <dgm:bulletEnabled val="1"/>
        </dgm:presLayoutVars>
      </dgm:prSet>
      <dgm:spPr/>
    </dgm:pt>
    <dgm:pt modelId="{AC5501F0-13BB-41F2-997C-82B1A535566C}" type="pres">
      <dgm:prSet presAssocID="{EA57E866-5DAE-40D6-9917-3214582E26FC}" presName="bgRect" presStyleLbl="bgAccFollowNode1" presStyleIdx="2" presStyleCnt="5"/>
      <dgm:spPr/>
    </dgm:pt>
    <dgm:pt modelId="{EF8E1258-3AA2-45D7-858A-DE9E9A2961EA}" type="pres">
      <dgm:prSet presAssocID="{CDC22F24-5BBB-4354-ABD9-DD34225ED077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B23BF92D-2620-44CF-A50A-C4CF9719F124}" type="pres">
      <dgm:prSet presAssocID="{EA57E866-5DAE-40D6-9917-3214582E26FC}" presName="bottomLine" presStyleLbl="alignNode1" presStyleIdx="5" presStyleCnt="10">
        <dgm:presLayoutVars/>
      </dgm:prSet>
      <dgm:spPr/>
    </dgm:pt>
    <dgm:pt modelId="{F293A45B-FDCC-4FD7-9BE2-D1239C959AE1}" type="pres">
      <dgm:prSet presAssocID="{EA57E866-5DAE-40D6-9917-3214582E26FC}" presName="nodeText" presStyleLbl="bgAccFollowNode1" presStyleIdx="2" presStyleCnt="5">
        <dgm:presLayoutVars>
          <dgm:bulletEnabled val="1"/>
        </dgm:presLayoutVars>
      </dgm:prSet>
      <dgm:spPr/>
    </dgm:pt>
    <dgm:pt modelId="{1E09E089-26B0-4022-ADB6-D2BC36515033}" type="pres">
      <dgm:prSet presAssocID="{CDC22F24-5BBB-4354-ABD9-DD34225ED077}" presName="sibTrans" presStyleCnt="0"/>
      <dgm:spPr/>
    </dgm:pt>
    <dgm:pt modelId="{C002C445-B72B-4B86-970D-BDE60558A42A}" type="pres">
      <dgm:prSet presAssocID="{E8C08BDA-0BB7-497F-A556-1308E8C81E29}" presName="compositeNode" presStyleCnt="0">
        <dgm:presLayoutVars>
          <dgm:bulletEnabled val="1"/>
        </dgm:presLayoutVars>
      </dgm:prSet>
      <dgm:spPr/>
    </dgm:pt>
    <dgm:pt modelId="{13859B24-D6BB-4BB7-A2A5-EA16A7DDB953}" type="pres">
      <dgm:prSet presAssocID="{E8C08BDA-0BB7-497F-A556-1308E8C81E29}" presName="bgRect" presStyleLbl="bgAccFollowNode1" presStyleIdx="3" presStyleCnt="5"/>
      <dgm:spPr/>
    </dgm:pt>
    <dgm:pt modelId="{3CDBFDF4-464B-4068-85C2-A7F48A7C3C16}" type="pres">
      <dgm:prSet presAssocID="{7365A6FB-9E3E-4BDD-9277-44A26CFB7F11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319853BD-A648-4108-A2CE-CE50EDF08AA6}" type="pres">
      <dgm:prSet presAssocID="{E8C08BDA-0BB7-497F-A556-1308E8C81E29}" presName="bottomLine" presStyleLbl="alignNode1" presStyleIdx="7" presStyleCnt="10">
        <dgm:presLayoutVars/>
      </dgm:prSet>
      <dgm:spPr/>
    </dgm:pt>
    <dgm:pt modelId="{7B899679-5202-427E-872C-EE97DFF1942C}" type="pres">
      <dgm:prSet presAssocID="{E8C08BDA-0BB7-497F-A556-1308E8C81E29}" presName="nodeText" presStyleLbl="bgAccFollowNode1" presStyleIdx="3" presStyleCnt="5">
        <dgm:presLayoutVars>
          <dgm:bulletEnabled val="1"/>
        </dgm:presLayoutVars>
      </dgm:prSet>
      <dgm:spPr/>
    </dgm:pt>
    <dgm:pt modelId="{5F56EF2D-F7B7-4975-8A38-B29438813028}" type="pres">
      <dgm:prSet presAssocID="{7365A6FB-9E3E-4BDD-9277-44A26CFB7F11}" presName="sibTrans" presStyleCnt="0"/>
      <dgm:spPr/>
    </dgm:pt>
    <dgm:pt modelId="{244F409C-F968-4E3D-B784-CCC025ACDC7F}" type="pres">
      <dgm:prSet presAssocID="{E76BC143-7276-42D3-80F4-2C7F8163A72B}" presName="compositeNode" presStyleCnt="0">
        <dgm:presLayoutVars>
          <dgm:bulletEnabled val="1"/>
        </dgm:presLayoutVars>
      </dgm:prSet>
      <dgm:spPr/>
    </dgm:pt>
    <dgm:pt modelId="{69D90DC3-6C14-4590-A7DC-C899BDE0D95F}" type="pres">
      <dgm:prSet presAssocID="{E76BC143-7276-42D3-80F4-2C7F8163A72B}" presName="bgRect" presStyleLbl="bgAccFollowNode1" presStyleIdx="4" presStyleCnt="5"/>
      <dgm:spPr/>
    </dgm:pt>
    <dgm:pt modelId="{802CDA9F-DE50-4753-BBBF-9B7786B97A05}" type="pres">
      <dgm:prSet presAssocID="{4EB97BA9-7B41-4223-98B1-38626FA1FEDE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E4BB7E1-5484-4A6F-A42A-EA540FC43E2D}" type="pres">
      <dgm:prSet presAssocID="{E76BC143-7276-42D3-80F4-2C7F8163A72B}" presName="bottomLine" presStyleLbl="alignNode1" presStyleIdx="9" presStyleCnt="10">
        <dgm:presLayoutVars/>
      </dgm:prSet>
      <dgm:spPr/>
    </dgm:pt>
    <dgm:pt modelId="{D7843B2B-6DB4-4AC2-9594-7B6324AFD65F}" type="pres">
      <dgm:prSet presAssocID="{E76BC143-7276-42D3-80F4-2C7F8163A72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9817A203-7F15-443A-B7F4-5D8C47DE62B8}" type="presOf" srcId="{7365A6FB-9E3E-4BDD-9277-44A26CFB7F11}" destId="{3CDBFDF4-464B-4068-85C2-A7F48A7C3C16}" srcOrd="0" destOrd="0" presId="urn:microsoft.com/office/officeart/2016/7/layout/BasicLinearProcessNumbered"/>
    <dgm:cxn modelId="{CA7AED0D-F3DC-4FCD-A1F3-E43EA6D06C01}" type="presOf" srcId="{E8C08BDA-0BB7-497F-A556-1308E8C81E29}" destId="{7B899679-5202-427E-872C-EE97DFF1942C}" srcOrd="1" destOrd="0" presId="urn:microsoft.com/office/officeart/2016/7/layout/BasicLinearProcessNumbered"/>
    <dgm:cxn modelId="{37B9A936-05F4-4522-A445-AC540F37A3F9}" type="presOf" srcId="{A3E7E382-AE3D-49BE-83A1-2B95B3B06720}" destId="{CD78170B-E633-47DD-8204-EF5993980022}" srcOrd="0" destOrd="0" presId="urn:microsoft.com/office/officeart/2016/7/layout/BasicLinearProcessNumbered"/>
    <dgm:cxn modelId="{0B188E5B-6E74-4C5E-8F9A-8B6D5D88CD2F}" type="presOf" srcId="{E76BC143-7276-42D3-80F4-2C7F8163A72B}" destId="{69D90DC3-6C14-4590-A7DC-C899BDE0D95F}" srcOrd="0" destOrd="0" presId="urn:microsoft.com/office/officeart/2016/7/layout/BasicLinearProcessNumbered"/>
    <dgm:cxn modelId="{0A6CE94E-DBCA-4354-9D41-874328027B19}" type="presOf" srcId="{EA57E866-5DAE-40D6-9917-3214582E26FC}" destId="{AC5501F0-13BB-41F2-997C-82B1A535566C}" srcOrd="0" destOrd="0" presId="urn:microsoft.com/office/officeart/2016/7/layout/BasicLinearProcessNumbered"/>
    <dgm:cxn modelId="{00009B87-EB9C-4DB1-92D4-3A4A1A341308}" type="presOf" srcId="{E8C08BDA-0BB7-497F-A556-1308E8C81E29}" destId="{13859B24-D6BB-4BB7-A2A5-EA16A7DDB953}" srcOrd="0" destOrd="0" presId="urn:microsoft.com/office/officeart/2016/7/layout/BasicLinearProcessNumbered"/>
    <dgm:cxn modelId="{E917D097-2256-4194-B757-F3D4B2DE4294}" srcId="{8B6B071C-D08D-4602-B552-FF89BFD59764}" destId="{C5820723-8992-4E01-9426-9CD432A8AF9A}" srcOrd="0" destOrd="0" parTransId="{93181B86-79B1-4503-87CC-D9958290C817}" sibTransId="{3FF73AA0-BE6C-4F73-8F70-0C0F6E270C7E}"/>
    <dgm:cxn modelId="{E5C855A5-A8CE-4BCD-B999-B584F7B5D3A1}" srcId="{8B6B071C-D08D-4602-B552-FF89BFD59764}" destId="{A3E7E382-AE3D-49BE-83A1-2B95B3B06720}" srcOrd="1" destOrd="0" parTransId="{731AC54E-3924-407D-9598-26150D848454}" sibTransId="{7D792C69-0480-4D16-BCB9-2A23F82CA469}"/>
    <dgm:cxn modelId="{7B4942A7-9870-419A-872C-2E91D58F1FED}" type="presOf" srcId="{C5820723-8992-4E01-9426-9CD432A8AF9A}" destId="{8463558B-4005-430E-BA20-6279CBDE2495}" srcOrd="0" destOrd="0" presId="urn:microsoft.com/office/officeart/2016/7/layout/BasicLinearProcessNumbered"/>
    <dgm:cxn modelId="{0DCEA5B2-B4BE-46A2-956F-1237DE20F8AF}" type="presOf" srcId="{4EB97BA9-7B41-4223-98B1-38626FA1FEDE}" destId="{802CDA9F-DE50-4753-BBBF-9B7786B97A05}" srcOrd="0" destOrd="0" presId="urn:microsoft.com/office/officeart/2016/7/layout/BasicLinearProcessNumbered"/>
    <dgm:cxn modelId="{C82A68B4-1060-440A-8A70-64A11BDFBA2C}" type="presOf" srcId="{E76BC143-7276-42D3-80F4-2C7F8163A72B}" destId="{D7843B2B-6DB4-4AC2-9594-7B6324AFD65F}" srcOrd="1" destOrd="0" presId="urn:microsoft.com/office/officeart/2016/7/layout/BasicLinearProcessNumbered"/>
    <dgm:cxn modelId="{E80097B5-0FBF-4A43-9A73-06A713CFB6EB}" srcId="{8B6B071C-D08D-4602-B552-FF89BFD59764}" destId="{E76BC143-7276-42D3-80F4-2C7F8163A72B}" srcOrd="4" destOrd="0" parTransId="{5CE45A55-92EE-4C40-8931-9BCB9C398DC3}" sibTransId="{4EB97BA9-7B41-4223-98B1-38626FA1FEDE}"/>
    <dgm:cxn modelId="{10E6F2BB-EE88-4101-BA21-9B3A036248B1}" type="presOf" srcId="{CDC22F24-5BBB-4354-ABD9-DD34225ED077}" destId="{EF8E1258-3AA2-45D7-858A-DE9E9A2961EA}" srcOrd="0" destOrd="0" presId="urn:microsoft.com/office/officeart/2016/7/layout/BasicLinearProcessNumbered"/>
    <dgm:cxn modelId="{3982BFBD-CF9D-4393-89DA-8B92BB589CA6}" type="presOf" srcId="{7D792C69-0480-4D16-BCB9-2A23F82CA469}" destId="{8825F361-54D2-4F56-A1FF-51C6A1D4CF94}" srcOrd="0" destOrd="0" presId="urn:microsoft.com/office/officeart/2016/7/layout/BasicLinearProcessNumbered"/>
    <dgm:cxn modelId="{353F4FBE-E222-475E-A11F-8B7F0CBD963F}" type="presOf" srcId="{C5820723-8992-4E01-9426-9CD432A8AF9A}" destId="{7571FE03-A504-411A-B67F-95549CC4775E}" srcOrd="1" destOrd="0" presId="urn:microsoft.com/office/officeart/2016/7/layout/BasicLinearProcessNumbered"/>
    <dgm:cxn modelId="{0E8F76C3-5337-4612-A904-E38A28A4269D}" srcId="{8B6B071C-D08D-4602-B552-FF89BFD59764}" destId="{EA57E866-5DAE-40D6-9917-3214582E26FC}" srcOrd="2" destOrd="0" parTransId="{341740A6-1B85-4D63-9334-F93A8E1064C2}" sibTransId="{CDC22F24-5BBB-4354-ABD9-DD34225ED077}"/>
    <dgm:cxn modelId="{04EF25D0-B4F5-4D8D-82C3-9DDF1BFE8564}" srcId="{8B6B071C-D08D-4602-B552-FF89BFD59764}" destId="{E8C08BDA-0BB7-497F-A556-1308E8C81E29}" srcOrd="3" destOrd="0" parTransId="{57DA5C53-29C7-471F-9944-8B13144F396F}" sibTransId="{7365A6FB-9E3E-4BDD-9277-44A26CFB7F11}"/>
    <dgm:cxn modelId="{7EFDA7D0-1F37-4259-A97F-932187EBBC57}" type="presOf" srcId="{8B6B071C-D08D-4602-B552-FF89BFD59764}" destId="{3AF5AD39-E677-4577-8AF2-EB436B469617}" srcOrd="0" destOrd="0" presId="urn:microsoft.com/office/officeart/2016/7/layout/BasicLinearProcessNumbered"/>
    <dgm:cxn modelId="{C9BEADD4-72A0-4AB4-B982-4745496BF20B}" type="presOf" srcId="{A3E7E382-AE3D-49BE-83A1-2B95B3B06720}" destId="{DE0E1C16-4A6E-485E-ABEF-544BE9DA1DB9}" srcOrd="1" destOrd="0" presId="urn:microsoft.com/office/officeart/2016/7/layout/BasicLinearProcessNumbered"/>
    <dgm:cxn modelId="{F34FB8DE-730F-41E7-AF55-3D65484F46CE}" type="presOf" srcId="{EA57E866-5DAE-40D6-9917-3214582E26FC}" destId="{F293A45B-FDCC-4FD7-9BE2-D1239C959AE1}" srcOrd="1" destOrd="0" presId="urn:microsoft.com/office/officeart/2016/7/layout/BasicLinearProcessNumbered"/>
    <dgm:cxn modelId="{BBA800FD-6201-48E0-9F8C-1F3F805BB59F}" type="presOf" srcId="{3FF73AA0-BE6C-4F73-8F70-0C0F6E270C7E}" destId="{723F3B15-F9DF-4006-943D-707E0834316B}" srcOrd="0" destOrd="0" presId="urn:microsoft.com/office/officeart/2016/7/layout/BasicLinearProcessNumbered"/>
    <dgm:cxn modelId="{113C9956-FB72-49B1-BC4F-6403EE12EBDD}" type="presParOf" srcId="{3AF5AD39-E677-4577-8AF2-EB436B469617}" destId="{8B03DCDF-35ED-4B78-B20A-047CB4F591D2}" srcOrd="0" destOrd="0" presId="urn:microsoft.com/office/officeart/2016/7/layout/BasicLinearProcessNumbered"/>
    <dgm:cxn modelId="{D77B95E2-7DAB-40DF-8F73-736A4C18C292}" type="presParOf" srcId="{8B03DCDF-35ED-4B78-B20A-047CB4F591D2}" destId="{8463558B-4005-430E-BA20-6279CBDE2495}" srcOrd="0" destOrd="0" presId="urn:microsoft.com/office/officeart/2016/7/layout/BasicLinearProcessNumbered"/>
    <dgm:cxn modelId="{DB578121-A5B7-444A-BBE8-4D90258FF007}" type="presParOf" srcId="{8B03DCDF-35ED-4B78-B20A-047CB4F591D2}" destId="{723F3B15-F9DF-4006-943D-707E0834316B}" srcOrd="1" destOrd="0" presId="urn:microsoft.com/office/officeart/2016/7/layout/BasicLinearProcessNumbered"/>
    <dgm:cxn modelId="{C1FD746A-0C71-4DA3-922B-2A7C3A172986}" type="presParOf" srcId="{8B03DCDF-35ED-4B78-B20A-047CB4F591D2}" destId="{245767F7-CEE0-4529-B2F6-BFAADB471CAB}" srcOrd="2" destOrd="0" presId="urn:microsoft.com/office/officeart/2016/7/layout/BasicLinearProcessNumbered"/>
    <dgm:cxn modelId="{38EAF6D1-E619-4C8D-864C-31030F33B642}" type="presParOf" srcId="{8B03DCDF-35ED-4B78-B20A-047CB4F591D2}" destId="{7571FE03-A504-411A-B67F-95549CC4775E}" srcOrd="3" destOrd="0" presId="urn:microsoft.com/office/officeart/2016/7/layout/BasicLinearProcessNumbered"/>
    <dgm:cxn modelId="{FD409DE2-BE53-4527-A7F6-3CBE032B71E0}" type="presParOf" srcId="{3AF5AD39-E677-4577-8AF2-EB436B469617}" destId="{D1EBA4EA-4C44-457B-8DE3-E99E58D57094}" srcOrd="1" destOrd="0" presId="urn:microsoft.com/office/officeart/2016/7/layout/BasicLinearProcessNumbered"/>
    <dgm:cxn modelId="{376AD864-A688-4184-B7D9-1C8980B280F9}" type="presParOf" srcId="{3AF5AD39-E677-4577-8AF2-EB436B469617}" destId="{823470B8-10DE-4998-B2BC-883E6898D2F4}" srcOrd="2" destOrd="0" presId="urn:microsoft.com/office/officeart/2016/7/layout/BasicLinearProcessNumbered"/>
    <dgm:cxn modelId="{3DC099D6-D3B4-4D50-BC06-A8C51DADECEA}" type="presParOf" srcId="{823470B8-10DE-4998-B2BC-883E6898D2F4}" destId="{CD78170B-E633-47DD-8204-EF5993980022}" srcOrd="0" destOrd="0" presId="urn:microsoft.com/office/officeart/2016/7/layout/BasicLinearProcessNumbered"/>
    <dgm:cxn modelId="{E1190EA2-E1DD-4153-9B26-12F68F1C14F0}" type="presParOf" srcId="{823470B8-10DE-4998-B2BC-883E6898D2F4}" destId="{8825F361-54D2-4F56-A1FF-51C6A1D4CF94}" srcOrd="1" destOrd="0" presId="urn:microsoft.com/office/officeart/2016/7/layout/BasicLinearProcessNumbered"/>
    <dgm:cxn modelId="{E35113E8-2C32-48D4-9A61-BCAE4E3BC32C}" type="presParOf" srcId="{823470B8-10DE-4998-B2BC-883E6898D2F4}" destId="{EF9E8C4C-1FDA-4E2E-BC1D-FBFED03E60AC}" srcOrd="2" destOrd="0" presId="urn:microsoft.com/office/officeart/2016/7/layout/BasicLinearProcessNumbered"/>
    <dgm:cxn modelId="{026410E3-981F-4D82-9F6A-A4866E739167}" type="presParOf" srcId="{823470B8-10DE-4998-B2BC-883E6898D2F4}" destId="{DE0E1C16-4A6E-485E-ABEF-544BE9DA1DB9}" srcOrd="3" destOrd="0" presId="urn:microsoft.com/office/officeart/2016/7/layout/BasicLinearProcessNumbered"/>
    <dgm:cxn modelId="{6727C4D0-65F9-41F4-9569-91488FB4FA50}" type="presParOf" srcId="{3AF5AD39-E677-4577-8AF2-EB436B469617}" destId="{DC77C86F-5CCB-4D61-ADD9-3CCB9A5C5D3A}" srcOrd="3" destOrd="0" presId="urn:microsoft.com/office/officeart/2016/7/layout/BasicLinearProcessNumbered"/>
    <dgm:cxn modelId="{A75B26B3-0505-4D91-973D-43FB23500888}" type="presParOf" srcId="{3AF5AD39-E677-4577-8AF2-EB436B469617}" destId="{1C185ABF-672A-45D4-86F9-EE67F98D5057}" srcOrd="4" destOrd="0" presId="urn:microsoft.com/office/officeart/2016/7/layout/BasicLinearProcessNumbered"/>
    <dgm:cxn modelId="{E53FF506-3429-4714-8DAB-91E1BDE7AFC9}" type="presParOf" srcId="{1C185ABF-672A-45D4-86F9-EE67F98D5057}" destId="{AC5501F0-13BB-41F2-997C-82B1A535566C}" srcOrd="0" destOrd="0" presId="urn:microsoft.com/office/officeart/2016/7/layout/BasicLinearProcessNumbered"/>
    <dgm:cxn modelId="{70C98101-6F83-4DCA-9A78-4B752278E1C3}" type="presParOf" srcId="{1C185ABF-672A-45D4-86F9-EE67F98D5057}" destId="{EF8E1258-3AA2-45D7-858A-DE9E9A2961EA}" srcOrd="1" destOrd="0" presId="urn:microsoft.com/office/officeart/2016/7/layout/BasicLinearProcessNumbered"/>
    <dgm:cxn modelId="{DD8E673E-9789-4977-A422-B4782FBB3DB5}" type="presParOf" srcId="{1C185ABF-672A-45D4-86F9-EE67F98D5057}" destId="{B23BF92D-2620-44CF-A50A-C4CF9719F124}" srcOrd="2" destOrd="0" presId="urn:microsoft.com/office/officeart/2016/7/layout/BasicLinearProcessNumbered"/>
    <dgm:cxn modelId="{10B37FD0-5D7F-46A4-AFB4-4B16FD3E2DFD}" type="presParOf" srcId="{1C185ABF-672A-45D4-86F9-EE67F98D5057}" destId="{F293A45B-FDCC-4FD7-9BE2-D1239C959AE1}" srcOrd="3" destOrd="0" presId="urn:microsoft.com/office/officeart/2016/7/layout/BasicLinearProcessNumbered"/>
    <dgm:cxn modelId="{E3716D90-0CC9-4283-B80F-A35769C00B0B}" type="presParOf" srcId="{3AF5AD39-E677-4577-8AF2-EB436B469617}" destId="{1E09E089-26B0-4022-ADB6-D2BC36515033}" srcOrd="5" destOrd="0" presId="urn:microsoft.com/office/officeart/2016/7/layout/BasicLinearProcessNumbered"/>
    <dgm:cxn modelId="{D1339914-5B00-43B9-9BB7-4137DBE11BA4}" type="presParOf" srcId="{3AF5AD39-E677-4577-8AF2-EB436B469617}" destId="{C002C445-B72B-4B86-970D-BDE60558A42A}" srcOrd="6" destOrd="0" presId="urn:microsoft.com/office/officeart/2016/7/layout/BasicLinearProcessNumbered"/>
    <dgm:cxn modelId="{4F4E078E-D38B-4CDD-9717-4AD1967CE0D8}" type="presParOf" srcId="{C002C445-B72B-4B86-970D-BDE60558A42A}" destId="{13859B24-D6BB-4BB7-A2A5-EA16A7DDB953}" srcOrd="0" destOrd="0" presId="urn:microsoft.com/office/officeart/2016/7/layout/BasicLinearProcessNumbered"/>
    <dgm:cxn modelId="{C8149C9A-BB86-44C5-9A81-0A112576AACB}" type="presParOf" srcId="{C002C445-B72B-4B86-970D-BDE60558A42A}" destId="{3CDBFDF4-464B-4068-85C2-A7F48A7C3C16}" srcOrd="1" destOrd="0" presId="urn:microsoft.com/office/officeart/2016/7/layout/BasicLinearProcessNumbered"/>
    <dgm:cxn modelId="{AF0FF682-6E12-49B9-B397-9E7BB744CB9C}" type="presParOf" srcId="{C002C445-B72B-4B86-970D-BDE60558A42A}" destId="{319853BD-A648-4108-A2CE-CE50EDF08AA6}" srcOrd="2" destOrd="0" presId="urn:microsoft.com/office/officeart/2016/7/layout/BasicLinearProcessNumbered"/>
    <dgm:cxn modelId="{E9D77C94-3692-444F-B84C-351F921A75B8}" type="presParOf" srcId="{C002C445-B72B-4B86-970D-BDE60558A42A}" destId="{7B899679-5202-427E-872C-EE97DFF1942C}" srcOrd="3" destOrd="0" presId="urn:microsoft.com/office/officeart/2016/7/layout/BasicLinearProcessNumbered"/>
    <dgm:cxn modelId="{6A55F3FA-102E-4308-868B-A06112548265}" type="presParOf" srcId="{3AF5AD39-E677-4577-8AF2-EB436B469617}" destId="{5F56EF2D-F7B7-4975-8A38-B29438813028}" srcOrd="7" destOrd="0" presId="urn:microsoft.com/office/officeart/2016/7/layout/BasicLinearProcessNumbered"/>
    <dgm:cxn modelId="{A91280D9-06ED-48E1-BFB5-EDC48255C5C1}" type="presParOf" srcId="{3AF5AD39-E677-4577-8AF2-EB436B469617}" destId="{244F409C-F968-4E3D-B784-CCC025ACDC7F}" srcOrd="8" destOrd="0" presId="urn:microsoft.com/office/officeart/2016/7/layout/BasicLinearProcessNumbered"/>
    <dgm:cxn modelId="{994B55A2-878C-483C-B6C2-C358CB0D1384}" type="presParOf" srcId="{244F409C-F968-4E3D-B784-CCC025ACDC7F}" destId="{69D90DC3-6C14-4590-A7DC-C899BDE0D95F}" srcOrd="0" destOrd="0" presId="urn:microsoft.com/office/officeart/2016/7/layout/BasicLinearProcessNumbered"/>
    <dgm:cxn modelId="{210A76DA-5745-4779-9029-00224437EFCC}" type="presParOf" srcId="{244F409C-F968-4E3D-B784-CCC025ACDC7F}" destId="{802CDA9F-DE50-4753-BBBF-9B7786B97A05}" srcOrd="1" destOrd="0" presId="urn:microsoft.com/office/officeart/2016/7/layout/BasicLinearProcessNumbered"/>
    <dgm:cxn modelId="{52A0F708-B8AF-4A15-A678-8948C85CD216}" type="presParOf" srcId="{244F409C-F968-4E3D-B784-CCC025ACDC7F}" destId="{7E4BB7E1-5484-4A6F-A42A-EA540FC43E2D}" srcOrd="2" destOrd="0" presId="urn:microsoft.com/office/officeart/2016/7/layout/BasicLinearProcessNumbered"/>
    <dgm:cxn modelId="{F81C7BE6-8645-43E3-BA6F-1785B806176A}" type="presParOf" srcId="{244F409C-F968-4E3D-B784-CCC025ACDC7F}" destId="{D7843B2B-6DB4-4AC2-9594-7B6324AFD65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1F14AA-354B-45D0-993A-03F5537AA0B1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75B2375-3140-45F0-8BCC-D4B58C4E4537}">
      <dgm:prSet/>
      <dgm:spPr/>
      <dgm:t>
        <a:bodyPr/>
        <a:lstStyle/>
        <a:p>
          <a:r>
            <a:rPr lang="nl-NL" b="1" dirty="0"/>
            <a:t>Konijn</a:t>
          </a:r>
          <a:r>
            <a:rPr lang="nl-NL" dirty="0"/>
            <a:t>: kunnen goed tegen koude tempratuur. Kunnen slecht tegen snelle tempratuurwisselingen</a:t>
          </a:r>
          <a:endParaRPr lang="en-US" dirty="0"/>
        </a:p>
      </dgm:t>
    </dgm:pt>
    <dgm:pt modelId="{60C3E8FF-4A0B-44C1-AB01-DE8653A8D5D7}" type="parTrans" cxnId="{7BC6F818-C45B-46AC-BCA7-4C1E59C76D5F}">
      <dgm:prSet/>
      <dgm:spPr/>
      <dgm:t>
        <a:bodyPr/>
        <a:lstStyle/>
        <a:p>
          <a:endParaRPr lang="en-US"/>
        </a:p>
      </dgm:t>
    </dgm:pt>
    <dgm:pt modelId="{4A844F61-87DF-47F4-B5D5-C8B012F1291B}" type="sibTrans" cxnId="{7BC6F818-C45B-46AC-BCA7-4C1E59C76D5F}">
      <dgm:prSet/>
      <dgm:spPr/>
      <dgm:t>
        <a:bodyPr/>
        <a:lstStyle/>
        <a:p>
          <a:endParaRPr lang="en-US"/>
        </a:p>
      </dgm:t>
    </dgm:pt>
    <dgm:pt modelId="{02BD3323-F5F1-4D7F-A031-9EA4D42D9EB5}">
      <dgm:prSet/>
      <dgm:spPr/>
      <dgm:t>
        <a:bodyPr/>
        <a:lstStyle/>
        <a:p>
          <a:r>
            <a:rPr lang="nl-NL" b="1" dirty="0"/>
            <a:t>Cavia</a:t>
          </a:r>
          <a:r>
            <a:rPr lang="nl-NL" dirty="0"/>
            <a:t>: houden van warmte, liefste binnen houden ( tussen de 16 en 20 graden )</a:t>
          </a:r>
          <a:endParaRPr lang="en-US" dirty="0"/>
        </a:p>
      </dgm:t>
    </dgm:pt>
    <dgm:pt modelId="{4A03B527-13FC-49DD-90EF-451F00BABD05}" type="parTrans" cxnId="{C00437CD-D27A-435E-8007-ECD7FC0DAA2B}">
      <dgm:prSet/>
      <dgm:spPr/>
      <dgm:t>
        <a:bodyPr/>
        <a:lstStyle/>
        <a:p>
          <a:endParaRPr lang="en-US"/>
        </a:p>
      </dgm:t>
    </dgm:pt>
    <dgm:pt modelId="{61564755-B5BD-4D42-96A7-87D0FF112C53}" type="sibTrans" cxnId="{C00437CD-D27A-435E-8007-ECD7FC0DAA2B}">
      <dgm:prSet/>
      <dgm:spPr/>
      <dgm:t>
        <a:bodyPr/>
        <a:lstStyle/>
        <a:p>
          <a:endParaRPr lang="en-US"/>
        </a:p>
      </dgm:t>
    </dgm:pt>
    <dgm:pt modelId="{915550FA-8D29-4EDF-BD45-14EAA167954F}">
      <dgm:prSet/>
      <dgm:spPr/>
      <dgm:t>
        <a:bodyPr/>
        <a:lstStyle/>
        <a:p>
          <a:r>
            <a:rPr lang="nl-NL" b="1" dirty="0"/>
            <a:t>Hamster</a:t>
          </a:r>
          <a:r>
            <a:rPr lang="nl-NL" dirty="0"/>
            <a:t>: erg gevoelig voor schommelingen ( tussen de 18 en 21 graden )</a:t>
          </a:r>
          <a:endParaRPr lang="en-US" dirty="0"/>
        </a:p>
      </dgm:t>
    </dgm:pt>
    <dgm:pt modelId="{C945A628-C334-49AE-AC44-8F54D5B320BA}" type="parTrans" cxnId="{91B5FB06-9BAE-4F4D-811A-D1BCF68C8B28}">
      <dgm:prSet/>
      <dgm:spPr/>
      <dgm:t>
        <a:bodyPr/>
        <a:lstStyle/>
        <a:p>
          <a:endParaRPr lang="en-US"/>
        </a:p>
      </dgm:t>
    </dgm:pt>
    <dgm:pt modelId="{14D3C209-DC8A-4065-9036-CAFE92837FED}" type="sibTrans" cxnId="{91B5FB06-9BAE-4F4D-811A-D1BCF68C8B28}">
      <dgm:prSet/>
      <dgm:spPr/>
      <dgm:t>
        <a:bodyPr/>
        <a:lstStyle/>
        <a:p>
          <a:endParaRPr lang="en-US"/>
        </a:p>
      </dgm:t>
    </dgm:pt>
    <dgm:pt modelId="{5FC49230-E46F-4B7D-A15D-552652EB9146}">
      <dgm:prSet/>
      <dgm:spPr/>
      <dgm:t>
        <a:bodyPr/>
        <a:lstStyle/>
        <a:p>
          <a:r>
            <a:rPr lang="nl-NL" b="1" dirty="0"/>
            <a:t>Rat/muis: </a:t>
          </a:r>
          <a:r>
            <a:rPr lang="nl-NL" dirty="0"/>
            <a:t>vergelijkbaar met van de mens</a:t>
          </a:r>
          <a:endParaRPr lang="en-US" dirty="0"/>
        </a:p>
      </dgm:t>
    </dgm:pt>
    <dgm:pt modelId="{3D4946D8-AF39-4DDF-9708-118718AE7AB3}" type="parTrans" cxnId="{448F6C48-9A6F-434C-83BF-9188A5BC30DF}">
      <dgm:prSet/>
      <dgm:spPr/>
      <dgm:t>
        <a:bodyPr/>
        <a:lstStyle/>
        <a:p>
          <a:endParaRPr lang="en-US"/>
        </a:p>
      </dgm:t>
    </dgm:pt>
    <dgm:pt modelId="{55C054A1-FA54-4CDF-8DD7-2E66A8F45371}" type="sibTrans" cxnId="{448F6C48-9A6F-434C-83BF-9188A5BC30DF}">
      <dgm:prSet/>
      <dgm:spPr/>
      <dgm:t>
        <a:bodyPr/>
        <a:lstStyle/>
        <a:p>
          <a:endParaRPr lang="en-US"/>
        </a:p>
      </dgm:t>
    </dgm:pt>
    <dgm:pt modelId="{BD8574C0-6AD3-44EE-A83D-095DC76B2CC2}">
      <dgm:prSet/>
      <dgm:spPr/>
      <dgm:t>
        <a:bodyPr/>
        <a:lstStyle/>
        <a:p>
          <a:r>
            <a:rPr lang="nl-NL" b="1" dirty="0"/>
            <a:t>Chinchilla</a:t>
          </a:r>
          <a:r>
            <a:rPr lang="nl-NL" dirty="0"/>
            <a:t>: kunnen goed tegen temperatuurverschillen ( tussen de 15 en 18 graden )</a:t>
          </a:r>
          <a:endParaRPr lang="en-US" dirty="0"/>
        </a:p>
      </dgm:t>
    </dgm:pt>
    <dgm:pt modelId="{617D7449-E54A-4B88-B6C6-07E88F62765B}" type="parTrans" cxnId="{9C47FFDE-5473-4A82-9A61-46086E4CA774}">
      <dgm:prSet/>
      <dgm:spPr/>
      <dgm:t>
        <a:bodyPr/>
        <a:lstStyle/>
        <a:p>
          <a:endParaRPr lang="en-US"/>
        </a:p>
      </dgm:t>
    </dgm:pt>
    <dgm:pt modelId="{5FECD446-45FC-4A7D-9D73-2286843A2BD5}" type="sibTrans" cxnId="{9C47FFDE-5473-4A82-9A61-46086E4CA774}">
      <dgm:prSet/>
      <dgm:spPr/>
      <dgm:t>
        <a:bodyPr/>
        <a:lstStyle/>
        <a:p>
          <a:endParaRPr lang="en-US"/>
        </a:p>
      </dgm:t>
    </dgm:pt>
    <dgm:pt modelId="{969603C6-205A-466F-B973-1A3EDAA2A314}">
      <dgm:prSet/>
      <dgm:spPr/>
      <dgm:t>
        <a:bodyPr/>
        <a:lstStyle/>
        <a:p>
          <a:r>
            <a:rPr lang="nl-NL" b="1" dirty="0"/>
            <a:t>Gerbils</a:t>
          </a:r>
          <a:r>
            <a:rPr lang="nl-NL" dirty="0"/>
            <a:t>: vergelijkbaar met van de mens</a:t>
          </a:r>
          <a:endParaRPr lang="en-US" dirty="0"/>
        </a:p>
      </dgm:t>
    </dgm:pt>
    <dgm:pt modelId="{92C66236-5CA0-4D39-B90E-C6B9CE098355}" type="parTrans" cxnId="{CAEC4F10-5DD2-46A4-A88C-56877FDA5C25}">
      <dgm:prSet/>
      <dgm:spPr/>
      <dgm:t>
        <a:bodyPr/>
        <a:lstStyle/>
        <a:p>
          <a:endParaRPr lang="en-US"/>
        </a:p>
      </dgm:t>
    </dgm:pt>
    <dgm:pt modelId="{287B046F-BCEB-4667-9B02-93BDD2CA0A7C}" type="sibTrans" cxnId="{CAEC4F10-5DD2-46A4-A88C-56877FDA5C25}">
      <dgm:prSet/>
      <dgm:spPr/>
      <dgm:t>
        <a:bodyPr/>
        <a:lstStyle/>
        <a:p>
          <a:endParaRPr lang="en-US"/>
        </a:p>
      </dgm:t>
    </dgm:pt>
    <dgm:pt modelId="{F254C9CD-1971-4DB2-9E90-B8A93A7706E9}" type="pres">
      <dgm:prSet presAssocID="{771F14AA-354B-45D0-993A-03F5537AA0B1}" presName="vert0" presStyleCnt="0">
        <dgm:presLayoutVars>
          <dgm:dir/>
          <dgm:animOne val="branch"/>
          <dgm:animLvl val="lvl"/>
        </dgm:presLayoutVars>
      </dgm:prSet>
      <dgm:spPr/>
    </dgm:pt>
    <dgm:pt modelId="{8B84B55A-AD8D-44CE-9E50-D785B02A9930}" type="pres">
      <dgm:prSet presAssocID="{B75B2375-3140-45F0-8BCC-D4B58C4E4537}" presName="thickLine" presStyleLbl="alignNode1" presStyleIdx="0" presStyleCnt="6"/>
      <dgm:spPr/>
    </dgm:pt>
    <dgm:pt modelId="{F22877CB-7D06-455A-BD0C-631681B5DC4D}" type="pres">
      <dgm:prSet presAssocID="{B75B2375-3140-45F0-8BCC-D4B58C4E4537}" presName="horz1" presStyleCnt="0"/>
      <dgm:spPr/>
    </dgm:pt>
    <dgm:pt modelId="{DCF9C9C9-5B5B-4AED-9C36-652B2C96B29E}" type="pres">
      <dgm:prSet presAssocID="{B75B2375-3140-45F0-8BCC-D4B58C4E4537}" presName="tx1" presStyleLbl="revTx" presStyleIdx="0" presStyleCnt="6"/>
      <dgm:spPr/>
    </dgm:pt>
    <dgm:pt modelId="{9E0A157B-3E1C-4027-BE40-EFFE6AAAD754}" type="pres">
      <dgm:prSet presAssocID="{B75B2375-3140-45F0-8BCC-D4B58C4E4537}" presName="vert1" presStyleCnt="0"/>
      <dgm:spPr/>
    </dgm:pt>
    <dgm:pt modelId="{195CD405-01AD-4BDA-B4DE-CD0A9F568656}" type="pres">
      <dgm:prSet presAssocID="{02BD3323-F5F1-4D7F-A031-9EA4D42D9EB5}" presName="thickLine" presStyleLbl="alignNode1" presStyleIdx="1" presStyleCnt="6"/>
      <dgm:spPr/>
    </dgm:pt>
    <dgm:pt modelId="{B07F0D43-283A-4F60-9903-1A4D09F654A2}" type="pres">
      <dgm:prSet presAssocID="{02BD3323-F5F1-4D7F-A031-9EA4D42D9EB5}" presName="horz1" presStyleCnt="0"/>
      <dgm:spPr/>
    </dgm:pt>
    <dgm:pt modelId="{60B84281-B4BB-4734-91AE-DAAB558534EE}" type="pres">
      <dgm:prSet presAssocID="{02BD3323-F5F1-4D7F-A031-9EA4D42D9EB5}" presName="tx1" presStyleLbl="revTx" presStyleIdx="1" presStyleCnt="6"/>
      <dgm:spPr/>
    </dgm:pt>
    <dgm:pt modelId="{2BCC550B-D240-4789-8629-4D576B47EF8A}" type="pres">
      <dgm:prSet presAssocID="{02BD3323-F5F1-4D7F-A031-9EA4D42D9EB5}" presName="vert1" presStyleCnt="0"/>
      <dgm:spPr/>
    </dgm:pt>
    <dgm:pt modelId="{3A2BD4CD-FD2F-49D8-968A-BD36E544394B}" type="pres">
      <dgm:prSet presAssocID="{915550FA-8D29-4EDF-BD45-14EAA167954F}" presName="thickLine" presStyleLbl="alignNode1" presStyleIdx="2" presStyleCnt="6"/>
      <dgm:spPr/>
    </dgm:pt>
    <dgm:pt modelId="{62B47BFF-AD71-4416-AB2A-ABC64F1CBDB2}" type="pres">
      <dgm:prSet presAssocID="{915550FA-8D29-4EDF-BD45-14EAA167954F}" presName="horz1" presStyleCnt="0"/>
      <dgm:spPr/>
    </dgm:pt>
    <dgm:pt modelId="{8FB0A044-7488-48B4-BC2D-E8C547F30CD9}" type="pres">
      <dgm:prSet presAssocID="{915550FA-8D29-4EDF-BD45-14EAA167954F}" presName="tx1" presStyleLbl="revTx" presStyleIdx="2" presStyleCnt="6"/>
      <dgm:spPr/>
    </dgm:pt>
    <dgm:pt modelId="{59F4F6C7-C786-407C-A8C1-7C91F85167B5}" type="pres">
      <dgm:prSet presAssocID="{915550FA-8D29-4EDF-BD45-14EAA167954F}" presName="vert1" presStyleCnt="0"/>
      <dgm:spPr/>
    </dgm:pt>
    <dgm:pt modelId="{2944973E-A1A6-4DF1-8CE8-F20BFB8294EF}" type="pres">
      <dgm:prSet presAssocID="{5FC49230-E46F-4B7D-A15D-552652EB9146}" presName="thickLine" presStyleLbl="alignNode1" presStyleIdx="3" presStyleCnt="6"/>
      <dgm:spPr/>
    </dgm:pt>
    <dgm:pt modelId="{8C593DC0-DCD3-452A-BF61-0E6A0041CFF9}" type="pres">
      <dgm:prSet presAssocID="{5FC49230-E46F-4B7D-A15D-552652EB9146}" presName="horz1" presStyleCnt="0"/>
      <dgm:spPr/>
    </dgm:pt>
    <dgm:pt modelId="{0BC8B514-1012-4220-BE02-4BE4F3EEC280}" type="pres">
      <dgm:prSet presAssocID="{5FC49230-E46F-4B7D-A15D-552652EB9146}" presName="tx1" presStyleLbl="revTx" presStyleIdx="3" presStyleCnt="6"/>
      <dgm:spPr/>
    </dgm:pt>
    <dgm:pt modelId="{A96EEB7E-443D-44DD-9401-CC866E0098CC}" type="pres">
      <dgm:prSet presAssocID="{5FC49230-E46F-4B7D-A15D-552652EB9146}" presName="vert1" presStyleCnt="0"/>
      <dgm:spPr/>
    </dgm:pt>
    <dgm:pt modelId="{FDFC4604-045A-4CC6-9EDD-C283E4275890}" type="pres">
      <dgm:prSet presAssocID="{BD8574C0-6AD3-44EE-A83D-095DC76B2CC2}" presName="thickLine" presStyleLbl="alignNode1" presStyleIdx="4" presStyleCnt="6"/>
      <dgm:spPr/>
    </dgm:pt>
    <dgm:pt modelId="{69004FC2-FE57-46D2-8EDB-856F6E3DFA26}" type="pres">
      <dgm:prSet presAssocID="{BD8574C0-6AD3-44EE-A83D-095DC76B2CC2}" presName="horz1" presStyleCnt="0"/>
      <dgm:spPr/>
    </dgm:pt>
    <dgm:pt modelId="{2BCB7593-16A2-440B-999F-0C80F32BEF50}" type="pres">
      <dgm:prSet presAssocID="{BD8574C0-6AD3-44EE-A83D-095DC76B2CC2}" presName="tx1" presStyleLbl="revTx" presStyleIdx="4" presStyleCnt="6"/>
      <dgm:spPr/>
    </dgm:pt>
    <dgm:pt modelId="{F1A0E1C3-7999-4959-A997-07E702056543}" type="pres">
      <dgm:prSet presAssocID="{BD8574C0-6AD3-44EE-A83D-095DC76B2CC2}" presName="vert1" presStyleCnt="0"/>
      <dgm:spPr/>
    </dgm:pt>
    <dgm:pt modelId="{38841F7C-8D70-4E39-8410-7350719B7A0E}" type="pres">
      <dgm:prSet presAssocID="{969603C6-205A-466F-B973-1A3EDAA2A314}" presName="thickLine" presStyleLbl="alignNode1" presStyleIdx="5" presStyleCnt="6"/>
      <dgm:spPr/>
    </dgm:pt>
    <dgm:pt modelId="{0F5CC134-1649-4445-8ADE-838971C8743A}" type="pres">
      <dgm:prSet presAssocID="{969603C6-205A-466F-B973-1A3EDAA2A314}" presName="horz1" presStyleCnt="0"/>
      <dgm:spPr/>
    </dgm:pt>
    <dgm:pt modelId="{A55CE799-7EC9-45D1-8080-065DD38B920E}" type="pres">
      <dgm:prSet presAssocID="{969603C6-205A-466F-B973-1A3EDAA2A314}" presName="tx1" presStyleLbl="revTx" presStyleIdx="5" presStyleCnt="6"/>
      <dgm:spPr/>
    </dgm:pt>
    <dgm:pt modelId="{8E32DEA3-EEB3-4FCE-A400-719930E04E41}" type="pres">
      <dgm:prSet presAssocID="{969603C6-205A-466F-B973-1A3EDAA2A314}" presName="vert1" presStyleCnt="0"/>
      <dgm:spPr/>
    </dgm:pt>
  </dgm:ptLst>
  <dgm:cxnLst>
    <dgm:cxn modelId="{91B5FB06-9BAE-4F4D-811A-D1BCF68C8B28}" srcId="{771F14AA-354B-45D0-993A-03F5537AA0B1}" destId="{915550FA-8D29-4EDF-BD45-14EAA167954F}" srcOrd="2" destOrd="0" parTransId="{C945A628-C334-49AE-AC44-8F54D5B320BA}" sibTransId="{14D3C209-DC8A-4065-9036-CAFE92837FED}"/>
    <dgm:cxn modelId="{829B790A-72DD-4262-9A0F-A520339631D9}" type="presOf" srcId="{B75B2375-3140-45F0-8BCC-D4B58C4E4537}" destId="{DCF9C9C9-5B5B-4AED-9C36-652B2C96B29E}" srcOrd="0" destOrd="0" presId="urn:microsoft.com/office/officeart/2008/layout/LinedList"/>
    <dgm:cxn modelId="{CAEC4F10-5DD2-46A4-A88C-56877FDA5C25}" srcId="{771F14AA-354B-45D0-993A-03F5537AA0B1}" destId="{969603C6-205A-466F-B973-1A3EDAA2A314}" srcOrd="5" destOrd="0" parTransId="{92C66236-5CA0-4D39-B90E-C6B9CE098355}" sibTransId="{287B046F-BCEB-4667-9B02-93BDD2CA0A7C}"/>
    <dgm:cxn modelId="{7BC6F818-C45B-46AC-BCA7-4C1E59C76D5F}" srcId="{771F14AA-354B-45D0-993A-03F5537AA0B1}" destId="{B75B2375-3140-45F0-8BCC-D4B58C4E4537}" srcOrd="0" destOrd="0" parTransId="{60C3E8FF-4A0B-44C1-AB01-DE8653A8D5D7}" sibTransId="{4A844F61-87DF-47F4-B5D5-C8B012F1291B}"/>
    <dgm:cxn modelId="{9BBF7726-7204-4625-8061-122552F82A35}" type="presOf" srcId="{5FC49230-E46F-4B7D-A15D-552652EB9146}" destId="{0BC8B514-1012-4220-BE02-4BE4F3EEC280}" srcOrd="0" destOrd="0" presId="urn:microsoft.com/office/officeart/2008/layout/LinedList"/>
    <dgm:cxn modelId="{448F6C48-9A6F-434C-83BF-9188A5BC30DF}" srcId="{771F14AA-354B-45D0-993A-03F5537AA0B1}" destId="{5FC49230-E46F-4B7D-A15D-552652EB9146}" srcOrd="3" destOrd="0" parTransId="{3D4946D8-AF39-4DDF-9708-118718AE7AB3}" sibTransId="{55C054A1-FA54-4CDF-8DD7-2E66A8F45371}"/>
    <dgm:cxn modelId="{D8FDA04E-827C-4E95-887C-878F9B62C977}" type="presOf" srcId="{771F14AA-354B-45D0-993A-03F5537AA0B1}" destId="{F254C9CD-1971-4DB2-9E90-B8A93A7706E9}" srcOrd="0" destOrd="0" presId="urn:microsoft.com/office/officeart/2008/layout/LinedList"/>
    <dgm:cxn modelId="{3360177A-9D34-4EA7-9462-0408964E0FC0}" type="presOf" srcId="{BD8574C0-6AD3-44EE-A83D-095DC76B2CC2}" destId="{2BCB7593-16A2-440B-999F-0C80F32BEF50}" srcOrd="0" destOrd="0" presId="urn:microsoft.com/office/officeart/2008/layout/LinedList"/>
    <dgm:cxn modelId="{03887682-32F3-4BC6-9511-429C15B48107}" type="presOf" srcId="{969603C6-205A-466F-B973-1A3EDAA2A314}" destId="{A55CE799-7EC9-45D1-8080-065DD38B920E}" srcOrd="0" destOrd="0" presId="urn:microsoft.com/office/officeart/2008/layout/LinedList"/>
    <dgm:cxn modelId="{0A62FE9D-2597-4087-8069-62FA1D0567CD}" type="presOf" srcId="{02BD3323-F5F1-4D7F-A031-9EA4D42D9EB5}" destId="{60B84281-B4BB-4734-91AE-DAAB558534EE}" srcOrd="0" destOrd="0" presId="urn:microsoft.com/office/officeart/2008/layout/LinedList"/>
    <dgm:cxn modelId="{C00437CD-D27A-435E-8007-ECD7FC0DAA2B}" srcId="{771F14AA-354B-45D0-993A-03F5537AA0B1}" destId="{02BD3323-F5F1-4D7F-A031-9EA4D42D9EB5}" srcOrd="1" destOrd="0" parTransId="{4A03B527-13FC-49DD-90EF-451F00BABD05}" sibTransId="{61564755-B5BD-4D42-96A7-87D0FF112C53}"/>
    <dgm:cxn modelId="{3AAE26CF-9E15-4246-B7B6-F20CDB8B3E76}" type="presOf" srcId="{915550FA-8D29-4EDF-BD45-14EAA167954F}" destId="{8FB0A044-7488-48B4-BC2D-E8C547F30CD9}" srcOrd="0" destOrd="0" presId="urn:microsoft.com/office/officeart/2008/layout/LinedList"/>
    <dgm:cxn modelId="{9C47FFDE-5473-4A82-9A61-46086E4CA774}" srcId="{771F14AA-354B-45D0-993A-03F5537AA0B1}" destId="{BD8574C0-6AD3-44EE-A83D-095DC76B2CC2}" srcOrd="4" destOrd="0" parTransId="{617D7449-E54A-4B88-B6C6-07E88F62765B}" sibTransId="{5FECD446-45FC-4A7D-9D73-2286843A2BD5}"/>
    <dgm:cxn modelId="{C226BA08-5E09-4BD2-84F4-C1878784B95B}" type="presParOf" srcId="{F254C9CD-1971-4DB2-9E90-B8A93A7706E9}" destId="{8B84B55A-AD8D-44CE-9E50-D785B02A9930}" srcOrd="0" destOrd="0" presId="urn:microsoft.com/office/officeart/2008/layout/LinedList"/>
    <dgm:cxn modelId="{45AA4395-4F25-4FCE-846F-74AC17983E95}" type="presParOf" srcId="{F254C9CD-1971-4DB2-9E90-B8A93A7706E9}" destId="{F22877CB-7D06-455A-BD0C-631681B5DC4D}" srcOrd="1" destOrd="0" presId="urn:microsoft.com/office/officeart/2008/layout/LinedList"/>
    <dgm:cxn modelId="{114ECAD8-43DD-4645-92FB-F9118D1A22C1}" type="presParOf" srcId="{F22877CB-7D06-455A-BD0C-631681B5DC4D}" destId="{DCF9C9C9-5B5B-4AED-9C36-652B2C96B29E}" srcOrd="0" destOrd="0" presId="urn:microsoft.com/office/officeart/2008/layout/LinedList"/>
    <dgm:cxn modelId="{8753AB36-E74D-48B2-8A38-1B978EEB34F8}" type="presParOf" srcId="{F22877CB-7D06-455A-BD0C-631681B5DC4D}" destId="{9E0A157B-3E1C-4027-BE40-EFFE6AAAD754}" srcOrd="1" destOrd="0" presId="urn:microsoft.com/office/officeart/2008/layout/LinedList"/>
    <dgm:cxn modelId="{D9BEB747-8040-49B4-AC4A-50BF545F8DE7}" type="presParOf" srcId="{F254C9CD-1971-4DB2-9E90-B8A93A7706E9}" destId="{195CD405-01AD-4BDA-B4DE-CD0A9F568656}" srcOrd="2" destOrd="0" presId="urn:microsoft.com/office/officeart/2008/layout/LinedList"/>
    <dgm:cxn modelId="{D5167A6C-C1BA-4A1A-A77E-1D9217915D42}" type="presParOf" srcId="{F254C9CD-1971-4DB2-9E90-B8A93A7706E9}" destId="{B07F0D43-283A-4F60-9903-1A4D09F654A2}" srcOrd="3" destOrd="0" presId="urn:microsoft.com/office/officeart/2008/layout/LinedList"/>
    <dgm:cxn modelId="{BD0CA48D-791E-48D3-BB4F-65C134313D3D}" type="presParOf" srcId="{B07F0D43-283A-4F60-9903-1A4D09F654A2}" destId="{60B84281-B4BB-4734-91AE-DAAB558534EE}" srcOrd="0" destOrd="0" presId="urn:microsoft.com/office/officeart/2008/layout/LinedList"/>
    <dgm:cxn modelId="{5181EDEF-61AF-4657-AF0D-132ABFEED23C}" type="presParOf" srcId="{B07F0D43-283A-4F60-9903-1A4D09F654A2}" destId="{2BCC550B-D240-4789-8629-4D576B47EF8A}" srcOrd="1" destOrd="0" presId="urn:microsoft.com/office/officeart/2008/layout/LinedList"/>
    <dgm:cxn modelId="{E8999B84-DC49-416E-83EB-57C7E766A159}" type="presParOf" srcId="{F254C9CD-1971-4DB2-9E90-B8A93A7706E9}" destId="{3A2BD4CD-FD2F-49D8-968A-BD36E544394B}" srcOrd="4" destOrd="0" presId="urn:microsoft.com/office/officeart/2008/layout/LinedList"/>
    <dgm:cxn modelId="{5E8F8260-DA9D-4A9C-8A5B-C1DB36ED6065}" type="presParOf" srcId="{F254C9CD-1971-4DB2-9E90-B8A93A7706E9}" destId="{62B47BFF-AD71-4416-AB2A-ABC64F1CBDB2}" srcOrd="5" destOrd="0" presId="urn:microsoft.com/office/officeart/2008/layout/LinedList"/>
    <dgm:cxn modelId="{3BD60251-68E8-47B0-A561-FB8723A50F1C}" type="presParOf" srcId="{62B47BFF-AD71-4416-AB2A-ABC64F1CBDB2}" destId="{8FB0A044-7488-48B4-BC2D-E8C547F30CD9}" srcOrd="0" destOrd="0" presId="urn:microsoft.com/office/officeart/2008/layout/LinedList"/>
    <dgm:cxn modelId="{405C89A5-D3B3-40C6-9E85-95C2C8E72180}" type="presParOf" srcId="{62B47BFF-AD71-4416-AB2A-ABC64F1CBDB2}" destId="{59F4F6C7-C786-407C-A8C1-7C91F85167B5}" srcOrd="1" destOrd="0" presId="urn:microsoft.com/office/officeart/2008/layout/LinedList"/>
    <dgm:cxn modelId="{0786C1FA-324E-4A30-9844-9A64E1C22A6D}" type="presParOf" srcId="{F254C9CD-1971-4DB2-9E90-B8A93A7706E9}" destId="{2944973E-A1A6-4DF1-8CE8-F20BFB8294EF}" srcOrd="6" destOrd="0" presId="urn:microsoft.com/office/officeart/2008/layout/LinedList"/>
    <dgm:cxn modelId="{F407C1F4-A505-491C-A7E7-59D32D0A47FC}" type="presParOf" srcId="{F254C9CD-1971-4DB2-9E90-B8A93A7706E9}" destId="{8C593DC0-DCD3-452A-BF61-0E6A0041CFF9}" srcOrd="7" destOrd="0" presId="urn:microsoft.com/office/officeart/2008/layout/LinedList"/>
    <dgm:cxn modelId="{AA4F3552-B49E-4E1F-9F2A-3EF4E2423D69}" type="presParOf" srcId="{8C593DC0-DCD3-452A-BF61-0E6A0041CFF9}" destId="{0BC8B514-1012-4220-BE02-4BE4F3EEC280}" srcOrd="0" destOrd="0" presId="urn:microsoft.com/office/officeart/2008/layout/LinedList"/>
    <dgm:cxn modelId="{FB225032-FA77-4601-89A6-82B0E67CCD18}" type="presParOf" srcId="{8C593DC0-DCD3-452A-BF61-0E6A0041CFF9}" destId="{A96EEB7E-443D-44DD-9401-CC866E0098CC}" srcOrd="1" destOrd="0" presId="urn:microsoft.com/office/officeart/2008/layout/LinedList"/>
    <dgm:cxn modelId="{0DD3C060-26D1-4330-89FC-26546876F674}" type="presParOf" srcId="{F254C9CD-1971-4DB2-9E90-B8A93A7706E9}" destId="{FDFC4604-045A-4CC6-9EDD-C283E4275890}" srcOrd="8" destOrd="0" presId="urn:microsoft.com/office/officeart/2008/layout/LinedList"/>
    <dgm:cxn modelId="{7EC23D59-7AC4-44F3-B2DA-FA113B1448D1}" type="presParOf" srcId="{F254C9CD-1971-4DB2-9E90-B8A93A7706E9}" destId="{69004FC2-FE57-46D2-8EDB-856F6E3DFA26}" srcOrd="9" destOrd="0" presId="urn:microsoft.com/office/officeart/2008/layout/LinedList"/>
    <dgm:cxn modelId="{92503C0B-DC36-43CB-9054-8587A14BB01D}" type="presParOf" srcId="{69004FC2-FE57-46D2-8EDB-856F6E3DFA26}" destId="{2BCB7593-16A2-440B-999F-0C80F32BEF50}" srcOrd="0" destOrd="0" presId="urn:microsoft.com/office/officeart/2008/layout/LinedList"/>
    <dgm:cxn modelId="{CE22438C-F4E5-4340-B8F5-BE3BC0F0B120}" type="presParOf" srcId="{69004FC2-FE57-46D2-8EDB-856F6E3DFA26}" destId="{F1A0E1C3-7999-4959-A997-07E702056543}" srcOrd="1" destOrd="0" presId="urn:microsoft.com/office/officeart/2008/layout/LinedList"/>
    <dgm:cxn modelId="{899CF0C1-6E03-4093-9C6E-2053FC333F57}" type="presParOf" srcId="{F254C9CD-1971-4DB2-9E90-B8A93A7706E9}" destId="{38841F7C-8D70-4E39-8410-7350719B7A0E}" srcOrd="10" destOrd="0" presId="urn:microsoft.com/office/officeart/2008/layout/LinedList"/>
    <dgm:cxn modelId="{C40D1CB9-D6A3-495C-A82D-F57CC1AD10BB}" type="presParOf" srcId="{F254C9CD-1971-4DB2-9E90-B8A93A7706E9}" destId="{0F5CC134-1649-4445-8ADE-838971C8743A}" srcOrd="11" destOrd="0" presId="urn:microsoft.com/office/officeart/2008/layout/LinedList"/>
    <dgm:cxn modelId="{F037BABF-1737-4201-AB89-83F1E79168B5}" type="presParOf" srcId="{0F5CC134-1649-4445-8ADE-838971C8743A}" destId="{A55CE799-7EC9-45D1-8080-065DD38B920E}" srcOrd="0" destOrd="0" presId="urn:microsoft.com/office/officeart/2008/layout/LinedList"/>
    <dgm:cxn modelId="{8C290DCD-A882-4F8A-9851-54019C1D6DF5}" type="presParOf" srcId="{0F5CC134-1649-4445-8ADE-838971C8743A}" destId="{8E32DEA3-EEB3-4FCE-A400-719930E04E4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E30580-3E16-4F23-882F-0F4B27AA1A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553FD5E-71FD-48D9-A6C9-36D16D7A167C}">
      <dgm:prSet/>
      <dgm:spPr/>
      <dgm:t>
        <a:bodyPr/>
        <a:lstStyle/>
        <a:p>
          <a:r>
            <a:rPr lang="nl-NL"/>
            <a:t>Wat houdt verrijking in?</a:t>
          </a:r>
          <a:endParaRPr lang="en-US"/>
        </a:p>
      </dgm:t>
    </dgm:pt>
    <dgm:pt modelId="{00E8AE7C-AD94-43C7-8063-238865B6FDBF}" type="parTrans" cxnId="{0072ED92-85EE-46C6-B6AB-DCEF5AAA5365}">
      <dgm:prSet/>
      <dgm:spPr/>
      <dgm:t>
        <a:bodyPr/>
        <a:lstStyle/>
        <a:p>
          <a:endParaRPr lang="en-US"/>
        </a:p>
      </dgm:t>
    </dgm:pt>
    <dgm:pt modelId="{1708A493-3A9F-4876-9FAD-526951BF372B}" type="sibTrans" cxnId="{0072ED92-85EE-46C6-B6AB-DCEF5AAA5365}">
      <dgm:prSet/>
      <dgm:spPr/>
      <dgm:t>
        <a:bodyPr/>
        <a:lstStyle/>
        <a:p>
          <a:endParaRPr lang="en-US"/>
        </a:p>
      </dgm:t>
    </dgm:pt>
    <dgm:pt modelId="{FECA245D-D31B-40D2-A51D-6DD56479CD32}">
      <dgm:prSet/>
      <dgm:spPr/>
      <dgm:t>
        <a:bodyPr/>
        <a:lstStyle/>
        <a:p>
          <a:r>
            <a:rPr lang="nl-NL"/>
            <a:t>Verrijking betekent dat je het natuurlijk gedrag van je huisdier zoveel mogelijk stimuleert.</a:t>
          </a:r>
          <a:endParaRPr lang="en-US"/>
        </a:p>
      </dgm:t>
    </dgm:pt>
    <dgm:pt modelId="{3B72C1B5-B39A-433C-857F-838411386D6F}" type="parTrans" cxnId="{DDB42DD5-EC4C-4F19-940C-394FEDCE82A6}">
      <dgm:prSet/>
      <dgm:spPr/>
      <dgm:t>
        <a:bodyPr/>
        <a:lstStyle/>
        <a:p>
          <a:endParaRPr lang="en-US"/>
        </a:p>
      </dgm:t>
    </dgm:pt>
    <dgm:pt modelId="{C30EE87D-2442-4891-91EB-7EA961FE801B}" type="sibTrans" cxnId="{DDB42DD5-EC4C-4F19-940C-394FEDCE82A6}">
      <dgm:prSet/>
      <dgm:spPr/>
      <dgm:t>
        <a:bodyPr/>
        <a:lstStyle/>
        <a:p>
          <a:endParaRPr lang="en-US"/>
        </a:p>
      </dgm:t>
    </dgm:pt>
    <dgm:pt modelId="{1AA75CA4-F394-4E3A-8BCB-DAB91E09BE8C}" type="pres">
      <dgm:prSet presAssocID="{A6E30580-3E16-4F23-882F-0F4B27AA1A70}" presName="root" presStyleCnt="0">
        <dgm:presLayoutVars>
          <dgm:dir/>
          <dgm:resizeHandles val="exact"/>
        </dgm:presLayoutVars>
      </dgm:prSet>
      <dgm:spPr/>
    </dgm:pt>
    <dgm:pt modelId="{95577880-59EA-4F3C-BBB6-B3062BDF4572}" type="pres">
      <dgm:prSet presAssocID="{1553FD5E-71FD-48D9-A6C9-36D16D7A167C}" presName="compNode" presStyleCnt="0"/>
      <dgm:spPr/>
    </dgm:pt>
    <dgm:pt modelId="{3096174C-41C0-4CB0-8CD7-C3A2CAB05B77}" type="pres">
      <dgm:prSet presAssocID="{1553FD5E-71FD-48D9-A6C9-36D16D7A167C}" presName="bgRect" presStyleLbl="bgShp" presStyleIdx="0" presStyleCnt="2"/>
      <dgm:spPr/>
    </dgm:pt>
    <dgm:pt modelId="{5D4AC4CB-9C6E-4785-8DC8-B1674322876D}" type="pres">
      <dgm:prSet presAssocID="{1553FD5E-71FD-48D9-A6C9-36D16D7A167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mer met schep met effen opvulling"/>
        </a:ext>
      </dgm:extLst>
    </dgm:pt>
    <dgm:pt modelId="{5DCDA3E2-F6FD-45D2-A882-1C3BE1002306}" type="pres">
      <dgm:prSet presAssocID="{1553FD5E-71FD-48D9-A6C9-36D16D7A167C}" presName="spaceRect" presStyleCnt="0"/>
      <dgm:spPr/>
    </dgm:pt>
    <dgm:pt modelId="{3A6A5194-A4D7-4EEF-9EC3-45251D0CB766}" type="pres">
      <dgm:prSet presAssocID="{1553FD5E-71FD-48D9-A6C9-36D16D7A167C}" presName="parTx" presStyleLbl="revTx" presStyleIdx="0" presStyleCnt="2">
        <dgm:presLayoutVars>
          <dgm:chMax val="0"/>
          <dgm:chPref val="0"/>
        </dgm:presLayoutVars>
      </dgm:prSet>
      <dgm:spPr/>
    </dgm:pt>
    <dgm:pt modelId="{F136D22F-565F-46E7-9283-E4C23502FB8D}" type="pres">
      <dgm:prSet presAssocID="{1708A493-3A9F-4876-9FAD-526951BF372B}" presName="sibTrans" presStyleCnt="0"/>
      <dgm:spPr/>
    </dgm:pt>
    <dgm:pt modelId="{650D705F-424B-4DF3-B526-C03A79F05C24}" type="pres">
      <dgm:prSet presAssocID="{FECA245D-D31B-40D2-A51D-6DD56479CD32}" presName="compNode" presStyleCnt="0"/>
      <dgm:spPr/>
    </dgm:pt>
    <dgm:pt modelId="{BA773F54-A0F0-4194-BA59-1509044308BD}" type="pres">
      <dgm:prSet presAssocID="{FECA245D-D31B-40D2-A51D-6DD56479CD32}" presName="bgRect" presStyleLbl="bgShp" presStyleIdx="1" presStyleCnt="2"/>
      <dgm:spPr/>
    </dgm:pt>
    <dgm:pt modelId="{A2CC57F8-52F8-42AA-B44C-E42DCE8A3A22}" type="pres">
      <dgm:prSet presAssocID="{FECA245D-D31B-40D2-A51D-6DD56479CD3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ijnengezicht met effen opvulling"/>
        </a:ext>
      </dgm:extLst>
    </dgm:pt>
    <dgm:pt modelId="{40D54387-44C9-4505-B723-A99504211592}" type="pres">
      <dgm:prSet presAssocID="{FECA245D-D31B-40D2-A51D-6DD56479CD32}" presName="spaceRect" presStyleCnt="0"/>
      <dgm:spPr/>
    </dgm:pt>
    <dgm:pt modelId="{0A1C88CF-E823-4BF2-89D2-1460D7CB59EF}" type="pres">
      <dgm:prSet presAssocID="{FECA245D-D31B-40D2-A51D-6DD56479CD32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68E5F17-2B5E-47FC-8E6D-87A03A4E95EE}" type="presOf" srcId="{A6E30580-3E16-4F23-882F-0F4B27AA1A70}" destId="{1AA75CA4-F394-4E3A-8BCB-DAB91E09BE8C}" srcOrd="0" destOrd="0" presId="urn:microsoft.com/office/officeart/2018/2/layout/IconVerticalSolidList"/>
    <dgm:cxn modelId="{0072ED92-85EE-46C6-B6AB-DCEF5AAA5365}" srcId="{A6E30580-3E16-4F23-882F-0F4B27AA1A70}" destId="{1553FD5E-71FD-48D9-A6C9-36D16D7A167C}" srcOrd="0" destOrd="0" parTransId="{00E8AE7C-AD94-43C7-8063-238865B6FDBF}" sibTransId="{1708A493-3A9F-4876-9FAD-526951BF372B}"/>
    <dgm:cxn modelId="{8E6CF7C8-2E35-4DCD-AD30-EF1DE8C07088}" type="presOf" srcId="{FECA245D-D31B-40D2-A51D-6DD56479CD32}" destId="{0A1C88CF-E823-4BF2-89D2-1460D7CB59EF}" srcOrd="0" destOrd="0" presId="urn:microsoft.com/office/officeart/2018/2/layout/IconVerticalSolidList"/>
    <dgm:cxn modelId="{DDB42DD5-EC4C-4F19-940C-394FEDCE82A6}" srcId="{A6E30580-3E16-4F23-882F-0F4B27AA1A70}" destId="{FECA245D-D31B-40D2-A51D-6DD56479CD32}" srcOrd="1" destOrd="0" parTransId="{3B72C1B5-B39A-433C-857F-838411386D6F}" sibTransId="{C30EE87D-2442-4891-91EB-7EA961FE801B}"/>
    <dgm:cxn modelId="{B8DFE8F5-C0F3-428F-B0DF-D219098E4AC3}" type="presOf" srcId="{1553FD5E-71FD-48D9-A6C9-36D16D7A167C}" destId="{3A6A5194-A4D7-4EEF-9EC3-45251D0CB766}" srcOrd="0" destOrd="0" presId="urn:microsoft.com/office/officeart/2018/2/layout/IconVerticalSolidList"/>
    <dgm:cxn modelId="{EDB95DDC-5D09-4EEF-ADA5-A7DC8E0ED3A8}" type="presParOf" srcId="{1AA75CA4-F394-4E3A-8BCB-DAB91E09BE8C}" destId="{95577880-59EA-4F3C-BBB6-B3062BDF4572}" srcOrd="0" destOrd="0" presId="urn:microsoft.com/office/officeart/2018/2/layout/IconVerticalSolidList"/>
    <dgm:cxn modelId="{C416F5A7-F9D2-4E00-BA2B-6837FF57DA29}" type="presParOf" srcId="{95577880-59EA-4F3C-BBB6-B3062BDF4572}" destId="{3096174C-41C0-4CB0-8CD7-C3A2CAB05B77}" srcOrd="0" destOrd="0" presId="urn:microsoft.com/office/officeart/2018/2/layout/IconVerticalSolidList"/>
    <dgm:cxn modelId="{A759DA20-A3FA-40BF-8714-0D3FA31D717A}" type="presParOf" srcId="{95577880-59EA-4F3C-BBB6-B3062BDF4572}" destId="{5D4AC4CB-9C6E-4785-8DC8-B1674322876D}" srcOrd="1" destOrd="0" presId="urn:microsoft.com/office/officeart/2018/2/layout/IconVerticalSolidList"/>
    <dgm:cxn modelId="{3C5973A1-32FD-439C-9A11-96B0AD3D17FC}" type="presParOf" srcId="{95577880-59EA-4F3C-BBB6-B3062BDF4572}" destId="{5DCDA3E2-F6FD-45D2-A882-1C3BE1002306}" srcOrd="2" destOrd="0" presId="urn:microsoft.com/office/officeart/2018/2/layout/IconVerticalSolidList"/>
    <dgm:cxn modelId="{D30C0164-D355-4C17-98CB-9B51535919C3}" type="presParOf" srcId="{95577880-59EA-4F3C-BBB6-B3062BDF4572}" destId="{3A6A5194-A4D7-4EEF-9EC3-45251D0CB766}" srcOrd="3" destOrd="0" presId="urn:microsoft.com/office/officeart/2018/2/layout/IconVerticalSolidList"/>
    <dgm:cxn modelId="{E5AFB8C5-6291-45E6-B91D-41BF806B955E}" type="presParOf" srcId="{1AA75CA4-F394-4E3A-8BCB-DAB91E09BE8C}" destId="{F136D22F-565F-46E7-9283-E4C23502FB8D}" srcOrd="1" destOrd="0" presId="urn:microsoft.com/office/officeart/2018/2/layout/IconVerticalSolidList"/>
    <dgm:cxn modelId="{045F8CBF-3774-4CC3-B44E-E7D497C743FF}" type="presParOf" srcId="{1AA75CA4-F394-4E3A-8BCB-DAB91E09BE8C}" destId="{650D705F-424B-4DF3-B526-C03A79F05C24}" srcOrd="2" destOrd="0" presId="urn:microsoft.com/office/officeart/2018/2/layout/IconVerticalSolidList"/>
    <dgm:cxn modelId="{4ED4068A-2A3D-4F13-AC2A-D6C9C39A2E48}" type="presParOf" srcId="{650D705F-424B-4DF3-B526-C03A79F05C24}" destId="{BA773F54-A0F0-4194-BA59-1509044308BD}" srcOrd="0" destOrd="0" presId="urn:microsoft.com/office/officeart/2018/2/layout/IconVerticalSolidList"/>
    <dgm:cxn modelId="{C6AC57E4-3824-4F8C-9429-E8744A400F26}" type="presParOf" srcId="{650D705F-424B-4DF3-B526-C03A79F05C24}" destId="{A2CC57F8-52F8-42AA-B44C-E42DCE8A3A22}" srcOrd="1" destOrd="0" presId="urn:microsoft.com/office/officeart/2018/2/layout/IconVerticalSolidList"/>
    <dgm:cxn modelId="{1BC8F1AF-6D55-41DB-8B7A-EF90D8381D2D}" type="presParOf" srcId="{650D705F-424B-4DF3-B526-C03A79F05C24}" destId="{40D54387-44C9-4505-B723-A99504211592}" srcOrd="2" destOrd="0" presId="urn:microsoft.com/office/officeart/2018/2/layout/IconVerticalSolidList"/>
    <dgm:cxn modelId="{3F345181-7E07-437E-85C4-709E3F5E3936}" type="presParOf" srcId="{650D705F-424B-4DF3-B526-C03A79F05C24}" destId="{0A1C88CF-E823-4BF2-89D2-1460D7CB59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BCE3C0-198D-48EC-855C-ECF70DBA81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552B77C-3EBB-473A-AC3A-671B3E7F0381}">
      <dgm:prSet/>
      <dgm:spPr/>
      <dgm:t>
        <a:bodyPr/>
        <a:lstStyle/>
        <a:p>
          <a:r>
            <a:rPr lang="nl-NL" b="1"/>
            <a:t>NSW Werken in Dierverzorging. H8 Reiniging en desinfectie. </a:t>
          </a:r>
          <a:endParaRPr lang="en-US"/>
        </a:p>
      </dgm:t>
    </dgm:pt>
    <dgm:pt modelId="{111A3B61-908F-46EA-84F2-0E746A6D73EF}" type="parTrans" cxnId="{717DA611-BBF4-4BE8-B049-1435AEA21336}">
      <dgm:prSet/>
      <dgm:spPr/>
      <dgm:t>
        <a:bodyPr/>
        <a:lstStyle/>
        <a:p>
          <a:endParaRPr lang="en-US"/>
        </a:p>
      </dgm:t>
    </dgm:pt>
    <dgm:pt modelId="{BB55AEC1-351B-42F7-859B-952F9A0422E0}" type="sibTrans" cxnId="{717DA611-BBF4-4BE8-B049-1435AEA21336}">
      <dgm:prSet/>
      <dgm:spPr/>
      <dgm:t>
        <a:bodyPr/>
        <a:lstStyle/>
        <a:p>
          <a:endParaRPr lang="en-US"/>
        </a:p>
      </dgm:t>
    </dgm:pt>
    <dgm:pt modelId="{4B4932DD-38B5-42BD-91ED-6BCC182C4B71}">
      <dgm:prSet/>
      <dgm:spPr/>
      <dgm:t>
        <a:bodyPr/>
        <a:lstStyle/>
        <a:p>
          <a:r>
            <a:rPr lang="nl-NL"/>
            <a:t>8.8 Reiniging van frettenverblijven</a:t>
          </a:r>
          <a:endParaRPr lang="en-US"/>
        </a:p>
      </dgm:t>
    </dgm:pt>
    <dgm:pt modelId="{9F0F1A02-2AD5-4C0E-A8E7-38BB5FAB7BF5}" type="parTrans" cxnId="{9C52C8B9-5AD1-4D37-85E0-320F75AD9CD4}">
      <dgm:prSet/>
      <dgm:spPr/>
      <dgm:t>
        <a:bodyPr/>
        <a:lstStyle/>
        <a:p>
          <a:endParaRPr lang="en-US"/>
        </a:p>
      </dgm:t>
    </dgm:pt>
    <dgm:pt modelId="{916698F9-630A-4978-84E0-5725072A84AA}" type="sibTrans" cxnId="{9C52C8B9-5AD1-4D37-85E0-320F75AD9CD4}">
      <dgm:prSet/>
      <dgm:spPr/>
      <dgm:t>
        <a:bodyPr/>
        <a:lstStyle/>
        <a:p>
          <a:endParaRPr lang="en-US"/>
        </a:p>
      </dgm:t>
    </dgm:pt>
    <dgm:pt modelId="{86B32FF7-0DA6-4967-BFBB-11D28B9E2F08}">
      <dgm:prSet/>
      <dgm:spPr/>
      <dgm:t>
        <a:bodyPr/>
        <a:lstStyle/>
        <a:p>
          <a:r>
            <a:rPr lang="nl-NL"/>
            <a:t>8.9 Reiniging en desinfectie van konijnen en knaagdierverblijven. </a:t>
          </a:r>
          <a:endParaRPr lang="en-US"/>
        </a:p>
      </dgm:t>
    </dgm:pt>
    <dgm:pt modelId="{4B47D8EA-1C47-4C6B-802E-0B5F0D6EAEEF}" type="parTrans" cxnId="{C2D643D7-6F77-4825-8E54-D2C65458340B}">
      <dgm:prSet/>
      <dgm:spPr/>
      <dgm:t>
        <a:bodyPr/>
        <a:lstStyle/>
        <a:p>
          <a:endParaRPr lang="en-US"/>
        </a:p>
      </dgm:t>
    </dgm:pt>
    <dgm:pt modelId="{8000023E-B924-4622-80F7-6FD5FC2763CA}" type="sibTrans" cxnId="{C2D643D7-6F77-4825-8E54-D2C65458340B}">
      <dgm:prSet/>
      <dgm:spPr/>
      <dgm:t>
        <a:bodyPr/>
        <a:lstStyle/>
        <a:p>
          <a:endParaRPr lang="en-US"/>
        </a:p>
      </dgm:t>
    </dgm:pt>
    <dgm:pt modelId="{BA51264F-ADA1-4215-A2BD-67959AE5FA69}" type="pres">
      <dgm:prSet presAssocID="{D5BCE3C0-198D-48EC-855C-ECF70DBA8197}" presName="root" presStyleCnt="0">
        <dgm:presLayoutVars>
          <dgm:dir/>
          <dgm:resizeHandles val="exact"/>
        </dgm:presLayoutVars>
      </dgm:prSet>
      <dgm:spPr/>
    </dgm:pt>
    <dgm:pt modelId="{4220F8F2-7373-4ACE-8242-8F26ADA2784C}" type="pres">
      <dgm:prSet presAssocID="{4552B77C-3EBB-473A-AC3A-671B3E7F0381}" presName="compNode" presStyleCnt="0"/>
      <dgm:spPr/>
    </dgm:pt>
    <dgm:pt modelId="{8B18DC96-1ACF-46F4-9A6B-DC93805B0380}" type="pres">
      <dgm:prSet presAssocID="{4552B77C-3EBB-473A-AC3A-671B3E7F0381}" presName="bgRect" presStyleLbl="bgShp" presStyleIdx="0" presStyleCnt="3"/>
      <dgm:spPr/>
    </dgm:pt>
    <dgm:pt modelId="{956E11B8-7D8D-4056-B0D1-0D7B84D648CE}" type="pres">
      <dgm:prSet presAssocID="{4552B77C-3EBB-473A-AC3A-671B3E7F038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eep"/>
        </a:ext>
      </dgm:extLst>
    </dgm:pt>
    <dgm:pt modelId="{307B0792-EF22-4C5A-9A18-E25964BEBCDA}" type="pres">
      <dgm:prSet presAssocID="{4552B77C-3EBB-473A-AC3A-671B3E7F0381}" presName="spaceRect" presStyleCnt="0"/>
      <dgm:spPr/>
    </dgm:pt>
    <dgm:pt modelId="{273195FC-8EA0-4D54-B4C2-60B75F195D31}" type="pres">
      <dgm:prSet presAssocID="{4552B77C-3EBB-473A-AC3A-671B3E7F0381}" presName="parTx" presStyleLbl="revTx" presStyleIdx="0" presStyleCnt="3">
        <dgm:presLayoutVars>
          <dgm:chMax val="0"/>
          <dgm:chPref val="0"/>
        </dgm:presLayoutVars>
      </dgm:prSet>
      <dgm:spPr/>
    </dgm:pt>
    <dgm:pt modelId="{244D7B08-0F10-4559-8F72-B1192A9C48F5}" type="pres">
      <dgm:prSet presAssocID="{BB55AEC1-351B-42F7-859B-952F9A0422E0}" presName="sibTrans" presStyleCnt="0"/>
      <dgm:spPr/>
    </dgm:pt>
    <dgm:pt modelId="{22CD5ECC-2349-40E2-A8B7-1755CE2A1AC7}" type="pres">
      <dgm:prSet presAssocID="{4B4932DD-38B5-42BD-91ED-6BCC182C4B71}" presName="compNode" presStyleCnt="0"/>
      <dgm:spPr/>
    </dgm:pt>
    <dgm:pt modelId="{2E0A0AA0-B9BD-4EA4-88A2-9F1D2470FC14}" type="pres">
      <dgm:prSet presAssocID="{4B4932DD-38B5-42BD-91ED-6BCC182C4B71}" presName="bgRect" presStyleLbl="bgShp" presStyleIdx="1" presStyleCnt="3"/>
      <dgm:spPr/>
    </dgm:pt>
    <dgm:pt modelId="{246C9BB1-C98D-47A2-AD3F-3D9E846F7B5D}" type="pres">
      <dgm:prSet presAssocID="{4B4932DD-38B5-42BD-91ED-6BCC182C4B7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6E6EB7D7-705E-4633-AADA-8E158A42F949}" type="pres">
      <dgm:prSet presAssocID="{4B4932DD-38B5-42BD-91ED-6BCC182C4B71}" presName="spaceRect" presStyleCnt="0"/>
      <dgm:spPr/>
    </dgm:pt>
    <dgm:pt modelId="{AC1768CE-3BD2-4871-94BF-2F6B5C65A523}" type="pres">
      <dgm:prSet presAssocID="{4B4932DD-38B5-42BD-91ED-6BCC182C4B71}" presName="parTx" presStyleLbl="revTx" presStyleIdx="1" presStyleCnt="3">
        <dgm:presLayoutVars>
          <dgm:chMax val="0"/>
          <dgm:chPref val="0"/>
        </dgm:presLayoutVars>
      </dgm:prSet>
      <dgm:spPr/>
    </dgm:pt>
    <dgm:pt modelId="{B0C04A41-DC9A-475D-9C96-9FBC9C430092}" type="pres">
      <dgm:prSet presAssocID="{916698F9-630A-4978-84E0-5725072A84AA}" presName="sibTrans" presStyleCnt="0"/>
      <dgm:spPr/>
    </dgm:pt>
    <dgm:pt modelId="{80F2A1D8-E98B-4702-BC30-0BC2273A987E}" type="pres">
      <dgm:prSet presAssocID="{86B32FF7-0DA6-4967-BFBB-11D28B9E2F08}" presName="compNode" presStyleCnt="0"/>
      <dgm:spPr/>
    </dgm:pt>
    <dgm:pt modelId="{21373931-B8F7-46CB-ADB9-5D8AA7611811}" type="pres">
      <dgm:prSet presAssocID="{86B32FF7-0DA6-4967-BFBB-11D28B9E2F08}" presName="bgRect" presStyleLbl="bgShp" presStyleIdx="2" presStyleCnt="3"/>
      <dgm:spPr/>
    </dgm:pt>
    <dgm:pt modelId="{5AAF654D-0097-4B8A-BD3E-2174FB54454D}" type="pres">
      <dgm:prSet presAssocID="{86B32FF7-0DA6-4967-BFBB-11D28B9E2F0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nny Face"/>
        </a:ext>
      </dgm:extLst>
    </dgm:pt>
    <dgm:pt modelId="{10704259-8DDE-4C6B-B8B9-6D76ED248BC7}" type="pres">
      <dgm:prSet presAssocID="{86B32FF7-0DA6-4967-BFBB-11D28B9E2F08}" presName="spaceRect" presStyleCnt="0"/>
      <dgm:spPr/>
    </dgm:pt>
    <dgm:pt modelId="{5C7E4F34-38C2-4C07-B8A1-2F931B2ADBB6}" type="pres">
      <dgm:prSet presAssocID="{86B32FF7-0DA6-4967-BFBB-11D28B9E2F0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17DA611-BBF4-4BE8-B049-1435AEA21336}" srcId="{D5BCE3C0-198D-48EC-855C-ECF70DBA8197}" destId="{4552B77C-3EBB-473A-AC3A-671B3E7F0381}" srcOrd="0" destOrd="0" parTransId="{111A3B61-908F-46EA-84F2-0E746A6D73EF}" sibTransId="{BB55AEC1-351B-42F7-859B-952F9A0422E0}"/>
    <dgm:cxn modelId="{1B031813-66C8-42A3-B148-B964D1002F47}" type="presOf" srcId="{D5BCE3C0-198D-48EC-855C-ECF70DBA8197}" destId="{BA51264F-ADA1-4215-A2BD-67959AE5FA69}" srcOrd="0" destOrd="0" presId="urn:microsoft.com/office/officeart/2018/2/layout/IconVerticalSolidList"/>
    <dgm:cxn modelId="{1610738A-1BC1-4C24-9662-175249FACFE6}" type="presOf" srcId="{86B32FF7-0DA6-4967-BFBB-11D28B9E2F08}" destId="{5C7E4F34-38C2-4C07-B8A1-2F931B2ADBB6}" srcOrd="0" destOrd="0" presId="urn:microsoft.com/office/officeart/2018/2/layout/IconVerticalSolidList"/>
    <dgm:cxn modelId="{A866D98A-0B73-4B91-A1A9-347495671BE8}" type="presOf" srcId="{4B4932DD-38B5-42BD-91ED-6BCC182C4B71}" destId="{AC1768CE-3BD2-4871-94BF-2F6B5C65A523}" srcOrd="0" destOrd="0" presId="urn:microsoft.com/office/officeart/2018/2/layout/IconVerticalSolidList"/>
    <dgm:cxn modelId="{9C52C8B9-5AD1-4D37-85E0-320F75AD9CD4}" srcId="{D5BCE3C0-198D-48EC-855C-ECF70DBA8197}" destId="{4B4932DD-38B5-42BD-91ED-6BCC182C4B71}" srcOrd="1" destOrd="0" parTransId="{9F0F1A02-2AD5-4C0E-A8E7-38BB5FAB7BF5}" sibTransId="{916698F9-630A-4978-84E0-5725072A84AA}"/>
    <dgm:cxn modelId="{C2D643D7-6F77-4825-8E54-D2C65458340B}" srcId="{D5BCE3C0-198D-48EC-855C-ECF70DBA8197}" destId="{86B32FF7-0DA6-4967-BFBB-11D28B9E2F08}" srcOrd="2" destOrd="0" parTransId="{4B47D8EA-1C47-4C6B-802E-0B5F0D6EAEEF}" sibTransId="{8000023E-B924-4622-80F7-6FD5FC2763CA}"/>
    <dgm:cxn modelId="{EE1D45F4-201E-4F98-83B0-189214DEDE6B}" type="presOf" srcId="{4552B77C-3EBB-473A-AC3A-671B3E7F0381}" destId="{273195FC-8EA0-4D54-B4C2-60B75F195D31}" srcOrd="0" destOrd="0" presId="urn:microsoft.com/office/officeart/2018/2/layout/IconVerticalSolidList"/>
    <dgm:cxn modelId="{E67DAE65-D07A-4AC0-B394-74ACF9EBF9D6}" type="presParOf" srcId="{BA51264F-ADA1-4215-A2BD-67959AE5FA69}" destId="{4220F8F2-7373-4ACE-8242-8F26ADA2784C}" srcOrd="0" destOrd="0" presId="urn:microsoft.com/office/officeart/2018/2/layout/IconVerticalSolidList"/>
    <dgm:cxn modelId="{53EA57EC-AB26-49F7-AE6C-869B0AE40237}" type="presParOf" srcId="{4220F8F2-7373-4ACE-8242-8F26ADA2784C}" destId="{8B18DC96-1ACF-46F4-9A6B-DC93805B0380}" srcOrd="0" destOrd="0" presId="urn:microsoft.com/office/officeart/2018/2/layout/IconVerticalSolidList"/>
    <dgm:cxn modelId="{62C3C1AC-CEEA-401C-BEC1-DC76B193F0FB}" type="presParOf" srcId="{4220F8F2-7373-4ACE-8242-8F26ADA2784C}" destId="{956E11B8-7D8D-4056-B0D1-0D7B84D648CE}" srcOrd="1" destOrd="0" presId="urn:microsoft.com/office/officeart/2018/2/layout/IconVerticalSolidList"/>
    <dgm:cxn modelId="{B022A8B0-9DA8-4147-84DD-B9BE7874C69F}" type="presParOf" srcId="{4220F8F2-7373-4ACE-8242-8F26ADA2784C}" destId="{307B0792-EF22-4C5A-9A18-E25964BEBCDA}" srcOrd="2" destOrd="0" presId="urn:microsoft.com/office/officeart/2018/2/layout/IconVerticalSolidList"/>
    <dgm:cxn modelId="{BB070A4A-65A3-4BD1-BCEB-907D581A77AC}" type="presParOf" srcId="{4220F8F2-7373-4ACE-8242-8F26ADA2784C}" destId="{273195FC-8EA0-4D54-B4C2-60B75F195D31}" srcOrd="3" destOrd="0" presId="urn:microsoft.com/office/officeart/2018/2/layout/IconVerticalSolidList"/>
    <dgm:cxn modelId="{06C3C191-82AA-46C3-BC40-E331D72FFE92}" type="presParOf" srcId="{BA51264F-ADA1-4215-A2BD-67959AE5FA69}" destId="{244D7B08-0F10-4559-8F72-B1192A9C48F5}" srcOrd="1" destOrd="0" presId="urn:microsoft.com/office/officeart/2018/2/layout/IconVerticalSolidList"/>
    <dgm:cxn modelId="{EA44A593-DE32-4FD5-A094-5D50FE3DD778}" type="presParOf" srcId="{BA51264F-ADA1-4215-A2BD-67959AE5FA69}" destId="{22CD5ECC-2349-40E2-A8B7-1755CE2A1AC7}" srcOrd="2" destOrd="0" presId="urn:microsoft.com/office/officeart/2018/2/layout/IconVerticalSolidList"/>
    <dgm:cxn modelId="{B80D43B3-7E38-4BC2-AAD5-BB29CDAE18D4}" type="presParOf" srcId="{22CD5ECC-2349-40E2-A8B7-1755CE2A1AC7}" destId="{2E0A0AA0-B9BD-4EA4-88A2-9F1D2470FC14}" srcOrd="0" destOrd="0" presId="urn:microsoft.com/office/officeart/2018/2/layout/IconVerticalSolidList"/>
    <dgm:cxn modelId="{4DDBF4CF-DE6A-43F0-AFDC-54EFEF3B4513}" type="presParOf" srcId="{22CD5ECC-2349-40E2-A8B7-1755CE2A1AC7}" destId="{246C9BB1-C98D-47A2-AD3F-3D9E846F7B5D}" srcOrd="1" destOrd="0" presId="urn:microsoft.com/office/officeart/2018/2/layout/IconVerticalSolidList"/>
    <dgm:cxn modelId="{D3BF5BC1-6D8D-4244-844D-47C6667FB52A}" type="presParOf" srcId="{22CD5ECC-2349-40E2-A8B7-1755CE2A1AC7}" destId="{6E6EB7D7-705E-4633-AADA-8E158A42F949}" srcOrd="2" destOrd="0" presId="urn:microsoft.com/office/officeart/2018/2/layout/IconVerticalSolidList"/>
    <dgm:cxn modelId="{CE6C7C77-5BF0-4F4D-8432-E80E6C1F191D}" type="presParOf" srcId="{22CD5ECC-2349-40E2-A8B7-1755CE2A1AC7}" destId="{AC1768CE-3BD2-4871-94BF-2F6B5C65A523}" srcOrd="3" destOrd="0" presId="urn:microsoft.com/office/officeart/2018/2/layout/IconVerticalSolidList"/>
    <dgm:cxn modelId="{EF783CE1-032B-4B09-9CA7-CB86AE980E61}" type="presParOf" srcId="{BA51264F-ADA1-4215-A2BD-67959AE5FA69}" destId="{B0C04A41-DC9A-475D-9C96-9FBC9C430092}" srcOrd="3" destOrd="0" presId="urn:microsoft.com/office/officeart/2018/2/layout/IconVerticalSolidList"/>
    <dgm:cxn modelId="{E1072F18-B8F7-4BA4-B29B-044FFC6848E4}" type="presParOf" srcId="{BA51264F-ADA1-4215-A2BD-67959AE5FA69}" destId="{80F2A1D8-E98B-4702-BC30-0BC2273A987E}" srcOrd="4" destOrd="0" presId="urn:microsoft.com/office/officeart/2018/2/layout/IconVerticalSolidList"/>
    <dgm:cxn modelId="{6D2781EF-5FFE-4A61-AD20-1DB9C7411401}" type="presParOf" srcId="{80F2A1D8-E98B-4702-BC30-0BC2273A987E}" destId="{21373931-B8F7-46CB-ADB9-5D8AA7611811}" srcOrd="0" destOrd="0" presId="urn:microsoft.com/office/officeart/2018/2/layout/IconVerticalSolidList"/>
    <dgm:cxn modelId="{A9FA4145-55B5-4775-8B68-58604D998CB6}" type="presParOf" srcId="{80F2A1D8-E98B-4702-BC30-0BC2273A987E}" destId="{5AAF654D-0097-4B8A-BD3E-2174FB54454D}" srcOrd="1" destOrd="0" presId="urn:microsoft.com/office/officeart/2018/2/layout/IconVerticalSolidList"/>
    <dgm:cxn modelId="{DBD4B244-0EA4-460A-93A3-E7E1FCCCFC4F}" type="presParOf" srcId="{80F2A1D8-E98B-4702-BC30-0BC2273A987E}" destId="{10704259-8DDE-4C6B-B8B9-6D76ED248BC7}" srcOrd="2" destOrd="0" presId="urn:microsoft.com/office/officeart/2018/2/layout/IconVerticalSolidList"/>
    <dgm:cxn modelId="{BC3E8375-92B1-44DB-AD78-72D923FE0BA4}" type="presParOf" srcId="{80F2A1D8-E98B-4702-BC30-0BC2273A987E}" destId="{5C7E4F34-38C2-4C07-B8A1-2F931B2ADBB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31223-D41C-44E3-B96E-1619AE685C8F}">
      <dsp:nvSpPr>
        <dsp:cNvPr id="0" name=""/>
        <dsp:cNvSpPr/>
      </dsp:nvSpPr>
      <dsp:spPr>
        <a:xfrm>
          <a:off x="0" y="579090"/>
          <a:ext cx="3124595" cy="1984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144AFE-B0F9-4DA8-A966-E49DCF35C0B8}">
      <dsp:nvSpPr>
        <dsp:cNvPr id="0" name=""/>
        <dsp:cNvSpPr/>
      </dsp:nvSpPr>
      <dsp:spPr>
        <a:xfrm>
          <a:off x="347177" y="908909"/>
          <a:ext cx="3124595" cy="1984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Konijnen</a:t>
          </a:r>
          <a:endParaRPr lang="en-US" sz="3400" kern="1200"/>
        </a:p>
      </dsp:txBody>
      <dsp:txXfrm>
        <a:off x="405290" y="967022"/>
        <a:ext cx="3008369" cy="1867892"/>
      </dsp:txXfrm>
    </dsp:sp>
    <dsp:sp modelId="{8656F7F5-EF82-4C37-94C7-666273C43DBC}">
      <dsp:nvSpPr>
        <dsp:cNvPr id="0" name=""/>
        <dsp:cNvSpPr/>
      </dsp:nvSpPr>
      <dsp:spPr>
        <a:xfrm>
          <a:off x="3818950" y="579090"/>
          <a:ext cx="3124595" cy="1984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FD3785-E143-4F51-B440-8EEA84939B4E}">
      <dsp:nvSpPr>
        <dsp:cNvPr id="0" name=""/>
        <dsp:cNvSpPr/>
      </dsp:nvSpPr>
      <dsp:spPr>
        <a:xfrm>
          <a:off x="4166127" y="908909"/>
          <a:ext cx="3124595" cy="1984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Knaagdieren</a:t>
          </a:r>
          <a:endParaRPr lang="en-US" sz="3400" kern="1200"/>
        </a:p>
      </dsp:txBody>
      <dsp:txXfrm>
        <a:off x="4224240" y="967022"/>
        <a:ext cx="3008369" cy="1867892"/>
      </dsp:txXfrm>
    </dsp:sp>
    <dsp:sp modelId="{2F2B2C59-70AC-47FB-9057-AC4D821AA5B7}">
      <dsp:nvSpPr>
        <dsp:cNvPr id="0" name=""/>
        <dsp:cNvSpPr/>
      </dsp:nvSpPr>
      <dsp:spPr>
        <a:xfrm>
          <a:off x="7637900" y="579090"/>
          <a:ext cx="3124595" cy="1984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05572D-125D-42B5-8702-C0DEBBBFE3FB}">
      <dsp:nvSpPr>
        <dsp:cNvPr id="0" name=""/>
        <dsp:cNvSpPr/>
      </dsp:nvSpPr>
      <dsp:spPr>
        <a:xfrm>
          <a:off x="7985078" y="908909"/>
          <a:ext cx="3124595" cy="1984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Volièrevogels </a:t>
          </a:r>
          <a:endParaRPr lang="en-US" sz="3400" kern="1200"/>
        </a:p>
      </dsp:txBody>
      <dsp:txXfrm>
        <a:off x="8043191" y="967022"/>
        <a:ext cx="3008369" cy="1867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3558B-4005-430E-BA20-6279CBDE2495}">
      <dsp:nvSpPr>
        <dsp:cNvPr id="0" name=""/>
        <dsp:cNvSpPr/>
      </dsp:nvSpPr>
      <dsp:spPr>
        <a:xfrm>
          <a:off x="3797" y="296900"/>
          <a:ext cx="2055940" cy="287831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289" tIns="330200" rIns="16028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Huisvesting konijnen en knaagdieren</a:t>
          </a:r>
          <a:endParaRPr lang="en-US" sz="1600" kern="1200"/>
        </a:p>
      </dsp:txBody>
      <dsp:txXfrm>
        <a:off x="3797" y="1390660"/>
        <a:ext cx="2055940" cy="1726990"/>
      </dsp:txXfrm>
    </dsp:sp>
    <dsp:sp modelId="{723F3B15-F9DF-4006-943D-707E0834316B}">
      <dsp:nvSpPr>
        <dsp:cNvPr id="0" name=""/>
        <dsp:cNvSpPr/>
      </dsp:nvSpPr>
      <dsp:spPr>
        <a:xfrm>
          <a:off x="600020" y="584732"/>
          <a:ext cx="863495" cy="8634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21" tIns="12700" rIns="67321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1</a:t>
          </a:r>
        </a:p>
      </dsp:txBody>
      <dsp:txXfrm>
        <a:off x="726476" y="711188"/>
        <a:ext cx="610583" cy="610583"/>
      </dsp:txXfrm>
    </dsp:sp>
    <dsp:sp modelId="{245767F7-CEE0-4529-B2F6-BFAADB471CAB}">
      <dsp:nvSpPr>
        <dsp:cNvPr id="0" name=""/>
        <dsp:cNvSpPr/>
      </dsp:nvSpPr>
      <dsp:spPr>
        <a:xfrm>
          <a:off x="3797" y="3175145"/>
          <a:ext cx="2055940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78170B-E633-47DD-8204-EF5993980022}">
      <dsp:nvSpPr>
        <dsp:cNvPr id="0" name=""/>
        <dsp:cNvSpPr/>
      </dsp:nvSpPr>
      <dsp:spPr>
        <a:xfrm>
          <a:off x="2265331" y="296900"/>
          <a:ext cx="2055940" cy="287831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289" tIns="330200" rIns="16028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Solitair of groepsdier?</a:t>
          </a:r>
          <a:endParaRPr lang="en-US" sz="1600" kern="1200"/>
        </a:p>
      </dsp:txBody>
      <dsp:txXfrm>
        <a:off x="2265331" y="1390660"/>
        <a:ext cx="2055940" cy="1726990"/>
      </dsp:txXfrm>
    </dsp:sp>
    <dsp:sp modelId="{8825F361-54D2-4F56-A1FF-51C6A1D4CF94}">
      <dsp:nvSpPr>
        <dsp:cNvPr id="0" name=""/>
        <dsp:cNvSpPr/>
      </dsp:nvSpPr>
      <dsp:spPr>
        <a:xfrm>
          <a:off x="2861554" y="584732"/>
          <a:ext cx="863495" cy="86349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21" tIns="12700" rIns="67321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2</a:t>
          </a:r>
        </a:p>
      </dsp:txBody>
      <dsp:txXfrm>
        <a:off x="2988010" y="711188"/>
        <a:ext cx="610583" cy="610583"/>
      </dsp:txXfrm>
    </dsp:sp>
    <dsp:sp modelId="{EF9E8C4C-1FDA-4E2E-BC1D-FBFED03E60AC}">
      <dsp:nvSpPr>
        <dsp:cNvPr id="0" name=""/>
        <dsp:cNvSpPr/>
      </dsp:nvSpPr>
      <dsp:spPr>
        <a:xfrm>
          <a:off x="2265331" y="3175145"/>
          <a:ext cx="2055940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5501F0-13BB-41F2-997C-82B1A535566C}">
      <dsp:nvSpPr>
        <dsp:cNvPr id="0" name=""/>
        <dsp:cNvSpPr/>
      </dsp:nvSpPr>
      <dsp:spPr>
        <a:xfrm>
          <a:off x="4526866" y="296900"/>
          <a:ext cx="2055940" cy="287831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289" tIns="330200" rIns="16028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Bodembedekking</a:t>
          </a:r>
          <a:endParaRPr lang="en-US" sz="1600" kern="1200"/>
        </a:p>
      </dsp:txBody>
      <dsp:txXfrm>
        <a:off x="4526866" y="1390660"/>
        <a:ext cx="2055940" cy="1726990"/>
      </dsp:txXfrm>
    </dsp:sp>
    <dsp:sp modelId="{EF8E1258-3AA2-45D7-858A-DE9E9A2961EA}">
      <dsp:nvSpPr>
        <dsp:cNvPr id="0" name=""/>
        <dsp:cNvSpPr/>
      </dsp:nvSpPr>
      <dsp:spPr>
        <a:xfrm>
          <a:off x="5123089" y="584732"/>
          <a:ext cx="863495" cy="86349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21" tIns="12700" rIns="67321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3</a:t>
          </a:r>
        </a:p>
      </dsp:txBody>
      <dsp:txXfrm>
        <a:off x="5249545" y="711188"/>
        <a:ext cx="610583" cy="610583"/>
      </dsp:txXfrm>
    </dsp:sp>
    <dsp:sp modelId="{B23BF92D-2620-44CF-A50A-C4CF9719F124}">
      <dsp:nvSpPr>
        <dsp:cNvPr id="0" name=""/>
        <dsp:cNvSpPr/>
      </dsp:nvSpPr>
      <dsp:spPr>
        <a:xfrm>
          <a:off x="4526866" y="3175145"/>
          <a:ext cx="2055940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859B24-D6BB-4BB7-A2A5-EA16A7DDB953}">
      <dsp:nvSpPr>
        <dsp:cNvPr id="0" name=""/>
        <dsp:cNvSpPr/>
      </dsp:nvSpPr>
      <dsp:spPr>
        <a:xfrm>
          <a:off x="6788401" y="296900"/>
          <a:ext cx="2055940" cy="287831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289" tIns="330200" rIns="16028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Klimaat</a:t>
          </a:r>
          <a:endParaRPr lang="en-US" sz="1600" kern="1200"/>
        </a:p>
      </dsp:txBody>
      <dsp:txXfrm>
        <a:off x="6788401" y="1390660"/>
        <a:ext cx="2055940" cy="1726990"/>
      </dsp:txXfrm>
    </dsp:sp>
    <dsp:sp modelId="{3CDBFDF4-464B-4068-85C2-A7F48A7C3C16}">
      <dsp:nvSpPr>
        <dsp:cNvPr id="0" name=""/>
        <dsp:cNvSpPr/>
      </dsp:nvSpPr>
      <dsp:spPr>
        <a:xfrm>
          <a:off x="7384624" y="584732"/>
          <a:ext cx="863495" cy="8634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21" tIns="12700" rIns="67321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4</a:t>
          </a:r>
        </a:p>
      </dsp:txBody>
      <dsp:txXfrm>
        <a:off x="7511080" y="711188"/>
        <a:ext cx="610583" cy="610583"/>
      </dsp:txXfrm>
    </dsp:sp>
    <dsp:sp modelId="{319853BD-A648-4108-A2CE-CE50EDF08AA6}">
      <dsp:nvSpPr>
        <dsp:cNvPr id="0" name=""/>
        <dsp:cNvSpPr/>
      </dsp:nvSpPr>
      <dsp:spPr>
        <a:xfrm>
          <a:off x="6788401" y="3175145"/>
          <a:ext cx="2055940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D90DC3-6C14-4590-A7DC-C899BDE0D95F}">
      <dsp:nvSpPr>
        <dsp:cNvPr id="0" name=""/>
        <dsp:cNvSpPr/>
      </dsp:nvSpPr>
      <dsp:spPr>
        <a:xfrm>
          <a:off x="9049936" y="296900"/>
          <a:ext cx="2055940" cy="287831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289" tIns="330200" rIns="16028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Verrijking</a:t>
          </a:r>
          <a:endParaRPr lang="en-US" sz="1600" kern="1200"/>
        </a:p>
      </dsp:txBody>
      <dsp:txXfrm>
        <a:off x="9049936" y="1390660"/>
        <a:ext cx="2055940" cy="1726990"/>
      </dsp:txXfrm>
    </dsp:sp>
    <dsp:sp modelId="{802CDA9F-DE50-4753-BBBF-9B7786B97A05}">
      <dsp:nvSpPr>
        <dsp:cNvPr id="0" name=""/>
        <dsp:cNvSpPr/>
      </dsp:nvSpPr>
      <dsp:spPr>
        <a:xfrm>
          <a:off x="9646158" y="584732"/>
          <a:ext cx="863495" cy="8634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321" tIns="12700" rIns="67321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5</a:t>
          </a:r>
        </a:p>
      </dsp:txBody>
      <dsp:txXfrm>
        <a:off x="9772614" y="711188"/>
        <a:ext cx="610583" cy="610583"/>
      </dsp:txXfrm>
    </dsp:sp>
    <dsp:sp modelId="{7E4BB7E1-5484-4A6F-A42A-EA540FC43E2D}">
      <dsp:nvSpPr>
        <dsp:cNvPr id="0" name=""/>
        <dsp:cNvSpPr/>
      </dsp:nvSpPr>
      <dsp:spPr>
        <a:xfrm>
          <a:off x="9049936" y="3175145"/>
          <a:ext cx="2055940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4B55A-AD8D-44CE-9E50-D785B02A9930}">
      <dsp:nvSpPr>
        <dsp:cNvPr id="0" name=""/>
        <dsp:cNvSpPr/>
      </dsp:nvSpPr>
      <dsp:spPr>
        <a:xfrm>
          <a:off x="0" y="2821"/>
          <a:ext cx="666879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F9C9C9-5B5B-4AED-9C36-652B2C96B29E}">
      <dsp:nvSpPr>
        <dsp:cNvPr id="0" name=""/>
        <dsp:cNvSpPr/>
      </dsp:nvSpPr>
      <dsp:spPr>
        <a:xfrm>
          <a:off x="0" y="2821"/>
          <a:ext cx="6668792" cy="962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/>
            <a:t>Konijn</a:t>
          </a:r>
          <a:r>
            <a:rPr lang="nl-NL" sz="2100" kern="1200" dirty="0"/>
            <a:t>: kunnen goed tegen koude tempratuur. Kunnen slecht tegen snelle tempratuurwisselingen</a:t>
          </a:r>
          <a:endParaRPr lang="en-US" sz="2100" kern="1200" dirty="0"/>
        </a:p>
      </dsp:txBody>
      <dsp:txXfrm>
        <a:off x="0" y="2821"/>
        <a:ext cx="6668792" cy="962059"/>
      </dsp:txXfrm>
    </dsp:sp>
    <dsp:sp modelId="{195CD405-01AD-4BDA-B4DE-CD0A9F568656}">
      <dsp:nvSpPr>
        <dsp:cNvPr id="0" name=""/>
        <dsp:cNvSpPr/>
      </dsp:nvSpPr>
      <dsp:spPr>
        <a:xfrm>
          <a:off x="0" y="964880"/>
          <a:ext cx="666879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B84281-B4BB-4734-91AE-DAAB558534EE}">
      <dsp:nvSpPr>
        <dsp:cNvPr id="0" name=""/>
        <dsp:cNvSpPr/>
      </dsp:nvSpPr>
      <dsp:spPr>
        <a:xfrm>
          <a:off x="0" y="964880"/>
          <a:ext cx="6668792" cy="962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/>
            <a:t>Cavia</a:t>
          </a:r>
          <a:r>
            <a:rPr lang="nl-NL" sz="2100" kern="1200" dirty="0"/>
            <a:t>: houden van warmte, liefste binnen houden ( tussen de 16 en 20 graden )</a:t>
          </a:r>
          <a:endParaRPr lang="en-US" sz="2100" kern="1200" dirty="0"/>
        </a:p>
      </dsp:txBody>
      <dsp:txXfrm>
        <a:off x="0" y="964880"/>
        <a:ext cx="6668792" cy="962059"/>
      </dsp:txXfrm>
    </dsp:sp>
    <dsp:sp modelId="{3A2BD4CD-FD2F-49D8-968A-BD36E544394B}">
      <dsp:nvSpPr>
        <dsp:cNvPr id="0" name=""/>
        <dsp:cNvSpPr/>
      </dsp:nvSpPr>
      <dsp:spPr>
        <a:xfrm>
          <a:off x="0" y="1926940"/>
          <a:ext cx="666879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B0A044-7488-48B4-BC2D-E8C547F30CD9}">
      <dsp:nvSpPr>
        <dsp:cNvPr id="0" name=""/>
        <dsp:cNvSpPr/>
      </dsp:nvSpPr>
      <dsp:spPr>
        <a:xfrm>
          <a:off x="0" y="1926940"/>
          <a:ext cx="6668792" cy="962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/>
            <a:t>Hamster</a:t>
          </a:r>
          <a:r>
            <a:rPr lang="nl-NL" sz="2100" kern="1200" dirty="0"/>
            <a:t>: erg gevoelig voor schommelingen ( tussen de 18 en 21 graden )</a:t>
          </a:r>
          <a:endParaRPr lang="en-US" sz="2100" kern="1200" dirty="0"/>
        </a:p>
      </dsp:txBody>
      <dsp:txXfrm>
        <a:off x="0" y="1926940"/>
        <a:ext cx="6668792" cy="962059"/>
      </dsp:txXfrm>
    </dsp:sp>
    <dsp:sp modelId="{2944973E-A1A6-4DF1-8CE8-F20BFB8294EF}">
      <dsp:nvSpPr>
        <dsp:cNvPr id="0" name=""/>
        <dsp:cNvSpPr/>
      </dsp:nvSpPr>
      <dsp:spPr>
        <a:xfrm>
          <a:off x="0" y="2889000"/>
          <a:ext cx="666879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C8B514-1012-4220-BE02-4BE4F3EEC280}">
      <dsp:nvSpPr>
        <dsp:cNvPr id="0" name=""/>
        <dsp:cNvSpPr/>
      </dsp:nvSpPr>
      <dsp:spPr>
        <a:xfrm>
          <a:off x="0" y="2889000"/>
          <a:ext cx="6668792" cy="962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/>
            <a:t>Rat/muis: </a:t>
          </a:r>
          <a:r>
            <a:rPr lang="nl-NL" sz="2100" kern="1200" dirty="0"/>
            <a:t>vergelijkbaar met van de mens</a:t>
          </a:r>
          <a:endParaRPr lang="en-US" sz="2100" kern="1200" dirty="0"/>
        </a:p>
      </dsp:txBody>
      <dsp:txXfrm>
        <a:off x="0" y="2889000"/>
        <a:ext cx="6668792" cy="962059"/>
      </dsp:txXfrm>
    </dsp:sp>
    <dsp:sp modelId="{FDFC4604-045A-4CC6-9EDD-C283E4275890}">
      <dsp:nvSpPr>
        <dsp:cNvPr id="0" name=""/>
        <dsp:cNvSpPr/>
      </dsp:nvSpPr>
      <dsp:spPr>
        <a:xfrm>
          <a:off x="0" y="3851059"/>
          <a:ext cx="666879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CB7593-16A2-440B-999F-0C80F32BEF50}">
      <dsp:nvSpPr>
        <dsp:cNvPr id="0" name=""/>
        <dsp:cNvSpPr/>
      </dsp:nvSpPr>
      <dsp:spPr>
        <a:xfrm>
          <a:off x="0" y="3851059"/>
          <a:ext cx="6668792" cy="962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/>
            <a:t>Chinchilla</a:t>
          </a:r>
          <a:r>
            <a:rPr lang="nl-NL" sz="2100" kern="1200" dirty="0"/>
            <a:t>: kunnen goed tegen temperatuurverschillen ( tussen de 15 en 18 graden )</a:t>
          </a:r>
          <a:endParaRPr lang="en-US" sz="2100" kern="1200" dirty="0"/>
        </a:p>
      </dsp:txBody>
      <dsp:txXfrm>
        <a:off x="0" y="3851059"/>
        <a:ext cx="6668792" cy="962059"/>
      </dsp:txXfrm>
    </dsp:sp>
    <dsp:sp modelId="{38841F7C-8D70-4E39-8410-7350719B7A0E}">
      <dsp:nvSpPr>
        <dsp:cNvPr id="0" name=""/>
        <dsp:cNvSpPr/>
      </dsp:nvSpPr>
      <dsp:spPr>
        <a:xfrm>
          <a:off x="0" y="4813119"/>
          <a:ext cx="666879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5CE799-7EC9-45D1-8080-065DD38B920E}">
      <dsp:nvSpPr>
        <dsp:cNvPr id="0" name=""/>
        <dsp:cNvSpPr/>
      </dsp:nvSpPr>
      <dsp:spPr>
        <a:xfrm>
          <a:off x="0" y="4813119"/>
          <a:ext cx="6668792" cy="962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/>
            <a:t>Gerbils</a:t>
          </a:r>
          <a:r>
            <a:rPr lang="nl-NL" sz="2100" kern="1200" dirty="0"/>
            <a:t>: vergelijkbaar met van de mens</a:t>
          </a:r>
          <a:endParaRPr lang="en-US" sz="2100" kern="1200" dirty="0"/>
        </a:p>
      </dsp:txBody>
      <dsp:txXfrm>
        <a:off x="0" y="4813119"/>
        <a:ext cx="6668792" cy="962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6174C-41C0-4CB0-8CD7-C3A2CAB05B77}">
      <dsp:nvSpPr>
        <dsp:cNvPr id="0" name=""/>
        <dsp:cNvSpPr/>
      </dsp:nvSpPr>
      <dsp:spPr>
        <a:xfrm>
          <a:off x="0" y="938924"/>
          <a:ext cx="6668792" cy="17334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AC4CB-9C6E-4785-8DC8-B1674322876D}">
      <dsp:nvSpPr>
        <dsp:cNvPr id="0" name=""/>
        <dsp:cNvSpPr/>
      </dsp:nvSpPr>
      <dsp:spPr>
        <a:xfrm>
          <a:off x="524353" y="1328940"/>
          <a:ext cx="953370" cy="9533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A5194-A4D7-4EEF-9EC3-45251D0CB766}">
      <dsp:nvSpPr>
        <dsp:cNvPr id="0" name=""/>
        <dsp:cNvSpPr/>
      </dsp:nvSpPr>
      <dsp:spPr>
        <a:xfrm>
          <a:off x="2002077" y="938924"/>
          <a:ext cx="4666714" cy="173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452" tIns="183452" rIns="183452" bIns="18345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Wat houdt verrijking in?</a:t>
          </a:r>
          <a:endParaRPr lang="en-US" sz="2400" kern="1200"/>
        </a:p>
      </dsp:txBody>
      <dsp:txXfrm>
        <a:off x="2002077" y="938924"/>
        <a:ext cx="4666714" cy="1733400"/>
      </dsp:txXfrm>
    </dsp:sp>
    <dsp:sp modelId="{BA773F54-A0F0-4194-BA59-1509044308BD}">
      <dsp:nvSpPr>
        <dsp:cNvPr id="0" name=""/>
        <dsp:cNvSpPr/>
      </dsp:nvSpPr>
      <dsp:spPr>
        <a:xfrm>
          <a:off x="0" y="3105675"/>
          <a:ext cx="6668792" cy="17334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C57F8-52F8-42AA-B44C-E42DCE8A3A22}">
      <dsp:nvSpPr>
        <dsp:cNvPr id="0" name=""/>
        <dsp:cNvSpPr/>
      </dsp:nvSpPr>
      <dsp:spPr>
        <a:xfrm>
          <a:off x="524353" y="3495690"/>
          <a:ext cx="953370" cy="9533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1C88CF-E823-4BF2-89D2-1460D7CB59EF}">
      <dsp:nvSpPr>
        <dsp:cNvPr id="0" name=""/>
        <dsp:cNvSpPr/>
      </dsp:nvSpPr>
      <dsp:spPr>
        <a:xfrm>
          <a:off x="2002077" y="3105675"/>
          <a:ext cx="4666714" cy="1733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452" tIns="183452" rIns="183452" bIns="18345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/>
            <a:t>Verrijking betekent dat je het natuurlijk gedrag van je huisdier zoveel mogelijk stimuleert.</a:t>
          </a:r>
          <a:endParaRPr lang="en-US" sz="2400" kern="1200"/>
        </a:p>
      </dsp:txBody>
      <dsp:txXfrm>
        <a:off x="2002077" y="3105675"/>
        <a:ext cx="4666714" cy="1733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8DC96-1ACF-46F4-9A6B-DC93805B0380}">
      <dsp:nvSpPr>
        <dsp:cNvPr id="0" name=""/>
        <dsp:cNvSpPr/>
      </dsp:nvSpPr>
      <dsp:spPr>
        <a:xfrm>
          <a:off x="0" y="705"/>
          <a:ext cx="6668792" cy="1650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E11B8-7D8D-4056-B0D1-0D7B84D648CE}">
      <dsp:nvSpPr>
        <dsp:cNvPr id="0" name=""/>
        <dsp:cNvSpPr/>
      </dsp:nvSpPr>
      <dsp:spPr>
        <a:xfrm>
          <a:off x="499262" y="372057"/>
          <a:ext cx="907749" cy="9077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195FC-8EA0-4D54-B4C2-60B75F195D31}">
      <dsp:nvSpPr>
        <dsp:cNvPr id="0" name=""/>
        <dsp:cNvSpPr/>
      </dsp:nvSpPr>
      <dsp:spPr>
        <a:xfrm>
          <a:off x="1906274" y="705"/>
          <a:ext cx="4762517" cy="165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673" tIns="174673" rIns="174673" bIns="1746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/>
            <a:t>NSW Werken in Dierverzorging. H8 Reiniging en desinfectie. </a:t>
          </a:r>
          <a:endParaRPr lang="en-US" sz="2500" kern="1200"/>
        </a:p>
      </dsp:txBody>
      <dsp:txXfrm>
        <a:off x="1906274" y="705"/>
        <a:ext cx="4762517" cy="1650454"/>
      </dsp:txXfrm>
    </dsp:sp>
    <dsp:sp modelId="{2E0A0AA0-B9BD-4EA4-88A2-9F1D2470FC14}">
      <dsp:nvSpPr>
        <dsp:cNvPr id="0" name=""/>
        <dsp:cNvSpPr/>
      </dsp:nvSpPr>
      <dsp:spPr>
        <a:xfrm>
          <a:off x="0" y="2063772"/>
          <a:ext cx="6668792" cy="1650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C9BB1-C98D-47A2-AD3F-3D9E846F7B5D}">
      <dsp:nvSpPr>
        <dsp:cNvPr id="0" name=""/>
        <dsp:cNvSpPr/>
      </dsp:nvSpPr>
      <dsp:spPr>
        <a:xfrm>
          <a:off x="499262" y="2435125"/>
          <a:ext cx="907749" cy="9077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768CE-3BD2-4871-94BF-2F6B5C65A523}">
      <dsp:nvSpPr>
        <dsp:cNvPr id="0" name=""/>
        <dsp:cNvSpPr/>
      </dsp:nvSpPr>
      <dsp:spPr>
        <a:xfrm>
          <a:off x="1906274" y="2063772"/>
          <a:ext cx="4762517" cy="165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673" tIns="174673" rIns="174673" bIns="1746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8.8 Reiniging van frettenverblijven</a:t>
          </a:r>
          <a:endParaRPr lang="en-US" sz="2500" kern="1200"/>
        </a:p>
      </dsp:txBody>
      <dsp:txXfrm>
        <a:off x="1906274" y="2063772"/>
        <a:ext cx="4762517" cy="1650454"/>
      </dsp:txXfrm>
    </dsp:sp>
    <dsp:sp modelId="{21373931-B8F7-46CB-ADB9-5D8AA7611811}">
      <dsp:nvSpPr>
        <dsp:cNvPr id="0" name=""/>
        <dsp:cNvSpPr/>
      </dsp:nvSpPr>
      <dsp:spPr>
        <a:xfrm>
          <a:off x="0" y="4126840"/>
          <a:ext cx="6668792" cy="165045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F654D-0097-4B8A-BD3E-2174FB54454D}">
      <dsp:nvSpPr>
        <dsp:cNvPr id="0" name=""/>
        <dsp:cNvSpPr/>
      </dsp:nvSpPr>
      <dsp:spPr>
        <a:xfrm>
          <a:off x="499262" y="4498192"/>
          <a:ext cx="907749" cy="9077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E4F34-38C2-4C07-B8A1-2F931B2ADBB6}">
      <dsp:nvSpPr>
        <dsp:cNvPr id="0" name=""/>
        <dsp:cNvSpPr/>
      </dsp:nvSpPr>
      <dsp:spPr>
        <a:xfrm>
          <a:off x="1906274" y="4126840"/>
          <a:ext cx="4762517" cy="1650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673" tIns="174673" rIns="174673" bIns="17467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8.9 Reiniging en desinfectie van konijnen en knaagdierverblijven. </a:t>
          </a:r>
          <a:endParaRPr lang="en-US" sz="2500" kern="1200"/>
        </a:p>
      </dsp:txBody>
      <dsp:txXfrm>
        <a:off x="1906274" y="4126840"/>
        <a:ext cx="4762517" cy="1650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101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1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98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2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9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8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9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99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94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2/16/2023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2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slusos.blogspot.com/2012/06/ainda-os-nee-e-os-exames-nacionais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72C53508-B3F0-4B95-A7BB-3FB94033C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88D167-DDDB-0F01-E828-CD31C5380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3600" y="1311279"/>
            <a:ext cx="4060800" cy="2049502"/>
          </a:xfrm>
        </p:spPr>
        <p:txBody>
          <a:bodyPr>
            <a:normAutofit/>
          </a:bodyPr>
          <a:lstStyle/>
          <a:p>
            <a:r>
              <a:rPr lang="nl-NL"/>
              <a:t>Huisvesting en Hygiene 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636C1F5-6744-7814-7D6A-A4FD9527A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3600" y="3513077"/>
            <a:ext cx="4060800" cy="2014088"/>
          </a:xfrm>
        </p:spPr>
        <p:txBody>
          <a:bodyPr>
            <a:normAutofit/>
          </a:bodyPr>
          <a:lstStyle/>
          <a:p>
            <a:r>
              <a:rPr lang="nl-NL"/>
              <a:t>Blok 4</a:t>
            </a:r>
            <a:endParaRPr lang="nl-NL" dirty="0"/>
          </a:p>
        </p:txBody>
      </p:sp>
      <p:pic>
        <p:nvPicPr>
          <p:cNvPr id="5" name="Afbeelding 4" descr="Een wild konijn in het wild">
            <a:extLst>
              <a:ext uri="{FF2B5EF4-FFF2-40B4-BE49-F238E27FC236}">
                <a16:creationId xmlns:a16="http://schemas.microsoft.com/office/drawing/2014/main" id="{95A7CC72-5826-D9A8-FD30-2AA42EF33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2" r="13838" b="2"/>
          <a:stretch/>
        </p:blipFill>
        <p:spPr>
          <a:xfrm>
            <a:off x="540988" y="540000"/>
            <a:ext cx="5555011" cy="577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DC925D4-A222-4AF4-B410-4AFDEE455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8100000" flipH="1">
            <a:off x="6674373" y="402322"/>
            <a:ext cx="641183" cy="1069728"/>
            <a:chOff x="6484112" y="2967038"/>
            <a:chExt cx="641183" cy="106972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DBBB94E-15E5-42D1-A617-70B91FC06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8" name="Freeform 68">
                <a:extLst>
                  <a:ext uri="{FF2B5EF4-FFF2-40B4-BE49-F238E27FC236}">
                    <a16:creationId xmlns:a16="http://schemas.microsoft.com/office/drawing/2014/main" id="{2C81B35A-4CE9-4440-B050-12A299FA65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69">
                <a:extLst>
                  <a:ext uri="{FF2B5EF4-FFF2-40B4-BE49-F238E27FC236}">
                    <a16:creationId xmlns:a16="http://schemas.microsoft.com/office/drawing/2014/main" id="{A0D17983-4044-441A-ADBD-E035D9AE7E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70">
                <a:extLst>
                  <a:ext uri="{FF2B5EF4-FFF2-40B4-BE49-F238E27FC236}">
                    <a16:creationId xmlns:a16="http://schemas.microsoft.com/office/drawing/2014/main" id="{19F1FD06-FDAD-4A4F-BFA2-40C00615E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EFDE4C0-4728-4BFA-AB30-F128558D0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6484112" y="3104366"/>
              <a:ext cx="317159" cy="932400"/>
              <a:chOff x="6808136" y="2967038"/>
              <a:chExt cx="317159" cy="932400"/>
            </a:xfrm>
          </p:grpSpPr>
          <p:sp>
            <p:nvSpPr>
              <p:cNvPr id="15" name="Freeform 68">
                <a:extLst>
                  <a:ext uri="{FF2B5EF4-FFF2-40B4-BE49-F238E27FC236}">
                    <a16:creationId xmlns:a16="http://schemas.microsoft.com/office/drawing/2014/main" id="{1D506130-A061-4892-B4AB-FC514FF04A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69">
                <a:extLst>
                  <a:ext uri="{FF2B5EF4-FFF2-40B4-BE49-F238E27FC236}">
                    <a16:creationId xmlns:a16="http://schemas.microsoft.com/office/drawing/2014/main" id="{49AD3E33-5B3A-488D-9055-A66F489647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70">
                <a:extLst>
                  <a:ext uri="{FF2B5EF4-FFF2-40B4-BE49-F238E27FC236}">
                    <a16:creationId xmlns:a16="http://schemas.microsoft.com/office/drawing/2014/main" id="{A5CE7C61-384B-4565-8779-29E91BEF4C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E5DB50-1341-4A9E-A206-967EBBDE4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 flipH="1">
            <a:off x="11020476" y="5368081"/>
            <a:ext cx="641183" cy="1069728"/>
            <a:chOff x="6484112" y="2967038"/>
            <a:chExt cx="641183" cy="106972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9A84626-F20C-4555-AFAF-1A2B70D3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8" name="Freeform 68">
                <a:extLst>
                  <a:ext uri="{FF2B5EF4-FFF2-40B4-BE49-F238E27FC236}">
                    <a16:creationId xmlns:a16="http://schemas.microsoft.com/office/drawing/2014/main" id="{561A2DEB-32E0-497B-AFF5-12455326DC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F74C0FA4-7280-478C-9F0A-5C44367405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70">
                <a:extLst>
                  <a:ext uri="{FF2B5EF4-FFF2-40B4-BE49-F238E27FC236}">
                    <a16:creationId xmlns:a16="http://schemas.microsoft.com/office/drawing/2014/main" id="{6055EE13-719B-42CB-B390-656E3D7ED4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AFE4A8F-11DC-406B-81CA-1EFF5D00C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6484112" y="3104366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1220809B-3187-4A4E-B1B4-931C71836C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FA8BADC2-4522-4CCB-B068-9C3AC1F1EF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8507DFE2-C18B-40C2-A945-EFDD0D8EC9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94754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A0DF89-5E6E-CC47-314B-5331D61B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6800"/>
            <a:ext cx="2802386" cy="4689475"/>
          </a:xfrm>
        </p:spPr>
        <p:txBody>
          <a:bodyPr anchor="t">
            <a:normAutofit/>
          </a:bodyPr>
          <a:lstStyle/>
          <a:p>
            <a:r>
              <a:rPr lang="nl-NL" dirty="0"/>
              <a:t>Opdracht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297EE85-16E4-F9AE-7FF4-2AA19350CB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533141"/>
              </p:ext>
            </p:extLst>
          </p:nvPr>
        </p:nvGraphicFramePr>
        <p:xfrm>
          <a:off x="4982215" y="537330"/>
          <a:ext cx="6668792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234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672BF7-F1DE-D736-4A8C-76546126A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124202"/>
          </a:xfrm>
        </p:spPr>
        <p:txBody>
          <a:bodyPr wrap="square" anchor="ctr">
            <a:normAutofit/>
          </a:bodyPr>
          <a:lstStyle/>
          <a:p>
            <a:pPr algn="ctr"/>
            <a:r>
              <a:rPr lang="nl-NL" dirty="0"/>
              <a:t>Dit blok</a:t>
            </a:r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83A8D1-ED1B-47A1-AA44-289C080E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2664"/>
            <a:ext cx="12192000" cy="460533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35C47D4-CF2F-6CF6-2D0D-43440B782E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6642292"/>
              </p:ext>
            </p:extLst>
          </p:nvPr>
        </p:nvGraphicFramePr>
        <p:xfrm>
          <a:off x="541338" y="2843212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8052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F5BD4B-B51A-5B7E-1EA2-63BF88C31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00" y="542671"/>
            <a:ext cx="10026650" cy="1124202"/>
          </a:xfrm>
        </p:spPr>
        <p:txBody>
          <a:bodyPr wrap="square" anchor="ctr">
            <a:normAutofit/>
          </a:bodyPr>
          <a:lstStyle/>
          <a:p>
            <a:pPr algn="ctr"/>
            <a:r>
              <a:rPr lang="nl-NL" dirty="0"/>
              <a:t>Vandaag</a:t>
            </a:r>
            <a:endParaRPr lang="nl-NL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83A8D1-ED1B-47A1-AA44-289C080ED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52664"/>
            <a:ext cx="12192000" cy="460533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2E800F1-13E8-1C31-299B-760136959A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643382"/>
              </p:ext>
            </p:extLst>
          </p:nvPr>
        </p:nvGraphicFramePr>
        <p:xfrm>
          <a:off x="541338" y="2843212"/>
          <a:ext cx="11109674" cy="347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8291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82505-B516-0A10-BB73-86F96BAE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een konijn en wat is een knaagdier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7C63D0-634C-12EA-41A2-6F7FA3BCB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Is een konijn een knaagdier?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Een konijn behoort tot de haasachtige en heeft zogenaamde stifttanden!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2D56491-6A62-7BAF-C8D3-D091DF502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10300" y="2020416"/>
            <a:ext cx="2981325" cy="223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4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65AA36A-D7CC-493C-A0EE-F8AC3564D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82B9D7-3B65-9B1C-C411-5ED94525D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369" y="395297"/>
            <a:ext cx="4078800" cy="1594282"/>
          </a:xfrm>
        </p:spPr>
        <p:txBody>
          <a:bodyPr wrap="square" anchor="b">
            <a:normAutofit/>
          </a:bodyPr>
          <a:lstStyle/>
          <a:p>
            <a:pPr algn="ctr"/>
            <a:r>
              <a:rPr lang="nl-NL" dirty="0"/>
              <a:t>Solitair of groepsdier	</a:t>
            </a:r>
          </a:p>
        </p:txBody>
      </p:sp>
      <p:pic>
        <p:nvPicPr>
          <p:cNvPr id="5" name="Picture 4" descr="Klein bruin konijn">
            <a:extLst>
              <a:ext uri="{FF2B5EF4-FFF2-40B4-BE49-F238E27FC236}">
                <a16:creationId xmlns:a16="http://schemas.microsoft.com/office/drawing/2014/main" id="{8369E153-C28E-6CF0-1B19-5B79FBCC9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46" r="3655" b="1"/>
          <a:stretch/>
        </p:blipFill>
        <p:spPr>
          <a:xfrm>
            <a:off x="717006" y="540000"/>
            <a:ext cx="5778000" cy="5778000"/>
          </a:xfrm>
          <a:custGeom>
            <a:avLst/>
            <a:gdLst/>
            <a:ahLst/>
            <a:cxnLst/>
            <a:rect l="l" t="t" r="r" b="b"/>
            <a:pathLst>
              <a:path w="5778000" h="5778000">
                <a:moveTo>
                  <a:pt x="2889000" y="0"/>
                </a:moveTo>
                <a:cubicBezTo>
                  <a:pt x="4484551" y="0"/>
                  <a:pt x="5778000" y="1293449"/>
                  <a:pt x="5778000" y="2889000"/>
                </a:cubicBezTo>
                <a:cubicBezTo>
                  <a:pt x="5778000" y="4484551"/>
                  <a:pt x="4484551" y="5778000"/>
                  <a:pt x="2889000" y="5778000"/>
                </a:cubicBezTo>
                <a:cubicBezTo>
                  <a:pt x="1293449" y="5778000"/>
                  <a:pt x="0" y="4484551"/>
                  <a:pt x="0" y="2889000"/>
                </a:cubicBezTo>
                <a:cubicBezTo>
                  <a:pt x="0" y="1293449"/>
                  <a:pt x="1293449" y="0"/>
                  <a:pt x="2889000" y="0"/>
                </a:cubicBezTo>
                <a:close/>
              </a:path>
            </a:pathLst>
          </a:cu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850A2DA-FC3C-4E59-9724-29CF2777D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638B10-3671-942A-6677-F2DE51581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368" y="2611119"/>
            <a:ext cx="4480191" cy="3706875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nl-NL" sz="1600" dirty="0"/>
              <a:t>Solitair is alleen, het dier heeft geen soortgenoten nodig</a:t>
            </a:r>
          </a:p>
          <a:p>
            <a:pPr>
              <a:lnSpc>
                <a:spcPct val="140000"/>
              </a:lnSpc>
            </a:pPr>
            <a:r>
              <a:rPr lang="nl-NL" sz="1600" dirty="0"/>
              <a:t>Groepsdier, leeft met sowieso 1 andere soortgenoot</a:t>
            </a:r>
          </a:p>
          <a:p>
            <a:pPr>
              <a:lnSpc>
                <a:spcPct val="140000"/>
              </a:lnSpc>
            </a:pPr>
            <a:endParaRPr lang="nl-NL" sz="1600" dirty="0"/>
          </a:p>
          <a:p>
            <a:pPr>
              <a:lnSpc>
                <a:spcPct val="140000"/>
              </a:lnSpc>
            </a:pPr>
            <a:r>
              <a:rPr lang="nl-NL" sz="1600" dirty="0"/>
              <a:t>Konijn is groepsdier!</a:t>
            </a:r>
          </a:p>
          <a:p>
            <a:pPr>
              <a:lnSpc>
                <a:spcPct val="140000"/>
              </a:lnSpc>
            </a:pPr>
            <a:r>
              <a:rPr lang="nl-NL" sz="1600" dirty="0"/>
              <a:t>Knaagdieren kunnen groepsdieren zijn, maar kunnen ook solitair zijn. </a:t>
            </a:r>
          </a:p>
        </p:txBody>
      </p:sp>
    </p:spTree>
    <p:extLst>
      <p:ext uri="{BB962C8B-B14F-4D97-AF65-F5344CB8AC3E}">
        <p14:creationId xmlns:p14="http://schemas.microsoft.com/office/powerpoint/2010/main" val="897185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BABAE5-D325-397B-7220-0382D2C5B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092D32E-B1E6-4335-BD86-8461882A7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20600" y="-1013389"/>
            <a:ext cx="6857999" cy="88848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60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47B5BD-21A2-638C-F8D5-F219FBEAF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396" y="395289"/>
            <a:ext cx="4075200" cy="222668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</a:rPr>
              <a:t>Bodembedekking konijn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961C61-E853-BAF4-A31F-7026BBE61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396" y="4248000"/>
            <a:ext cx="4075200" cy="20512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en-US" sz="2400" dirty="0" err="1">
                <a:solidFill>
                  <a:srgbClr val="FFFFFF">
                    <a:alpha val="90000"/>
                  </a:srgbClr>
                </a:solidFill>
              </a:rPr>
              <a:t>Korrels</a:t>
            </a:r>
            <a:r>
              <a:rPr lang="en-US" sz="2400" dirty="0">
                <a:solidFill>
                  <a:srgbClr val="FFFFFF">
                    <a:alpha val="90000"/>
                  </a:srgbClr>
                </a:solidFill>
              </a:rPr>
              <a:t> op basis van </a:t>
            </a:r>
            <a:r>
              <a:rPr lang="en-US" sz="2400" dirty="0" err="1">
                <a:solidFill>
                  <a:srgbClr val="FFFFFF">
                    <a:alpha val="90000"/>
                  </a:srgbClr>
                </a:solidFill>
              </a:rPr>
              <a:t>maiskolf</a:t>
            </a:r>
            <a:r>
              <a:rPr lang="en-US" sz="2400" dirty="0">
                <a:solidFill>
                  <a:srgbClr val="FFFFFF">
                    <a:alpha val="90000"/>
                  </a:srgbClr>
                </a:solidFill>
              </a:rPr>
              <a:t>, papier, </a:t>
            </a:r>
            <a:r>
              <a:rPr lang="en-US" sz="2400" dirty="0" err="1">
                <a:solidFill>
                  <a:srgbClr val="FFFFFF">
                    <a:alpha val="90000"/>
                  </a:srgbClr>
                </a:solidFill>
              </a:rPr>
              <a:t>karton</a:t>
            </a:r>
            <a:r>
              <a:rPr lang="en-US" sz="2400" dirty="0">
                <a:solidFill>
                  <a:srgbClr val="FFFFFF">
                    <a:alpha val="9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FFFFFF">
                    <a:alpha val="90000"/>
                  </a:srgbClr>
                </a:solidFill>
              </a:rPr>
              <a:t>strokorrels</a:t>
            </a:r>
            <a:r>
              <a:rPr lang="en-US" sz="2400" dirty="0">
                <a:solidFill>
                  <a:srgbClr val="FFFFFF">
                    <a:alpha val="9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FFFFFF">
                    <a:alpha val="90000"/>
                  </a:srgbClr>
                </a:solidFill>
              </a:rPr>
              <a:t>kranten</a:t>
            </a:r>
            <a:r>
              <a:rPr lang="en-US" sz="2400" dirty="0">
                <a:solidFill>
                  <a:srgbClr val="FFFFFF">
                    <a:alpha val="90000"/>
                  </a:srgbClr>
                </a:solidFill>
              </a:rPr>
              <a:t> met </a:t>
            </a:r>
            <a:r>
              <a:rPr lang="en-US" sz="2400" dirty="0" err="1">
                <a:solidFill>
                  <a:srgbClr val="FFFFFF">
                    <a:alpha val="90000"/>
                  </a:srgbClr>
                </a:solidFill>
              </a:rPr>
              <a:t>daarop</a:t>
            </a:r>
            <a:r>
              <a:rPr lang="en-US" sz="2400" dirty="0">
                <a:solidFill>
                  <a:srgbClr val="FFFFFF">
                    <a:alpha val="9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FFFFFF">
                    <a:alpha val="90000"/>
                  </a:srgbClr>
                </a:solidFill>
              </a:rPr>
              <a:t>een</a:t>
            </a:r>
            <a:r>
              <a:rPr lang="en-US" sz="2400" dirty="0">
                <a:solidFill>
                  <a:srgbClr val="FFFFFF">
                    <a:alpha val="9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FFFFFF">
                    <a:alpha val="90000"/>
                  </a:srgbClr>
                </a:solidFill>
              </a:rPr>
              <a:t>dikke</a:t>
            </a:r>
            <a:r>
              <a:rPr lang="en-US" sz="2400" dirty="0">
                <a:solidFill>
                  <a:srgbClr val="FFFFFF">
                    <a:alpha val="9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FFFFFF">
                    <a:alpha val="90000"/>
                  </a:srgbClr>
                </a:solidFill>
              </a:rPr>
              <a:t>laag</a:t>
            </a:r>
            <a:r>
              <a:rPr lang="en-US" sz="2400" dirty="0">
                <a:solidFill>
                  <a:srgbClr val="FFFFFF">
                    <a:alpha val="9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FFFFFF">
                    <a:alpha val="90000"/>
                  </a:srgbClr>
                </a:solidFill>
              </a:rPr>
              <a:t>stro</a:t>
            </a:r>
            <a:endParaRPr lang="en-US" sz="2400" dirty="0">
              <a:solidFill>
                <a:srgbClr val="FFFFFF">
                  <a:alpha val="90000"/>
                </a:srgb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3051BA-EC19-4D8D-B5E3-10AF20026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35921" y="2840038"/>
            <a:ext cx="2216150" cy="1177924"/>
            <a:chOff x="4987925" y="2840038"/>
            <a:chExt cx="2216150" cy="11779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78C318-2188-4C14-8EEF-F9F6C8CC3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4B20085-9D92-406D-8A76-E698EA9189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C553453-D3A3-4D6C-AB29-56E1D615F6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9" name="Freeform 68">
                  <a:extLst>
                    <a:ext uri="{FF2B5EF4-FFF2-40B4-BE49-F238E27FC236}">
                      <a16:creationId xmlns:a16="http://schemas.microsoft.com/office/drawing/2014/main" id="{7AAE47F8-C3A8-4034-9064-8C3241A964E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69">
                  <a:extLst>
                    <a:ext uri="{FF2B5EF4-FFF2-40B4-BE49-F238E27FC236}">
                      <a16:creationId xmlns:a16="http://schemas.microsoft.com/office/drawing/2014/main" id="{A1BD09C1-6EAB-4FD0-8E3E-5395370F4CA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Line 70">
                  <a:extLst>
                    <a:ext uri="{FF2B5EF4-FFF2-40B4-BE49-F238E27FC236}">
                      <a16:creationId xmlns:a16="http://schemas.microsoft.com/office/drawing/2014/main" id="{3A35D392-3E6C-44DF-8AE9-9623BC0EB24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3DA3B67-52C7-4832-9866-8D5A523597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6" name="Freeform 68">
                  <a:extLst>
                    <a:ext uri="{FF2B5EF4-FFF2-40B4-BE49-F238E27FC236}">
                      <a16:creationId xmlns:a16="http://schemas.microsoft.com/office/drawing/2014/main" id="{996787C3-F164-4304-9FBF-24451834684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69">
                  <a:extLst>
                    <a:ext uri="{FF2B5EF4-FFF2-40B4-BE49-F238E27FC236}">
                      <a16:creationId xmlns:a16="http://schemas.microsoft.com/office/drawing/2014/main" id="{8E004CCF-6644-4C43-B8CA-1BCC5C46A2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Line 70">
                  <a:extLst>
                    <a:ext uri="{FF2B5EF4-FFF2-40B4-BE49-F238E27FC236}">
                      <a16:creationId xmlns:a16="http://schemas.microsoft.com/office/drawing/2014/main" id="{3824467A-05FD-4A66-8B5A-A544E93045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364396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79C8A1-C4E4-4DE9-934E-91221AC99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AF50DD-9F98-3445-35D8-11D31ED0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987" y="395288"/>
            <a:ext cx="6317998" cy="1120439"/>
          </a:xfrm>
        </p:spPr>
        <p:txBody>
          <a:bodyPr wrap="square" anchor="b">
            <a:normAutofit/>
          </a:bodyPr>
          <a:lstStyle/>
          <a:p>
            <a:pPr algn="ctr"/>
            <a:r>
              <a:rPr lang="nl-NL" dirty="0"/>
              <a:t>Bodembedekking knaagdier </a:t>
            </a:r>
          </a:p>
        </p:txBody>
      </p:sp>
      <p:pic>
        <p:nvPicPr>
          <p:cNvPr id="5" name="Picture 4" descr="Open zakken met verschillende soorten zaden">
            <a:extLst>
              <a:ext uri="{FF2B5EF4-FFF2-40B4-BE49-F238E27FC236}">
                <a16:creationId xmlns:a16="http://schemas.microsoft.com/office/drawing/2014/main" id="{9756214A-ED03-60FF-03F3-C9F183307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54" r="34537" b="-1"/>
          <a:stretch/>
        </p:blipFill>
        <p:spPr>
          <a:xfrm>
            <a:off x="20" y="10"/>
            <a:ext cx="3863955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C7ED5D-77C4-4564-8B1A-E55609CF4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57986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A6763C-C2C2-6262-B653-CAAA9C37A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986" y="2164085"/>
            <a:ext cx="6318000" cy="429862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40000"/>
              </a:lnSpc>
            </a:pPr>
            <a:r>
              <a:rPr lang="nl-NL" b="1" dirty="0"/>
              <a:t>Verschilt per dier</a:t>
            </a:r>
          </a:p>
          <a:p>
            <a:pPr>
              <a:lnSpc>
                <a:spcPct val="140000"/>
              </a:lnSpc>
            </a:pPr>
            <a:endParaRPr lang="nl-NL" dirty="0"/>
          </a:p>
          <a:p>
            <a:pPr>
              <a:lnSpc>
                <a:spcPct val="140000"/>
              </a:lnSpc>
            </a:pPr>
            <a:r>
              <a:rPr lang="nl-NL" b="1" dirty="0"/>
              <a:t>Cavia: </a:t>
            </a:r>
            <a:r>
              <a:rPr lang="nl-NL" dirty="0"/>
              <a:t>stofvrij, hennepvezel of bedding</a:t>
            </a:r>
            <a:endParaRPr lang="nl-NL" b="1" dirty="0"/>
          </a:p>
          <a:p>
            <a:pPr>
              <a:lnSpc>
                <a:spcPct val="140000"/>
              </a:lnSpc>
            </a:pPr>
            <a:r>
              <a:rPr lang="nl-NL" b="1" dirty="0"/>
              <a:t>Hamster</a:t>
            </a:r>
            <a:r>
              <a:rPr lang="nl-NL" dirty="0"/>
              <a:t>: mais, houtpulp, karton en hennep + nestmateriaal</a:t>
            </a:r>
          </a:p>
          <a:p>
            <a:pPr>
              <a:lnSpc>
                <a:spcPct val="140000"/>
              </a:lnSpc>
            </a:pPr>
            <a:r>
              <a:rPr lang="nl-NL" b="1" dirty="0"/>
              <a:t>Rat/muis</a:t>
            </a:r>
            <a:r>
              <a:rPr lang="nl-NL" dirty="0"/>
              <a:t>: mais, hennep. MAG NIET stoffig zijn</a:t>
            </a:r>
          </a:p>
          <a:p>
            <a:pPr>
              <a:lnSpc>
                <a:spcPct val="140000"/>
              </a:lnSpc>
            </a:pPr>
            <a:r>
              <a:rPr lang="nl-NL" b="1" dirty="0"/>
              <a:t>Chinchilla</a:t>
            </a:r>
            <a:r>
              <a:rPr lang="nl-NL" dirty="0"/>
              <a:t>: mais of beukensnippers + zandbak</a:t>
            </a:r>
          </a:p>
          <a:p>
            <a:pPr>
              <a:lnSpc>
                <a:spcPct val="140000"/>
              </a:lnSpc>
            </a:pPr>
            <a:r>
              <a:rPr lang="nl-NL" b="1" dirty="0"/>
              <a:t>Gerbils</a:t>
            </a:r>
            <a:r>
              <a:rPr lang="nl-NL" dirty="0"/>
              <a:t>: stofarme houtvezel, krullen mengen met hooi of stro voor stevigheid. Geen zand, dit is vaak te koud</a:t>
            </a:r>
          </a:p>
          <a:p>
            <a:pPr>
              <a:lnSpc>
                <a:spcPct val="140000"/>
              </a:lnSpc>
            </a:pP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000502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03ECB80-78CC-D37F-1544-8A0CB4B4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6800"/>
            <a:ext cx="2802386" cy="4689475"/>
          </a:xfrm>
        </p:spPr>
        <p:txBody>
          <a:bodyPr anchor="t">
            <a:normAutofit/>
          </a:bodyPr>
          <a:lstStyle/>
          <a:p>
            <a:r>
              <a:rPr lang="nl-NL" dirty="0"/>
              <a:t>Klimaat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12E36A9-1FF9-A1F6-72F1-BF249FA49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210831"/>
              </p:ext>
            </p:extLst>
          </p:nvPr>
        </p:nvGraphicFramePr>
        <p:xfrm>
          <a:off x="4982215" y="537330"/>
          <a:ext cx="6668792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28620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EEE96A74-B62B-4642-AB22-7776A5F48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7B72FD-6653-9D3F-69AA-BAFB00F4E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46800"/>
            <a:ext cx="2802386" cy="4689475"/>
          </a:xfrm>
        </p:spPr>
        <p:txBody>
          <a:bodyPr anchor="t">
            <a:normAutofit/>
          </a:bodyPr>
          <a:lstStyle/>
          <a:p>
            <a:r>
              <a:rPr lang="nl-NL" dirty="0"/>
              <a:t>Verrijking	</a:t>
            </a: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9B4757C4-228A-47E5-94C8-058312AB2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323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ijdelijke aanduiding voor inhoud 2">
            <a:extLst>
              <a:ext uri="{FF2B5EF4-FFF2-40B4-BE49-F238E27FC236}">
                <a16:creationId xmlns:a16="http://schemas.microsoft.com/office/drawing/2014/main" id="{CD485147-428B-A878-7DD9-56DB54FA76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248743"/>
              </p:ext>
            </p:extLst>
          </p:nvPr>
        </p:nvGraphicFramePr>
        <p:xfrm>
          <a:off x="4982215" y="537330"/>
          <a:ext cx="6668792" cy="577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03683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295</Words>
  <Application>Microsoft Office PowerPoint</Application>
  <PresentationFormat>Breedbeeld</PresentationFormat>
  <Paragraphs>53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Goudy Old Style</vt:lpstr>
      <vt:lpstr>Wingdings</vt:lpstr>
      <vt:lpstr>FrostyVTI</vt:lpstr>
      <vt:lpstr>Huisvesting en Hygiene </vt:lpstr>
      <vt:lpstr>Dit blok</vt:lpstr>
      <vt:lpstr>Vandaag</vt:lpstr>
      <vt:lpstr>Wat is een konijn en wat is een knaagdier</vt:lpstr>
      <vt:lpstr>Solitair of groepsdier </vt:lpstr>
      <vt:lpstr>Bodembedekking konijn  </vt:lpstr>
      <vt:lpstr>Bodembedekking knaagdier </vt:lpstr>
      <vt:lpstr>Klimaat </vt:lpstr>
      <vt:lpstr>Verrijking </vt:lpstr>
      <vt:lpstr>Opdracht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Huisvesting en Hygiene </dc:title>
  <dc:creator>Maxime Van Straten</dc:creator>
  <cp:lastModifiedBy>Maxime Van Straten</cp:lastModifiedBy>
  <cp:revision>1</cp:revision>
  <dcterms:created xsi:type="dcterms:W3CDTF">2023-02-16T06:56:25Z</dcterms:created>
  <dcterms:modified xsi:type="dcterms:W3CDTF">2023-02-16T07:33:06Z</dcterms:modified>
</cp:coreProperties>
</file>