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4878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88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40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91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0994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01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460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9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04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26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688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FA203-8159-40AC-9E18-A067D42045D9}" type="datetimeFigureOut">
              <a:rPr lang="nl-NL" smtClean="0"/>
              <a:t>28-12-2012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159A0-830E-46D0-BED2-27E58E40AD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84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6" y="95250"/>
            <a:ext cx="9081623" cy="6663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373216"/>
            <a:ext cx="1348823" cy="7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02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051628" cy="66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7" y="104774"/>
            <a:ext cx="9077639" cy="6636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86050"/>
            <a:ext cx="1014299" cy="9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45" y="113154"/>
            <a:ext cx="9172991" cy="6744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726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063810" cy="665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34" y="95250"/>
            <a:ext cx="9118743" cy="667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73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36" y="27424"/>
            <a:ext cx="9195602" cy="67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18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151"/>
            <a:ext cx="9144000" cy="669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0" y="95250"/>
            <a:ext cx="9170680" cy="672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80" y="76597"/>
            <a:ext cx="9208349" cy="67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13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6" y="95250"/>
            <a:ext cx="9076698" cy="66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2" y="95250"/>
            <a:ext cx="9057709" cy="664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0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5" y="27424"/>
            <a:ext cx="9169329" cy="67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77" y="27424"/>
            <a:ext cx="9143206" cy="67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71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0" y="85725"/>
            <a:ext cx="9203348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19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6200"/>
            <a:ext cx="9069930" cy="6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1" y="76200"/>
            <a:ext cx="9083671" cy="6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08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2" y="95250"/>
            <a:ext cx="9157712" cy="670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95" y="76078"/>
            <a:ext cx="9210078" cy="674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71" y="45718"/>
            <a:ext cx="9208368" cy="674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1694681" cy="962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626" y="2132856"/>
            <a:ext cx="190101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05" y="3824288"/>
            <a:ext cx="1754387" cy="112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3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" y="116632"/>
            <a:ext cx="8995054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51" y="241281"/>
            <a:ext cx="1109697" cy="126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"/>
            <a:ext cx="4946784" cy="11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1186"/>
            <a:ext cx="775518" cy="110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281"/>
            <a:ext cx="765993" cy="94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21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24" y="54109"/>
            <a:ext cx="9171424" cy="67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40" y="54109"/>
            <a:ext cx="9243279" cy="67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82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"/>
            <a:ext cx="9203348" cy="677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8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1" y="91053"/>
            <a:ext cx="9253945" cy="6766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337"/>
            <a:ext cx="9267656" cy="6805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9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9011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416" y="15777"/>
            <a:ext cx="9144000" cy="686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69" y="0"/>
            <a:ext cx="9036496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91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4" y="85725"/>
            <a:ext cx="9101734" cy="665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12" y="91226"/>
            <a:ext cx="9056319" cy="6650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0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" y="188640"/>
            <a:ext cx="910844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9" y="121568"/>
            <a:ext cx="9180794" cy="6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29" y="157562"/>
            <a:ext cx="9150884" cy="67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76" y="155104"/>
            <a:ext cx="9200041" cy="673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16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44"/>
            <a:ext cx="9144000" cy="671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8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667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6" y="111683"/>
            <a:ext cx="9141623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98" y="32769"/>
            <a:ext cx="9153498" cy="670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8" y="13152"/>
            <a:ext cx="9190488" cy="676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950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" y="182880"/>
            <a:ext cx="9115429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1440"/>
            <a:ext cx="3191689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2" y="211440"/>
            <a:ext cx="9090998" cy="66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249" y="209560"/>
            <a:ext cx="9109961" cy="664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98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9036496" cy="659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0"/>
            <a:ext cx="1202766" cy="1392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051" y="120440"/>
            <a:ext cx="1005305" cy="1364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06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69930" cy="666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94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864"/>
            <a:ext cx="9191109" cy="6795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4" y="62864"/>
            <a:ext cx="9282115" cy="679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43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692695"/>
            <a:ext cx="2548483" cy="242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26" y="3501008"/>
            <a:ext cx="3771250" cy="293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52" y="2852936"/>
            <a:ext cx="3587651" cy="331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29" y="1"/>
            <a:ext cx="3739283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901" y="2996952"/>
            <a:ext cx="3109317" cy="38133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908" y="412244"/>
            <a:ext cx="2504800" cy="43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09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5" y="246152"/>
            <a:ext cx="9028947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66" y="215300"/>
            <a:ext cx="9094368" cy="6659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87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522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77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24056"/>
            <a:ext cx="9022164" cy="663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8640"/>
            <a:ext cx="912245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" y="182880"/>
            <a:ext cx="904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5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10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0</Words>
  <Application>Microsoft Office PowerPoint</Application>
  <PresentationFormat>Diavoorstelling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1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</dc:creator>
  <cp:lastModifiedBy>gebruiker</cp:lastModifiedBy>
  <cp:revision>15</cp:revision>
  <dcterms:created xsi:type="dcterms:W3CDTF">2012-12-28T14:29:01Z</dcterms:created>
  <dcterms:modified xsi:type="dcterms:W3CDTF">2012-12-29T07:15:22Z</dcterms:modified>
</cp:coreProperties>
</file>