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sldIdLst>
    <p:sldId id="256" r:id="rId5"/>
    <p:sldId id="257" r:id="rId6"/>
    <p:sldId id="258" r:id="rId7"/>
    <p:sldId id="269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71" r:id="rId20"/>
    <p:sldId id="272" r:id="rId21"/>
    <p:sldId id="273" r:id="rId22"/>
    <p:sldId id="275" r:id="rId23"/>
    <p:sldId id="276" r:id="rId24"/>
    <p:sldId id="278" r:id="rId25"/>
    <p:sldId id="279" r:id="rId26"/>
    <p:sldId id="277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D11FEB-6618-4718-93C3-53911202CDA4}" v="5" dt="2022-11-28T07:41:00.0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93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5203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4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7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1562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9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76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39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595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6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0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75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2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5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1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0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59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7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17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ktplaats.nl/v/auto-diversen/aanhangers-en-bagagewagens/m1796593263-nieuw-anssems-plt750-plateauwagen-de-goedkoopste" TargetMode="External"/><Relationship Id="rId2" Type="http://schemas.openxmlformats.org/officeDocument/2006/relationships/hyperlink" Target="https://www.autoscout24.nl/aanbod/volkswagen-crafter-kasten-30-kurz-l1h1-3-sitzer-klima-zv-fb-diesel-zilver-96ee74f1-6b9e-49b3-a9fb-51dfcd4d6012?source=list_searchresults&amp;utm_source=web-share&amp;utm_medium=copy&amp;utm_campaign=shar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goon-my.sharepoint.com/personal/oever_zone_college/Documents/vanaf%2019%20mrt%202020/2021-2022/klas%203/eigen%20bedrijf/balans-resultaten-leeg.xls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rawmind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70B5D2-2DCB-4889-9C5D-9A1DB85F2B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Ondernemen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D5294B7-DD46-433E-81F5-B57D8E86DD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Om iets bij te verdienen</a:t>
            </a:r>
          </a:p>
        </p:txBody>
      </p:sp>
    </p:spTree>
    <p:extLst>
      <p:ext uri="{BB962C8B-B14F-4D97-AF65-F5344CB8AC3E}">
        <p14:creationId xmlns:p14="http://schemas.microsoft.com/office/powerpoint/2010/main" val="1662066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A2263-75BD-485A-A8D7-FC3B9E5C5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Maak een dia </a:t>
            </a:r>
            <a:r>
              <a:rPr lang="nl-NL" dirty="0">
                <a:sym typeface="Wingdings" panose="05000000000000000000" pitchFamily="2" charset="2"/>
              </a:rPr>
              <a:t> wat zou ik graag beter in willen worden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2FE5A5-46E0-4A32-8E5A-547737838A3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1142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5F7E77-B9A5-4B61-9759-0E177F8A1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2553511"/>
          </a:xfrm>
        </p:spPr>
        <p:txBody>
          <a:bodyPr>
            <a:normAutofit fontScale="90000"/>
          </a:bodyPr>
          <a:lstStyle/>
          <a:p>
            <a:r>
              <a:rPr lang="nl-NL" dirty="0"/>
              <a:t>Kijk nog een keer naar de dia:</a:t>
            </a:r>
            <a:br>
              <a:rPr lang="nl-NL" dirty="0"/>
            </a:br>
            <a:r>
              <a:rPr lang="nl-NL" dirty="0"/>
              <a:t>--Welk idee heb ik om als bijverdienste te gaan doen--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F82631-8C0C-408E-83ED-BDF3B0D31E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928026"/>
            <a:ext cx="10394707" cy="2446559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chemeClr val="accent1">
                    <a:lumMod val="75000"/>
                  </a:schemeClr>
                </a:solidFill>
              </a:rPr>
              <a:t>Maak een keuze en overleg met docent en klasgenoten</a:t>
            </a:r>
          </a:p>
        </p:txBody>
      </p:sp>
    </p:spTree>
    <p:extLst>
      <p:ext uri="{BB962C8B-B14F-4D97-AF65-F5344CB8AC3E}">
        <p14:creationId xmlns:p14="http://schemas.microsoft.com/office/powerpoint/2010/main" val="3556269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EAE69-2FDD-4039-AA29-1AD553B2D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2108200"/>
          </a:xfrm>
        </p:spPr>
        <p:txBody>
          <a:bodyPr>
            <a:normAutofit fontScale="90000"/>
          </a:bodyPr>
          <a:lstStyle/>
          <a:p>
            <a:r>
              <a:rPr lang="nl-NL" dirty="0"/>
              <a:t>De keuze = = = = = </a:t>
            </a:r>
            <a:br>
              <a:rPr lang="nl-NL" dirty="0"/>
            </a:br>
            <a:r>
              <a:rPr lang="nl-NL" dirty="0"/>
              <a:t>			</a:t>
            </a:r>
            <a:r>
              <a:rPr lang="nl-NL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 bv feesttent verhuren)</a:t>
            </a:r>
            <a:br>
              <a:rPr lang="nl-NL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nl-NL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		(FOURAGE HANDEL, KLEINE PAKJES)</a:t>
            </a:r>
            <a:br>
              <a:rPr lang="nl-NL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nl-NL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		(GROND, ZAND, POTGROND IN BIGBAGS)</a:t>
            </a:r>
            <a:br>
              <a:rPr lang="nl-NL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nl-NL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5FAEBA-D4B6-4B98-AEDB-F1E6B30796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chemeClr val="accent1">
                    <a:lumMod val="75000"/>
                  </a:schemeClr>
                </a:solidFill>
              </a:rPr>
              <a:t>Dit idee wil ik verder uitwerken</a:t>
            </a:r>
          </a:p>
        </p:txBody>
      </p:sp>
    </p:spTree>
    <p:extLst>
      <p:ext uri="{BB962C8B-B14F-4D97-AF65-F5344CB8AC3E}">
        <p14:creationId xmlns:p14="http://schemas.microsoft.com/office/powerpoint/2010/main" val="925213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F7F12-7ED5-46A5-822D-147630BD4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612119" cy="1151965"/>
          </a:xfrm>
        </p:spPr>
        <p:txBody>
          <a:bodyPr>
            <a:normAutofit fontScale="90000"/>
          </a:bodyPr>
          <a:lstStyle/>
          <a:p>
            <a:r>
              <a:rPr lang="nl-NL" dirty="0"/>
              <a:t>Presenteren  </a:t>
            </a:r>
            <a:r>
              <a:rPr lang="nl-NL" sz="4000" dirty="0"/>
              <a:t>(voor de groep) </a:t>
            </a:r>
            <a:r>
              <a:rPr lang="nl-NL" dirty="0"/>
              <a:t>van jouw idee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A04457-746D-4D58-BB11-778410234A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318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004E7F-813C-4D32-867E-B1C5828ED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0625483" cy="1151965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4">
                    <a:lumMod val="75000"/>
                  </a:schemeClr>
                </a:solidFill>
              </a:rPr>
              <a:t>Je gaat jouw bedrijf verder uitwerken</a:t>
            </a:r>
            <a:br>
              <a:rPr lang="nl-NL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accent4">
                    <a:lumMod val="75000"/>
                  </a:schemeClr>
                </a:solidFill>
              </a:rPr>
              <a:t>				</a:t>
            </a:r>
            <a:r>
              <a:rPr lang="nl-NL" sz="3600" dirty="0">
                <a:solidFill>
                  <a:schemeClr val="accent4">
                    <a:lumMod val="75000"/>
                  </a:schemeClr>
                </a:solidFill>
              </a:rPr>
              <a:t>verschillende dia’s maken</a:t>
            </a:r>
            <a:endParaRPr lang="nl-NL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12D738-2DAE-4E0B-8CDD-854393F99D6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fontAlgn="base"/>
            <a:r>
              <a:rPr lang="nl-NL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worden mijn klanten</a:t>
            </a:r>
            <a:endParaRPr lang="nl-NL" sz="3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nl-NL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 &amp; verkoop</a:t>
            </a:r>
          </a:p>
          <a:p>
            <a:pPr fontAlgn="base"/>
            <a:r>
              <a:rPr lang="nl-NL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Financiën</a:t>
            </a:r>
          </a:p>
          <a:p>
            <a:pPr fontAlgn="base"/>
            <a:r>
              <a:rPr lang="nl-NL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(hoe je dit aanpakt: zie volgende dia’s)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7856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004E7F-813C-4D32-867E-B1C5828ED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0625483" cy="115196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4">
                    <a:lumMod val="75000"/>
                  </a:schemeClr>
                </a:solidFill>
              </a:rPr>
              <a:t>Maak een dia : mijn klanten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12D738-2DAE-4E0B-8CDD-854393F99D6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fontAlgn="base"/>
            <a:r>
              <a:rPr lang="nl-NL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 wonen ze, en op welke afstand</a:t>
            </a:r>
            <a:endParaRPr lang="nl-NL" sz="3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nl-NL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zijn kenmerken (jong gezin; nieuw huis; 2-verdieners;huisdieren ……</a:t>
            </a:r>
          </a:p>
          <a:p>
            <a:pPr fontAlgn="base"/>
            <a:r>
              <a:rPr lang="nl-NL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Gevoelig voor (kwaliteit of prijs)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1779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004E7F-813C-4D32-867E-B1C5828ED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0625483" cy="115196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4">
                    <a:lumMod val="75000"/>
                  </a:schemeClr>
                </a:solidFill>
              </a:rPr>
              <a:t>Mijn klanten ga ik bereiken door: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12D738-2DAE-4E0B-8CDD-854393F99D6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fontAlgn="base"/>
            <a:r>
              <a:rPr lang="nl-NL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Folder e</a:t>
            </a:r>
          </a:p>
          <a:p>
            <a:pPr fontAlgn="base"/>
            <a:r>
              <a:rPr lang="nl-NL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door ZE (APPEN? BELLEN? RECLAME BORD? OP AUTO?….</a:t>
            </a:r>
          </a:p>
          <a:p>
            <a:pPr fontAlgn="base"/>
            <a:r>
              <a:rPr lang="nl-NL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pak je het aan ….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4742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004E7F-813C-4D32-867E-B1C5828ED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0625483" cy="115196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4">
                    <a:lumMod val="75000"/>
                  </a:schemeClr>
                </a:solidFill>
              </a:rPr>
              <a:t>Maak een brochure  ( in word )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12D738-2DAE-4E0B-8CDD-854393F99D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527030" cy="3311189"/>
          </a:xfrm>
        </p:spPr>
        <p:txBody>
          <a:bodyPr>
            <a:normAutofit/>
          </a:bodyPr>
          <a:lstStyle/>
          <a:p>
            <a:pPr fontAlgn="base"/>
            <a:r>
              <a:rPr lang="nl-NL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–word- op</a:t>
            </a:r>
            <a:endParaRPr lang="nl-NL" sz="3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nl-NL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 bij zoeken: brochure</a:t>
            </a:r>
          </a:p>
          <a:p>
            <a:pPr fontAlgn="base"/>
            <a:r>
              <a:rPr lang="nl-NL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Kies en maak 1 kantje A4 over jouw bedrijf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7518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004E7F-813C-4D32-867E-B1C5828ED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0625483" cy="1151965"/>
          </a:xfrm>
        </p:spPr>
        <p:txBody>
          <a:bodyPr>
            <a:normAutofit/>
          </a:bodyPr>
          <a:lstStyle/>
          <a:p>
            <a:r>
              <a:rPr lang="nl-NL" dirty="0" err="1">
                <a:solidFill>
                  <a:schemeClr val="accent4">
                    <a:lumMod val="75000"/>
                  </a:schemeClr>
                </a:solidFill>
              </a:rPr>
              <a:t>Financien</a:t>
            </a:r>
            <a:r>
              <a:rPr lang="nl-NL" dirty="0">
                <a:solidFill>
                  <a:schemeClr val="accent4">
                    <a:lumMod val="75000"/>
                  </a:schemeClr>
                </a:solidFill>
              </a:rPr>
              <a:t>: wat heb ik nodig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12D738-2DAE-4E0B-8CDD-854393F99D6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fontAlgn="base"/>
            <a:r>
              <a:rPr lang="nl-NL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Maak een dia waarin je opsomt wat je nodig hebt om je bedrijf te starten</a:t>
            </a:r>
          </a:p>
          <a:p>
            <a:pPr fontAlgn="base"/>
            <a:r>
              <a:rPr lang="nl-NL" sz="3200" b="1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  <a:r>
              <a:rPr lang="nl-NL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Dit heb ik nodig voor mijn bedrijf</a:t>
            </a:r>
          </a:p>
          <a:p>
            <a:pPr marL="0" indent="0" fontAlgn="base">
              <a:buNone/>
            </a:pPr>
            <a:r>
              <a:rPr lang="nl-NL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(tabel invoegen)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042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DB1025-A29C-43BA-894E-6B8D42A2C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Dit heb ik nodig voor mijn bedrijf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E30BAFB8-B26A-4998-8062-BD4F6490519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48507781"/>
              </p:ext>
            </p:extLst>
          </p:nvPr>
        </p:nvGraphicFramePr>
        <p:xfrm>
          <a:off x="685800" y="1643449"/>
          <a:ext cx="10394949" cy="3387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983">
                  <a:extLst>
                    <a:ext uri="{9D8B030D-6E8A-4147-A177-3AD203B41FA5}">
                      <a16:colId xmlns:a16="http://schemas.microsoft.com/office/drawing/2014/main" val="2994869352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3881497604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189430605"/>
                    </a:ext>
                  </a:extLst>
                </a:gridCol>
              </a:tblGrid>
              <a:tr h="423378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194708"/>
                  </a:ext>
                </a:extLst>
              </a:tr>
              <a:tr h="423378">
                <a:tc>
                  <a:txBody>
                    <a:bodyPr/>
                    <a:lstStyle/>
                    <a:p>
                      <a:r>
                        <a:rPr lang="nl-NL" dirty="0"/>
                        <a:t>Bedrijfsauto VW bus </a:t>
                      </a:r>
                      <a:r>
                        <a:rPr lang="nl-NL" dirty="0" err="1"/>
                        <a:t>crafter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hlinkClick r:id="rId2"/>
                        </a:rPr>
                        <a:t>Gebruikt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  5500,-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694352"/>
                  </a:ext>
                </a:extLst>
              </a:tr>
              <a:tr h="423378">
                <a:tc>
                  <a:txBody>
                    <a:bodyPr/>
                    <a:lstStyle/>
                    <a:p>
                      <a:r>
                        <a:rPr lang="nl-NL" dirty="0"/>
                        <a:t>Aanhanger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hlinkClick r:id="rId3"/>
                        </a:rPr>
                        <a:t>Gebruikt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1000,-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240379"/>
                  </a:ext>
                </a:extLst>
              </a:tr>
              <a:tr h="423378">
                <a:tc>
                  <a:txBody>
                    <a:bodyPr/>
                    <a:lstStyle/>
                    <a:p>
                      <a:r>
                        <a:rPr lang="nl-NL" dirty="0" err="1"/>
                        <a:t>Kantoorbenodigheden</a:t>
                      </a:r>
                      <a:r>
                        <a:rPr lang="nl-NL" dirty="0"/>
                        <a:t> en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Nieuw –printer-papier </a:t>
                      </a:r>
                      <a:r>
                        <a:rPr lang="nl-NL" dirty="0" err="1"/>
                        <a:t>ed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300,-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773594"/>
                  </a:ext>
                </a:extLst>
              </a:tr>
              <a:tr h="423378">
                <a:tc>
                  <a:txBody>
                    <a:bodyPr/>
                    <a:lstStyle/>
                    <a:p>
                      <a:r>
                        <a:rPr lang="nl-NL" dirty="0"/>
                        <a:t>Voorraad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Hout (balken-planken-plaat)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1600,-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799954"/>
                  </a:ext>
                </a:extLst>
              </a:tr>
              <a:tr h="423378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591719"/>
                  </a:ext>
                </a:extLst>
              </a:tr>
              <a:tr h="423378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433282"/>
                  </a:ext>
                </a:extLst>
              </a:tr>
              <a:tr h="423378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515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22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6A8A59-D212-4C9E-AE18-B9131410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Je gaat starten met een eigen </a:t>
            </a:r>
            <a:r>
              <a:rPr lang="nl-NL" dirty="0">
                <a:solidFill>
                  <a:srgbClr val="00B0F0"/>
                </a:solidFill>
              </a:rPr>
              <a:t>bedrijf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A7E7EB-145B-44D1-A628-BBD8884CC9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773405"/>
            <a:ext cx="10394707" cy="3311189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chemeClr val="accent1"/>
                </a:solidFill>
              </a:rPr>
              <a:t>Wat komt daar bij Kijken?</a:t>
            </a:r>
          </a:p>
          <a:p>
            <a:endParaRPr lang="nl-NL" sz="3200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r>
              <a:rPr lang="nl-NL" sz="3200" dirty="0">
                <a:solidFill>
                  <a:schemeClr val="accent1"/>
                </a:solidFill>
              </a:rPr>
              <a:t>- eerst brainstormen </a:t>
            </a:r>
            <a:r>
              <a:rPr lang="nl-NL" sz="2800" dirty="0">
                <a:solidFill>
                  <a:srgbClr val="00B0F0"/>
                </a:solidFill>
              </a:rPr>
              <a:t>(met de klas; let op:  geen zzp)</a:t>
            </a:r>
          </a:p>
        </p:txBody>
      </p:sp>
    </p:spTree>
    <p:extLst>
      <p:ext uri="{BB962C8B-B14F-4D97-AF65-F5344CB8AC3E}">
        <p14:creationId xmlns:p14="http://schemas.microsoft.com/office/powerpoint/2010/main" val="4150649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447AC6-473B-48DA-9C1C-388325C71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2743200"/>
          </a:xfrm>
        </p:spPr>
        <p:txBody>
          <a:bodyPr>
            <a:normAutofit/>
          </a:bodyPr>
          <a:lstStyle/>
          <a:p>
            <a:r>
              <a:rPr lang="nl-NL" dirty="0"/>
              <a:t>Maken van balans en</a:t>
            </a:r>
            <a:br>
              <a:rPr lang="nl-NL" dirty="0"/>
            </a:br>
            <a:r>
              <a:rPr lang="nl-NL" dirty="0"/>
              <a:t>Verlies en winst rekening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6567AD-840A-4613-9886-06EE36C4E09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Gebruik hiervoor de voorbeelden in </a:t>
            </a:r>
            <a:r>
              <a:rPr lang="nl-NL" dirty="0" err="1"/>
              <a:t>excel</a:t>
            </a:r>
            <a:endParaRPr lang="nl-NL" dirty="0"/>
          </a:p>
          <a:p>
            <a:r>
              <a:rPr lang="nl-NL" dirty="0">
                <a:hlinkClick r:id="rId2"/>
              </a:rPr>
              <a:t>https://sgoon-my.sharepoint.com/personal/oever_zone_college/Documents/vanaf%2019%20mrt%202020/2021-2022/klas%203/eigen%20bedrijf/balans-resultaten-leeg.xlsx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9029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5DCC2-BDDD-5DFD-5E94-17A1A3AC9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3235960"/>
          </a:xfrm>
        </p:spPr>
        <p:txBody>
          <a:bodyPr>
            <a:normAutofit fontScale="90000"/>
          </a:bodyPr>
          <a:lstStyle/>
          <a:p>
            <a:r>
              <a:rPr lang="nl-NL" dirty="0"/>
              <a:t>Het verhaal is compleet, je kunt het vertellen en uitleggen aan de examinator.</a:t>
            </a:r>
            <a:br>
              <a:rPr lang="nl-NL" dirty="0"/>
            </a:br>
            <a:br>
              <a:rPr lang="nl-NL" dirty="0"/>
            </a:br>
            <a:r>
              <a:rPr lang="nl-NL" sz="4000" dirty="0"/>
              <a:t>Beoordelingspunten volgende dia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DCA4B7-5AAC-A0BC-9E30-1A328C2E0B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4222620"/>
            <a:ext cx="10394707" cy="1151965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4270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8638AEE-F8E2-860E-D846-184E0EF78B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30823"/>
              </p:ext>
            </p:extLst>
          </p:nvPr>
        </p:nvGraphicFramePr>
        <p:xfrm>
          <a:off x="822959" y="457200"/>
          <a:ext cx="10394229" cy="4846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851422" imgH="1703352" progId="Word.Document.12">
                  <p:embed/>
                </p:oleObj>
              </mc:Choice>
              <mc:Fallback>
                <p:oleObj name="Document" r:id="rId2" imgW="5851422" imgH="1703352" progId="Word.Documen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8638AEE-F8E2-860E-D846-184E0EF78B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2959" y="457200"/>
                        <a:ext cx="10394229" cy="4846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6842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BBADD-2D38-43E3-AC65-307788D7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 presentatie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583BFE9-ACD5-4F1E-8C93-2842BFE9F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9816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61B484-0A95-AE65-D634-BF1D709A9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170D1F-2B53-749A-7A45-E5896D21CE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6956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8EB191-3BAB-6642-B49D-56AE0596F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A0AF81-7E45-64A8-3CB0-7FC7D4E93C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5249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34048B-722F-B75F-F399-46B8B88E2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3AF718-3AD1-5561-FD1E-3D0C81F54B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319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5B5BB-AE78-ED7D-A346-A08CDA47D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29AAE1-21FF-FAE5-402E-6DDBD72C50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3246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972FA-73E1-139C-5F80-21220DA25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C1093E-6106-ED1D-9BF5-CA5F13F9905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0254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80F0D7-69C8-8392-519A-507EED605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28509C-D03A-3B61-3EA5-F9AE1954059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673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8F5762-9E1E-44C0-BDD9-C8C1B040F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Brainstorm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05DE2D-EAF7-4D7B-860A-4DA370FF101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solidFill>
                  <a:schemeClr val="accent1"/>
                </a:solidFill>
              </a:rPr>
              <a:t>Eerst samen</a:t>
            </a:r>
          </a:p>
          <a:p>
            <a:r>
              <a:rPr lang="nl-NL" sz="3200" dirty="0">
                <a:solidFill>
                  <a:schemeClr val="accent1"/>
                </a:solidFill>
              </a:rPr>
              <a:t>Zaken vastleggen in eigen PP  </a:t>
            </a:r>
            <a:r>
              <a:rPr lang="nl-NL" sz="3200" dirty="0">
                <a:solidFill>
                  <a:srgbClr val="00B0F0"/>
                </a:solidFill>
              </a:rPr>
              <a:t>Eindresultaat = jouw PP</a:t>
            </a:r>
          </a:p>
          <a:p>
            <a:r>
              <a:rPr lang="nl-NL" sz="3200" dirty="0">
                <a:solidFill>
                  <a:schemeClr val="accent1"/>
                </a:solidFill>
              </a:rPr>
              <a:t>Dan met een hulpmiddel – </a:t>
            </a:r>
            <a:r>
              <a:rPr lang="nl-NL" sz="3200" dirty="0" err="1">
                <a:solidFill>
                  <a:schemeClr val="accent1"/>
                </a:solidFill>
              </a:rPr>
              <a:t>mindmap</a:t>
            </a:r>
            <a:endParaRPr lang="nl-NL" sz="3200" dirty="0">
              <a:solidFill>
                <a:schemeClr val="accent1"/>
              </a:solidFill>
            </a:endParaRPr>
          </a:p>
          <a:p>
            <a:endParaRPr lang="nl-NL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2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0C51B-76AE-8779-D009-881C7CDCC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858A07-2B67-88DA-F727-966A237EF1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2929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DDE0E5-6EB4-C3E4-82A7-D04E8549A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CF45C5-CA8D-19EA-5A80-368B5D5DF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886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7F62FB-2C7A-1D3F-ADEA-9E946E102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5C417F-0FBC-2E20-2F9F-B749A0CD00D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8135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A72B7-CF0A-4041-7D28-874C925F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AEED6E-BBF3-AF0B-A91B-FBEFD2E804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8989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BD03F-7788-F584-D8AA-7608EE640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E2367F-302F-82A6-8F90-6AFA949EE3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12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2C570-409A-4DF1-8589-15A46820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Maak een pp met de volgende naam: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6A014C-32FC-400F-94F7-BC94CB11666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solidFill>
                  <a:schemeClr val="accent1">
                    <a:lumMod val="75000"/>
                  </a:schemeClr>
                </a:solidFill>
              </a:rPr>
              <a:t>Eigen bedrijf – {dan j0u voor- en achternaam}</a:t>
            </a:r>
          </a:p>
          <a:p>
            <a:r>
              <a:rPr lang="nl-NL" sz="3200" dirty="0">
                <a:solidFill>
                  <a:schemeClr val="accent1">
                    <a:lumMod val="75000"/>
                  </a:schemeClr>
                </a:solidFill>
              </a:rPr>
              <a:t>Maak alvast wat lege dia’s       </a:t>
            </a:r>
            <a:r>
              <a:rPr lang="nl-NL" sz="32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control-Y</a:t>
            </a:r>
          </a:p>
        </p:txBody>
      </p:sp>
    </p:spTree>
    <p:extLst>
      <p:ext uri="{BB962C8B-B14F-4D97-AF65-F5344CB8AC3E}">
        <p14:creationId xmlns:p14="http://schemas.microsoft.com/office/powerpoint/2010/main" val="2241329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5B609C-F1E3-4E3E-B59F-E0536156A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van een </a:t>
            </a:r>
            <a:r>
              <a:rPr lang="nl-NL" dirty="0" err="1"/>
              <a:t>mindmap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77CC750-C247-452F-8368-B7A2164C36E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1" y="1570635"/>
            <a:ext cx="9161496" cy="371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5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1F8CE6-9682-4A05-8FD0-44F568C1F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Maak zelf een interesse </a:t>
            </a:r>
            <a:r>
              <a:rPr lang="nl-NL" dirty="0" err="1"/>
              <a:t>mindmap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773600-F88F-4AB9-A3A0-9144DD82ED4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https://www.edrawmind.com/</a:t>
            </a:r>
            <a:endParaRPr lang="nl-NL" sz="3200" dirty="0">
              <a:solidFill>
                <a:schemeClr val="accent3"/>
              </a:solidFill>
            </a:endParaRPr>
          </a:p>
          <a:p>
            <a:endParaRPr lang="nl-NL" sz="3200" dirty="0">
              <a:solidFill>
                <a:schemeClr val="accent1"/>
              </a:solidFill>
            </a:endParaRPr>
          </a:p>
          <a:p>
            <a:r>
              <a:rPr lang="nl-NL" sz="2400" dirty="0">
                <a:solidFill>
                  <a:schemeClr val="accent1"/>
                </a:solidFill>
              </a:rPr>
              <a:t>Mag ook met een ander programma</a:t>
            </a:r>
          </a:p>
          <a:p>
            <a:r>
              <a:rPr lang="nl-NL" sz="2400" dirty="0">
                <a:solidFill>
                  <a:schemeClr val="accent1">
                    <a:lumMod val="75000"/>
                  </a:schemeClr>
                </a:solidFill>
              </a:rPr>
              <a:t>(plaats deze </a:t>
            </a:r>
            <a:r>
              <a:rPr lang="nl-NL" sz="2400" dirty="0" err="1">
                <a:solidFill>
                  <a:schemeClr val="accent1">
                    <a:lumMod val="75000"/>
                  </a:schemeClr>
                </a:solidFill>
              </a:rPr>
              <a:t>mindmap</a:t>
            </a:r>
            <a:r>
              <a:rPr lang="nl-NL" sz="2400" dirty="0">
                <a:solidFill>
                  <a:schemeClr val="accent1">
                    <a:lumMod val="75000"/>
                  </a:schemeClr>
                </a:solidFill>
              </a:rPr>
              <a:t> in jou persoonlijke pp)</a:t>
            </a:r>
          </a:p>
          <a:p>
            <a:endParaRPr lang="nl-NL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70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11C7D5-D951-44B5-8C08-31C30C6F8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539918" cy="1151965"/>
          </a:xfrm>
        </p:spPr>
        <p:txBody>
          <a:bodyPr>
            <a:normAutofit fontScale="90000"/>
          </a:bodyPr>
          <a:lstStyle/>
          <a:p>
            <a:r>
              <a:rPr lang="nl-NL" dirty="0"/>
              <a:t>Welke bezigheid denk je aan om te starten als extra hobby/bijverdienste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05873A-673A-4B74-B6C3-E7E0C5E7DE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3200" dirty="0">
                <a:solidFill>
                  <a:schemeClr val="accent1">
                    <a:lumMod val="75000"/>
                  </a:schemeClr>
                </a:solidFill>
              </a:rPr>
              <a:t>Maak nog een </a:t>
            </a:r>
            <a:r>
              <a:rPr lang="nl-NL" sz="3200" dirty="0" err="1">
                <a:solidFill>
                  <a:schemeClr val="accent1">
                    <a:lumMod val="75000"/>
                  </a:schemeClr>
                </a:solidFill>
              </a:rPr>
              <a:t>mindmap</a:t>
            </a:r>
            <a:endParaRPr lang="nl-NL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Met de titel 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{voor- en achternaam} bijverdienen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( plaats deze </a:t>
            </a:r>
            <a:r>
              <a:rPr lang="nl-NL" dirty="0" err="1">
                <a:solidFill>
                  <a:schemeClr val="accent1">
                    <a:lumMod val="75000"/>
                  </a:schemeClr>
                </a:solidFill>
              </a:rPr>
              <a:t>mindmap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 in jou persoonlijke pp 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2590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DEF4F-BA22-47BD-BD8B-2AD718437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559373" cy="2743200"/>
          </a:xfrm>
        </p:spPr>
        <p:txBody>
          <a:bodyPr>
            <a:normAutofit/>
          </a:bodyPr>
          <a:lstStyle/>
          <a:p>
            <a:r>
              <a:rPr lang="nl-NL" dirty="0"/>
              <a:t>Maak een dia </a:t>
            </a:r>
            <a:r>
              <a:rPr lang="nl-NL" dirty="0">
                <a:sym typeface="Wingdings" panose="05000000000000000000" pitchFamily="2" charset="2"/>
              </a:rPr>
              <a:t> wat zijn mijn sterke punten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C28DB6-8665-43C2-9B92-2FAEAE7F8C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4338536"/>
            <a:ext cx="9713068" cy="1036049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5232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0A3FC-3585-4487-A1FE-23913F592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Maak een dia </a:t>
            </a:r>
            <a:r>
              <a:rPr lang="nl-NL" dirty="0">
                <a:sym typeface="Wingdings" panose="05000000000000000000" pitchFamily="2" charset="2"/>
              </a:rPr>
              <a:t> waar ben ik echt niet goed in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310BDA-6FC5-44BB-BE0B-5EBC0111AC3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4135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Belangrijke gebeurtenis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Belangrijke gebeurtenis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langrijke gebeurten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93C7D7F3BC946A5F2904ADE47754D" ma:contentTypeVersion="10" ma:contentTypeDescription="Een nieuw document maken." ma:contentTypeScope="" ma:versionID="de86fba6cc10a4d35eccdcf505e0134a">
  <xsd:schema xmlns:xsd="http://www.w3.org/2001/XMLSchema" xmlns:xs="http://www.w3.org/2001/XMLSchema" xmlns:p="http://schemas.microsoft.com/office/2006/metadata/properties" xmlns:ns3="c2e09757-d42c-4fcd-ae27-c71d4b258210" targetNamespace="http://schemas.microsoft.com/office/2006/metadata/properties" ma:root="true" ma:fieldsID="840fc0cb698233f9b4ddc2c02c196184" ns3:_="">
    <xsd:import namespace="c2e09757-d42c-4fcd-ae27-c71d4b2582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09757-d42c-4fcd-ae27-c71d4b2582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6CA675-E24F-44C8-BBF7-3129314619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e09757-d42c-4fcd-ae27-c71d4b2582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01E9A5-82E7-4979-BB9D-9E48E1DA67DB}">
  <ds:schemaRefs>
    <ds:schemaRef ds:uri="http://purl.org/dc/terms/"/>
    <ds:schemaRef ds:uri="http://schemas.openxmlformats.org/package/2006/metadata/core-properties"/>
    <ds:schemaRef ds:uri="c2e09757-d42c-4fcd-ae27-c71d4b258210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2DF3A9F-6017-4C61-A65E-E5D329A5F0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TM04033927[[fn=Belangrijke gebeurtenis]]</Template>
  <TotalTime>7096</TotalTime>
  <Words>526</Words>
  <Application>Microsoft Office PowerPoint</Application>
  <PresentationFormat>Breedbeeld</PresentationFormat>
  <Paragraphs>70</Paragraphs>
  <Slides>34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8" baseType="lpstr">
      <vt:lpstr>Arial</vt:lpstr>
      <vt:lpstr>Impact</vt:lpstr>
      <vt:lpstr>Belangrijke gebeurtenis</vt:lpstr>
      <vt:lpstr>Document</vt:lpstr>
      <vt:lpstr>Ondernemen</vt:lpstr>
      <vt:lpstr>Je gaat starten met een eigen bedrijf</vt:lpstr>
      <vt:lpstr>Brainstorm</vt:lpstr>
      <vt:lpstr>Maak een pp met de volgende naam:</vt:lpstr>
      <vt:lpstr>Voorbeeld van een mindmap</vt:lpstr>
      <vt:lpstr>Maak zelf een interesse mindmap</vt:lpstr>
      <vt:lpstr>Welke bezigheid denk je aan om te starten als extra hobby/bijverdienste</vt:lpstr>
      <vt:lpstr>Maak een dia  wat zijn mijn sterke punten</vt:lpstr>
      <vt:lpstr>Maak een dia  waar ben ik echt niet goed in</vt:lpstr>
      <vt:lpstr>Maak een dia  wat zou ik graag beter in willen worden</vt:lpstr>
      <vt:lpstr>Kijk nog een keer naar de dia: --Welk idee heb ik om als bijverdienste te gaan doen-- </vt:lpstr>
      <vt:lpstr>De keuze = = = = =     ( bv feesttent verhuren)    (FOURAGE HANDEL, KLEINE PAKJES)    (GROND, ZAND, POTGROND IN BIGBAGS) </vt:lpstr>
      <vt:lpstr>Presenteren  (voor de groep) van jouw idee</vt:lpstr>
      <vt:lpstr>Je gaat jouw bedrijf verder uitwerken     verschillende dia’s maken</vt:lpstr>
      <vt:lpstr>Maak een dia : mijn klanten</vt:lpstr>
      <vt:lpstr>Mijn klanten ga ik bereiken door:</vt:lpstr>
      <vt:lpstr>Maak een brochure  ( in word ) </vt:lpstr>
      <vt:lpstr>Financien: wat heb ik nodig</vt:lpstr>
      <vt:lpstr>Dit heb ik nodig voor mijn bedrijf</vt:lpstr>
      <vt:lpstr>Maken van balans en Verlies en winst rekening</vt:lpstr>
      <vt:lpstr>Het verhaal is compleet, je kunt het vertellen en uitleggen aan de examinator.  Beoordelingspunten volgende dia</vt:lpstr>
      <vt:lpstr>PowerPoint-presentatie</vt:lpstr>
      <vt:lpstr>Eind 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Ondernemen</dc:title>
  <dc:creator>Jurriën van 't Oever</dc:creator>
  <cp:lastModifiedBy>Jurriën van 't Oever</cp:lastModifiedBy>
  <cp:revision>24</cp:revision>
  <dcterms:created xsi:type="dcterms:W3CDTF">2021-11-04T08:37:08Z</dcterms:created>
  <dcterms:modified xsi:type="dcterms:W3CDTF">2023-02-08T09:24:10Z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0x01010079793C7D7F3BC946A5F2904ADE47754D</vt:lpwstr>
  </property>
</Properties>
</file>