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6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F37DF-00E7-434C-BDEA-FD6B1641D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663FAAD-7C39-41D1-97A6-E35A1D400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6CAC6C-0F5E-4AC5-AC93-601688871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BC36-F6B0-4C31-8328-064FAE790F87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675271-D25E-4A9F-B7F5-3B1C6DED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C752A0-5FCE-43FE-88B0-60AAC792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055B-9E4D-4F3A-AD02-D03491279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32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E75CF-2057-4CCF-ACCA-EC836A9F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910E2B6-C21F-4D65-8245-2372F5311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C49221-AEC5-41EB-BDF9-83FB9C90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BC36-F6B0-4C31-8328-064FAE790F87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E03F73-1E6C-4FBF-975A-5658DFDDC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8AC371-C997-4F2C-A9DC-8D03B6ED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055B-9E4D-4F3A-AD02-D03491279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22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A9761F1-6496-485E-8612-18C28468A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CF0C4C1-6C3E-4184-BD5A-3268FE090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DB78FE-97A8-4A2B-AD0E-1D55C786E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BC36-F6B0-4C31-8328-064FAE790F87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B232B8-6A56-4790-B901-D76218AF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70C155-7F92-4961-969A-87102839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055B-9E4D-4F3A-AD02-D03491279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20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A2814-5B6D-4CC6-BACA-48BC117A8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E264B7-FE78-4691-B42A-53ACB3FEE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BAC45F-4B5A-4F67-8D7C-D6271C01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BC36-F6B0-4C31-8328-064FAE790F87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4ED1A1-4D4F-4E3A-BA9D-123918F32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BD78CF-C602-4013-8742-569C3967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055B-9E4D-4F3A-AD02-D03491279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11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6B2FE-943E-428E-A9D4-33FB26FC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D47A94-839B-4504-B2DD-A806C2C96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ECB7FA-8F5C-4286-8D9F-73848311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BC36-F6B0-4C31-8328-064FAE790F87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23D755-337B-42CE-8C05-F7A949298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814652-DC0C-4D67-8103-30AC422AF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055B-9E4D-4F3A-AD02-D03491279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0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E0EB8-4BB1-4F55-9375-14A69BFBF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3CC537-6CAA-4147-9FCC-FE8C1520A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C9A93E-E2D9-4BA7-B1BE-7B00D9EEC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DDC07E0-0442-434E-8EB8-6A78A0977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BC36-F6B0-4C31-8328-064FAE790F87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A342CB-28A7-4E29-AE07-913ADB6A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4C48C6-5A0E-4F1F-9D7E-7A7AAAF4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055B-9E4D-4F3A-AD02-D03491279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23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5AB30-5AB2-4886-99A7-442092D79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0E7326-1374-448A-A637-A16D83A8E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775F71-8539-44D7-BAC0-B8E8748E3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196B31C-4AF7-4D1F-A560-C6E05A512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AF86EA-E882-4C9A-B114-20E5D123B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72B224D-4BD8-4ADF-9BFD-F11329F0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BC36-F6B0-4C31-8328-064FAE790F87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650D289-38A4-4890-89FB-E9688178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E073CB4-A27E-4395-B232-7DA9BA4D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055B-9E4D-4F3A-AD02-D03491279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89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08EAA1-511B-401D-B879-E367A7F9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A5FF6CD-DA06-486B-AC83-001F4482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BC36-F6B0-4C31-8328-064FAE790F87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FB72D1-233B-4F5A-ACBD-72EFCB7F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1DB436E-D2AA-44F3-81EF-0C81C6E2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055B-9E4D-4F3A-AD02-D03491279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11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C8733E3-71B6-434D-A4EA-82DC19F81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BC36-F6B0-4C31-8328-064FAE790F87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C29430B-F897-41B5-87C5-55B7714A4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EA6A68-E658-4A2F-B985-D5582650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055B-9E4D-4F3A-AD02-D03491279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20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0F71E-1022-4769-A942-27BC53BE4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30CFC7-B7C4-4EFA-84C5-BD1D0C56F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44EE76-8054-452B-A90B-B2C606D3C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09AB63-E27F-4E18-9EA9-3A072ADC0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BC36-F6B0-4C31-8328-064FAE790F87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7B626B-3927-4770-AA82-E3D94E28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0651BC-304A-451F-A7EC-E800D0CC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055B-9E4D-4F3A-AD02-D03491279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42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090E9-8758-4608-9ECD-E770A6D2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E2D0A8-B6A0-4ECF-8EFD-0D20C60AC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562294-955E-4A16-811F-3D1021F0E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3E8956-368C-4E0F-A593-1C92DFE7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BC36-F6B0-4C31-8328-064FAE790F87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7112B2-9BA2-4650-99AB-581AC8498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17FA43-3B01-47C4-B191-F44F98CD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055B-9E4D-4F3A-AD02-D03491279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33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C8F628A-F866-4073-8D9C-C2132EB8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1C569D-F7DE-4A20-B9E0-74F3B5002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0885AD-16D3-4680-AAA7-0E518B8E5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BC36-F6B0-4C31-8328-064FAE790F87}" type="datetimeFigureOut">
              <a:rPr lang="nl-NL" smtClean="0"/>
              <a:t>05-02-2023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8EACED-6489-435B-90CC-174C2AC40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9026C1-5C3E-4FE6-96C3-CF77582EA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A055B-9E4D-4F3A-AD02-D03491279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64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562699A-642F-44EC-936A-7069E2057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58" y="906449"/>
            <a:ext cx="9345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7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zitten, tafel, neerleggen, honkbal&#10;&#10;Automatisch gegenereerde beschrijving">
            <a:extLst>
              <a:ext uri="{FF2B5EF4-FFF2-40B4-BE49-F238E27FC236}">
                <a16:creationId xmlns:a16="http://schemas.microsoft.com/office/drawing/2014/main" id="{85343BE3-E657-4970-9378-B0B49985A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122998"/>
            <a:ext cx="5918753" cy="473500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EC6E5C6-3431-4001-A1C5-0C34B5145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71" y="787178"/>
            <a:ext cx="4417391" cy="441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1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59199A3-81C9-40B2-A6C5-E7883BA88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43" y="1797498"/>
            <a:ext cx="9479281" cy="606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58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04804C8-3FAB-457D-8805-4A991AEEF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76" y="793993"/>
            <a:ext cx="8563555" cy="57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72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E531BE95-997C-49AC-9BEC-62301FEBF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23" y="737498"/>
            <a:ext cx="6464410" cy="68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95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0DB68ED-04C6-459B-BA21-49848CC4E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07" y="0"/>
            <a:ext cx="6774511" cy="677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2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4725280-0FD3-42D5-B90F-81A8DFA93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8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7091EA7-71B1-4CE4-84AF-2466DD90A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45" y="550323"/>
            <a:ext cx="8474765" cy="694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3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innen, object, tafel, papier&#10;&#10;Automatisch gegenereerde beschrijving">
            <a:extLst>
              <a:ext uri="{FF2B5EF4-FFF2-40B4-BE49-F238E27FC236}">
                <a16:creationId xmlns:a16="http://schemas.microsoft.com/office/drawing/2014/main" id="{FCE84FEA-5BE6-4415-AAEE-5865D5B0D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5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E5331C3-FEA4-4965-8659-6138E2156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52" y="123825"/>
            <a:ext cx="310515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9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object, klok&#10;&#10;Automatisch gegenereerde beschrijving">
            <a:extLst>
              <a:ext uri="{FF2B5EF4-FFF2-40B4-BE49-F238E27FC236}">
                <a16:creationId xmlns:a16="http://schemas.microsoft.com/office/drawing/2014/main" id="{0C472726-3002-4C24-B2F8-9D4A2A9B5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9" y="1016633"/>
            <a:ext cx="10173363" cy="55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6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4FD8D4CF-B5C8-41A9-B44E-593AD3B9F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6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7F003188-9497-44D4-AEBF-15E8C15D5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2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, stoppen, tas&#10;&#10;Automatisch gegenereerde beschrijving">
            <a:extLst>
              <a:ext uri="{FF2B5EF4-FFF2-40B4-BE49-F238E27FC236}">
                <a16:creationId xmlns:a16="http://schemas.microsoft.com/office/drawing/2014/main" id="{09B2D4A9-99C7-4541-B75F-B64AFF698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44" y="0"/>
            <a:ext cx="7379722" cy="73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1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ijl&#10;&#10;Automatisch gegenereerde beschrijving">
            <a:extLst>
              <a:ext uri="{FF2B5EF4-FFF2-40B4-BE49-F238E27FC236}">
                <a16:creationId xmlns:a16="http://schemas.microsoft.com/office/drawing/2014/main" id="{2CA41D69-DAC2-40BA-8E53-EDDCDE1FE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67" y="-301242"/>
            <a:ext cx="7433144" cy="794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674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Breedbeeld</PresentationFormat>
  <Paragraphs>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Guido Muskens</dc:creator>
  <cp:lastModifiedBy>Inge van Steen</cp:lastModifiedBy>
  <cp:revision>15</cp:revision>
  <dcterms:created xsi:type="dcterms:W3CDTF">2020-11-30T15:02:25Z</dcterms:created>
  <dcterms:modified xsi:type="dcterms:W3CDTF">2023-02-05T15:21:24Z</dcterms:modified>
</cp:coreProperties>
</file>