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453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0695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0810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9202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0177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4695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5379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187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438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6815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7374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1/26/2023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07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11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17278C5-34E8-4293-BE47-73B18483AF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!!Rectangle">
            <a:extLst>
              <a:ext uri="{FF2B5EF4-FFF2-40B4-BE49-F238E27FC236}">
                <a16:creationId xmlns:a16="http://schemas.microsoft.com/office/drawing/2014/main" id="{9A3F5928-D955-456A-97B5-AA390B8CE9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34D0E6-C37D-64F8-0DA6-21F039AD4A4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35000"/>
          </a:blip>
          <a:srcRect l="107" r="11004"/>
          <a:stretch/>
        </p:blipFill>
        <p:spPr>
          <a:xfrm>
            <a:off x="20" y="-8877"/>
            <a:ext cx="1219198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974D3D0-F2B2-C914-431A-5B8B9FAEAA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6275" y="2271449"/>
            <a:ext cx="9679449" cy="2847058"/>
          </a:xfrm>
        </p:spPr>
        <p:txBody>
          <a:bodyPr anchor="b">
            <a:normAutofit/>
          </a:bodyPr>
          <a:lstStyle/>
          <a:p>
            <a:r>
              <a:rPr lang="nl-NL" sz="7200" dirty="0">
                <a:solidFill>
                  <a:srgbClr val="FFFFFF"/>
                </a:solidFill>
              </a:rPr>
              <a:t>H&amp;H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05C9B9D-08EB-5209-6601-23E9079604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6275" y="5098254"/>
            <a:ext cx="9679449" cy="750259"/>
          </a:xfrm>
        </p:spPr>
        <p:txBody>
          <a:bodyPr anchor="ctr">
            <a:normAutofit/>
          </a:bodyPr>
          <a:lstStyle/>
          <a:p>
            <a:r>
              <a:rPr lang="nl-NL" sz="2800" dirty="0">
                <a:solidFill>
                  <a:srgbClr val="FFFFFF"/>
                </a:solidFill>
              </a:rPr>
              <a:t>Eindopdracht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8" y="806470"/>
            <a:ext cx="8453437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954" y="2875093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7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03734" y="3104388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9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414" y="3619532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3623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EE0A6B3-EB7E-45AA-ADB6-138489E0CD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!!Rectangle">
            <a:extLst>
              <a:ext uri="{FF2B5EF4-FFF2-40B4-BE49-F238E27FC236}">
                <a16:creationId xmlns:a16="http://schemas.microsoft.com/office/drawing/2014/main" id="{0C0EA1AB-DC8C-4976-9474-9313A673D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pic>
        <p:nvPicPr>
          <p:cNvPr id="5" name="Picture 4" descr="Achtergrond van een werkruimte">
            <a:extLst>
              <a:ext uri="{FF2B5EF4-FFF2-40B4-BE49-F238E27FC236}">
                <a16:creationId xmlns:a16="http://schemas.microsoft.com/office/drawing/2014/main" id="{4AC52CBF-423D-14FD-76A3-469C1CF0A3B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35000"/>
          </a:blip>
          <a:srcRect t="5743" b="9987"/>
          <a:stretch/>
        </p:blipFill>
        <p:spPr>
          <a:xfrm>
            <a:off x="20" y="-8877"/>
            <a:ext cx="1219198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3BAA458-18C9-3807-8E56-D79A689E2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5366040" cy="2344840"/>
          </a:xfrm>
        </p:spPr>
        <p:txBody>
          <a:bodyPr anchor="b">
            <a:normAutofit/>
          </a:bodyPr>
          <a:lstStyle/>
          <a:p>
            <a:r>
              <a:rPr lang="nl-NL" sz="7200">
                <a:solidFill>
                  <a:srgbClr val="FFFFFF"/>
                </a:solidFill>
              </a:rPr>
              <a:t>Eindopdracht	</a:t>
            </a:r>
          </a:p>
        </p:txBody>
      </p:sp>
      <p:sp>
        <p:nvSpPr>
          <p:cNvPr id="13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3369" y="554152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rgbClr val="FFFFFF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5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55951" y="837005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7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94200" y="1472473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rgbClr val="FFFFFF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cxnSp>
        <p:nvCxnSpPr>
          <p:cNvPr id="19" name="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3622" y="3610394"/>
            <a:ext cx="0" cy="3238728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4DEAE98-EDC1-6BBC-6966-11923B1B8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069" y="3175552"/>
            <a:ext cx="5366041" cy="2809114"/>
          </a:xfrm>
        </p:spPr>
        <p:txBody>
          <a:bodyPr anchor="t">
            <a:normAutofit/>
          </a:bodyPr>
          <a:lstStyle/>
          <a:p>
            <a:r>
              <a:rPr lang="nl-NL" sz="2800" dirty="0">
                <a:solidFill>
                  <a:srgbClr val="FFFFFF"/>
                </a:solidFill>
              </a:rPr>
              <a:t>Groepjes 1 op 1 bij mij</a:t>
            </a:r>
          </a:p>
          <a:p>
            <a:r>
              <a:rPr lang="nl-NL" sz="2800" dirty="0">
                <a:solidFill>
                  <a:srgbClr val="FFFFFF"/>
                </a:solidFill>
              </a:rPr>
              <a:t>Werken aan eindopdracht </a:t>
            </a:r>
          </a:p>
          <a:p>
            <a:r>
              <a:rPr lang="nl-NL" sz="2800" dirty="0">
                <a:solidFill>
                  <a:srgbClr val="FFFFFF"/>
                </a:solidFill>
              </a:rPr>
              <a:t>Waar loopt het vast </a:t>
            </a:r>
          </a:p>
        </p:txBody>
      </p:sp>
    </p:spTree>
    <p:extLst>
      <p:ext uri="{BB962C8B-B14F-4D97-AF65-F5344CB8AC3E}">
        <p14:creationId xmlns:p14="http://schemas.microsoft.com/office/powerpoint/2010/main" val="1482668247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Office">
      <a:dk1>
        <a:srgbClr val="000000"/>
      </a:dk1>
      <a:lt1>
        <a:srgbClr val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Univers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</Words>
  <Application>Microsoft Office PowerPoint</Application>
  <PresentationFormat>Breedbeeld</PresentationFormat>
  <Paragraphs>6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Gill Sans Nova</vt:lpstr>
      <vt:lpstr>Univers</vt:lpstr>
      <vt:lpstr>GradientVTI</vt:lpstr>
      <vt:lpstr>H&amp;H </vt:lpstr>
      <vt:lpstr>Eindopdracht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H&amp;H </dc:title>
  <dc:creator>Maxime Van Straten</dc:creator>
  <cp:lastModifiedBy>Maxime Van Straten</cp:lastModifiedBy>
  <cp:revision>1</cp:revision>
  <dcterms:created xsi:type="dcterms:W3CDTF">2023-01-26T10:07:01Z</dcterms:created>
  <dcterms:modified xsi:type="dcterms:W3CDTF">2023-01-26T10:10:00Z</dcterms:modified>
</cp:coreProperties>
</file>