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notesMasterIdLst>
    <p:notesMasterId r:id="rId15"/>
  </p:notesMasterIdLst>
  <p:handoutMasterIdLst>
    <p:handoutMasterId r:id="rId16"/>
  </p:handoutMasterIdLst>
  <p:sldIdLst>
    <p:sldId id="264" r:id="rId5"/>
    <p:sldId id="260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 rtl="0"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0C64AD-A702-42D9-8C27-1A73F4995E3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1_2" csCatId="accent1" phldr="1"/>
      <dgm:spPr/>
      <dgm:t>
        <a:bodyPr rtlCol="0"/>
        <a:lstStyle/>
        <a:p>
          <a:pPr rtl="0"/>
          <a:endParaRPr lang="en-US"/>
        </a:p>
      </dgm:t>
    </dgm:pt>
    <dgm:pt modelId="{08A4D3A2-CEEB-4E25-83B1-BA2A46CA8CDC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nl-NL" noProof="0" dirty="0"/>
            <a:t>Leerdoelen</a:t>
          </a:r>
        </a:p>
      </dgm:t>
    </dgm:pt>
    <dgm:pt modelId="{17ED7668-C7A2-411B-828D-708070FCAAC6}" type="parTrans" cxnId="{A6FB641B-0AF5-4ECD-BDDE-D85490EE8EF9}">
      <dgm:prSet/>
      <dgm:spPr/>
      <dgm:t>
        <a:bodyPr rtlCol="0"/>
        <a:lstStyle/>
        <a:p>
          <a:pPr rtl="0"/>
          <a:endParaRPr lang="nl-NL" noProof="0" dirty="0"/>
        </a:p>
      </dgm:t>
    </dgm:pt>
    <dgm:pt modelId="{9C7AE053-0AB0-457B-A930-61DA08D3F62C}" type="sibTrans" cxnId="{A6FB641B-0AF5-4ECD-BDDE-D85490EE8EF9}">
      <dgm:prSet/>
      <dgm:spPr/>
      <dgm:t>
        <a:bodyPr rtlCol="0"/>
        <a:lstStyle/>
        <a:p>
          <a:pPr rtl="0"/>
          <a:endParaRPr lang="nl-NL" noProof="0" dirty="0"/>
        </a:p>
      </dgm:t>
    </dgm:pt>
    <dgm:pt modelId="{1B33FB5C-F9BA-4278-8A24-45DFD21B3220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nl-NL" noProof="0" dirty="0"/>
            <a:t>opdracht</a:t>
          </a:r>
        </a:p>
      </dgm:t>
    </dgm:pt>
    <dgm:pt modelId="{787EC892-6682-48CB-884E-635396D44445}" type="parTrans" cxnId="{92BEB2E0-945D-4A01-BA22-6818F7C00303}">
      <dgm:prSet/>
      <dgm:spPr/>
      <dgm:t>
        <a:bodyPr rtlCol="0"/>
        <a:lstStyle/>
        <a:p>
          <a:pPr rtl="0"/>
          <a:endParaRPr lang="nl-NL" noProof="0" dirty="0"/>
        </a:p>
      </dgm:t>
    </dgm:pt>
    <dgm:pt modelId="{60A74963-9A97-419B-9B78-5CD81A79AF8F}" type="sibTrans" cxnId="{92BEB2E0-945D-4A01-BA22-6818F7C00303}">
      <dgm:prSet/>
      <dgm:spPr/>
      <dgm:t>
        <a:bodyPr rtlCol="0"/>
        <a:lstStyle/>
        <a:p>
          <a:pPr rtl="0"/>
          <a:endParaRPr lang="nl-NL" noProof="0" dirty="0"/>
        </a:p>
      </dgm:t>
    </dgm:pt>
    <dgm:pt modelId="{17D3A00E-1F7D-4191-9AEE-C43CFFF64414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nl-NL" noProof="0" dirty="0"/>
            <a:t>theorie</a:t>
          </a:r>
        </a:p>
      </dgm:t>
    </dgm:pt>
    <dgm:pt modelId="{010BCCCA-CB37-419A-B6D2-4F1AC86F8DC9}" type="sibTrans" cxnId="{6F0B2606-4A67-4D1D-AFA4-BD3298A6CA57}">
      <dgm:prSet/>
      <dgm:spPr/>
      <dgm:t>
        <a:bodyPr rtlCol="0"/>
        <a:lstStyle/>
        <a:p>
          <a:pPr rtl="0"/>
          <a:endParaRPr lang="nl-NL" noProof="0" dirty="0"/>
        </a:p>
      </dgm:t>
    </dgm:pt>
    <dgm:pt modelId="{31069C98-277C-41E3-A9FC-F99C462FB40B}" type="parTrans" cxnId="{6F0B2606-4A67-4D1D-AFA4-BD3298A6CA57}">
      <dgm:prSet/>
      <dgm:spPr/>
      <dgm:t>
        <a:bodyPr rtlCol="0"/>
        <a:lstStyle/>
        <a:p>
          <a:pPr rtl="0"/>
          <a:endParaRPr lang="nl-NL" noProof="0" dirty="0"/>
        </a:p>
      </dgm:t>
    </dgm:pt>
    <dgm:pt modelId="{84CC74DF-A3E9-428E-99CB-C4C8FDB85C7B}" type="pres">
      <dgm:prSet presAssocID="{6E0C64AD-A702-42D9-8C27-1A73F4995E3A}" presName="root" presStyleCnt="0">
        <dgm:presLayoutVars>
          <dgm:dir/>
          <dgm:resizeHandles val="exact"/>
        </dgm:presLayoutVars>
      </dgm:prSet>
      <dgm:spPr/>
    </dgm:pt>
    <dgm:pt modelId="{10F9D520-2468-4F92-9FB5-0C3C7B80D0C7}" type="pres">
      <dgm:prSet presAssocID="{08A4D3A2-CEEB-4E25-83B1-BA2A46CA8CDC}" presName="compNode" presStyleCnt="0"/>
      <dgm:spPr/>
    </dgm:pt>
    <dgm:pt modelId="{CCA632C9-3557-4881-8320-4CC3B08F97B9}" type="pres">
      <dgm:prSet presAssocID="{08A4D3A2-CEEB-4E25-83B1-BA2A46CA8CDC}" presName="iconBgRect" presStyleLbl="bgShp" presStyleIdx="0" presStyleCnt="3"/>
      <dgm:spPr/>
    </dgm:pt>
    <dgm:pt modelId="{A42CA7D0-F69E-48C6-9DF0-6E5B3AE4CFFF}" type="pres">
      <dgm:prSet presAssocID="{08A4D3A2-CEEB-4E25-83B1-BA2A46CA8CD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rabbelen met effen opvulling"/>
        </a:ext>
      </dgm:extLst>
    </dgm:pt>
    <dgm:pt modelId="{EFECFA41-63C0-4C5B-8FA7-1F58B78C4721}" type="pres">
      <dgm:prSet presAssocID="{08A4D3A2-CEEB-4E25-83B1-BA2A46CA8CDC}" presName="spaceRect" presStyleCnt="0"/>
      <dgm:spPr/>
    </dgm:pt>
    <dgm:pt modelId="{2AF75701-CB1B-48CE-AFB4-BA116AC537BC}" type="pres">
      <dgm:prSet presAssocID="{08A4D3A2-CEEB-4E25-83B1-BA2A46CA8CDC}" presName="textRect" presStyleLbl="revTx" presStyleIdx="0" presStyleCnt="3">
        <dgm:presLayoutVars>
          <dgm:chMax val="1"/>
          <dgm:chPref val="1"/>
        </dgm:presLayoutVars>
      </dgm:prSet>
      <dgm:spPr/>
    </dgm:pt>
    <dgm:pt modelId="{E49201F0-13EB-4ED5-A727-98872C32D5F3}" type="pres">
      <dgm:prSet presAssocID="{9C7AE053-0AB0-457B-A930-61DA08D3F62C}" presName="sibTrans" presStyleCnt="0"/>
      <dgm:spPr/>
    </dgm:pt>
    <dgm:pt modelId="{FCACA5C1-0B53-4251-B311-0B34610EBB62}" type="pres">
      <dgm:prSet presAssocID="{17D3A00E-1F7D-4191-9AEE-C43CFFF64414}" presName="compNode" presStyleCnt="0"/>
      <dgm:spPr/>
    </dgm:pt>
    <dgm:pt modelId="{8FF1935C-6D71-4ED8-84A9-7BD0878A2214}" type="pres">
      <dgm:prSet presAssocID="{17D3A00E-1F7D-4191-9AEE-C43CFFF64414}" presName="iconBgRect" presStyleLbl="bgShp" presStyleIdx="1" presStyleCnt="3"/>
      <dgm:spPr/>
    </dgm:pt>
    <dgm:pt modelId="{246B43D7-FE04-4B7B-9B25-378E58D4256B}" type="pres">
      <dgm:prSet presAssocID="{17D3A00E-1F7D-4191-9AEE-C43CFFF6441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lokaal met effen opvulling"/>
        </a:ext>
      </dgm:extLst>
    </dgm:pt>
    <dgm:pt modelId="{93DCC901-48BA-4914-B7BE-F53B1680F025}" type="pres">
      <dgm:prSet presAssocID="{17D3A00E-1F7D-4191-9AEE-C43CFFF64414}" presName="spaceRect" presStyleCnt="0"/>
      <dgm:spPr/>
    </dgm:pt>
    <dgm:pt modelId="{BE6334F4-C5C9-4D51-AE07-B1421AC65735}" type="pres">
      <dgm:prSet presAssocID="{17D3A00E-1F7D-4191-9AEE-C43CFFF64414}" presName="textRect" presStyleLbl="revTx" presStyleIdx="1" presStyleCnt="3">
        <dgm:presLayoutVars>
          <dgm:chMax val="1"/>
          <dgm:chPref val="1"/>
        </dgm:presLayoutVars>
      </dgm:prSet>
      <dgm:spPr/>
    </dgm:pt>
    <dgm:pt modelId="{CDBBCDC1-A21C-4650-92F9-4AF449B429E8}" type="pres">
      <dgm:prSet presAssocID="{010BCCCA-CB37-419A-B6D2-4F1AC86F8DC9}" presName="sibTrans" presStyleCnt="0"/>
      <dgm:spPr/>
    </dgm:pt>
    <dgm:pt modelId="{9CE36B14-D910-4AA3-8C8F-4F2F304083E6}" type="pres">
      <dgm:prSet presAssocID="{1B33FB5C-F9BA-4278-8A24-45DFD21B3220}" presName="compNode" presStyleCnt="0"/>
      <dgm:spPr/>
    </dgm:pt>
    <dgm:pt modelId="{24E57220-B583-40A5-AA12-472355D13E7B}" type="pres">
      <dgm:prSet presAssocID="{1B33FB5C-F9BA-4278-8A24-45DFD21B3220}" presName="iconBgRect" presStyleLbl="bgShp" presStyleIdx="2" presStyleCnt="3"/>
      <dgm:spPr/>
    </dgm:pt>
    <dgm:pt modelId="{98921DC4-FFE1-45EA-BF88-1499985E9F26}" type="pres">
      <dgm:prSet presAssocID="{1B33FB5C-F9BA-4278-8A24-45DFD21B322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033E2203-86E9-4A3E-B27D-47838D8B9054}" type="pres">
      <dgm:prSet presAssocID="{1B33FB5C-F9BA-4278-8A24-45DFD21B3220}" presName="spaceRect" presStyleCnt="0"/>
      <dgm:spPr/>
    </dgm:pt>
    <dgm:pt modelId="{AC00C54C-DBE5-4D90-AC5B-F114DBA42609}" type="pres">
      <dgm:prSet presAssocID="{1B33FB5C-F9BA-4278-8A24-45DFD21B322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F0B2606-4A67-4D1D-AFA4-BD3298A6CA57}" srcId="{6E0C64AD-A702-42D9-8C27-1A73F4995E3A}" destId="{17D3A00E-1F7D-4191-9AEE-C43CFFF64414}" srcOrd="1" destOrd="0" parTransId="{31069C98-277C-41E3-A9FC-F99C462FB40B}" sibTransId="{010BCCCA-CB37-419A-B6D2-4F1AC86F8DC9}"/>
    <dgm:cxn modelId="{A6FB641B-0AF5-4ECD-BDDE-D85490EE8EF9}" srcId="{6E0C64AD-A702-42D9-8C27-1A73F4995E3A}" destId="{08A4D3A2-CEEB-4E25-83B1-BA2A46CA8CDC}" srcOrd="0" destOrd="0" parTransId="{17ED7668-C7A2-411B-828D-708070FCAAC6}" sibTransId="{9C7AE053-0AB0-457B-A930-61DA08D3F62C}"/>
    <dgm:cxn modelId="{5EA56C6B-0A4B-4E49-995A-5C684A2D7318}" type="presOf" srcId="{08A4D3A2-CEEB-4E25-83B1-BA2A46CA8CDC}" destId="{2AF75701-CB1B-48CE-AFB4-BA116AC537BC}" srcOrd="0" destOrd="0" presId="urn:microsoft.com/office/officeart/2018/5/layout/IconCircleLabelList"/>
    <dgm:cxn modelId="{2E075DA5-5F53-4C3F-9617-DF98BB7B7B09}" type="presOf" srcId="{1B33FB5C-F9BA-4278-8A24-45DFD21B3220}" destId="{AC00C54C-DBE5-4D90-AC5B-F114DBA42609}" srcOrd="0" destOrd="0" presId="urn:microsoft.com/office/officeart/2018/5/layout/IconCircleLabelList"/>
    <dgm:cxn modelId="{3324A3B7-1DEF-4A91-9EB1-19F859A35951}" type="presOf" srcId="{6E0C64AD-A702-42D9-8C27-1A73F4995E3A}" destId="{84CC74DF-A3E9-428E-99CB-C4C8FDB85C7B}" srcOrd="0" destOrd="0" presId="urn:microsoft.com/office/officeart/2018/5/layout/IconCircleLabelList"/>
    <dgm:cxn modelId="{92BEB2E0-945D-4A01-BA22-6818F7C00303}" srcId="{6E0C64AD-A702-42D9-8C27-1A73F4995E3A}" destId="{1B33FB5C-F9BA-4278-8A24-45DFD21B3220}" srcOrd="2" destOrd="0" parTransId="{787EC892-6682-48CB-884E-635396D44445}" sibTransId="{60A74963-9A97-419B-9B78-5CD81A79AF8F}"/>
    <dgm:cxn modelId="{EDAF9AF1-CC96-493D-B8F7-3B0D38E1020D}" type="presOf" srcId="{17D3A00E-1F7D-4191-9AEE-C43CFFF64414}" destId="{BE6334F4-C5C9-4D51-AE07-B1421AC65735}" srcOrd="0" destOrd="0" presId="urn:microsoft.com/office/officeart/2018/5/layout/IconCircleLabelList"/>
    <dgm:cxn modelId="{87CC4A0D-AF2C-4960-9E60-D5C103E4F128}" type="presParOf" srcId="{84CC74DF-A3E9-428E-99CB-C4C8FDB85C7B}" destId="{10F9D520-2468-4F92-9FB5-0C3C7B80D0C7}" srcOrd="0" destOrd="0" presId="urn:microsoft.com/office/officeart/2018/5/layout/IconCircleLabelList"/>
    <dgm:cxn modelId="{4FE8B040-9E40-48FE-A1EB-AD5A44EB820F}" type="presParOf" srcId="{10F9D520-2468-4F92-9FB5-0C3C7B80D0C7}" destId="{CCA632C9-3557-4881-8320-4CC3B08F97B9}" srcOrd="0" destOrd="0" presId="urn:microsoft.com/office/officeart/2018/5/layout/IconCircleLabelList"/>
    <dgm:cxn modelId="{9446D564-5A28-4E0A-B6FB-DAE158A2C8D0}" type="presParOf" srcId="{10F9D520-2468-4F92-9FB5-0C3C7B80D0C7}" destId="{A42CA7D0-F69E-48C6-9DF0-6E5B3AE4CFFF}" srcOrd="1" destOrd="0" presId="urn:microsoft.com/office/officeart/2018/5/layout/IconCircleLabelList"/>
    <dgm:cxn modelId="{43A717A6-2623-43B3-B2C3-1D11C68CFA1F}" type="presParOf" srcId="{10F9D520-2468-4F92-9FB5-0C3C7B80D0C7}" destId="{EFECFA41-63C0-4C5B-8FA7-1F58B78C4721}" srcOrd="2" destOrd="0" presId="urn:microsoft.com/office/officeart/2018/5/layout/IconCircleLabelList"/>
    <dgm:cxn modelId="{35468840-EC32-432A-9A41-0FA220350DF4}" type="presParOf" srcId="{10F9D520-2468-4F92-9FB5-0C3C7B80D0C7}" destId="{2AF75701-CB1B-48CE-AFB4-BA116AC537BC}" srcOrd="3" destOrd="0" presId="urn:microsoft.com/office/officeart/2018/5/layout/IconCircleLabelList"/>
    <dgm:cxn modelId="{19929F74-A493-45EC-9C6C-E5ADAE260C1E}" type="presParOf" srcId="{84CC74DF-A3E9-428E-99CB-C4C8FDB85C7B}" destId="{E49201F0-13EB-4ED5-A727-98872C32D5F3}" srcOrd="1" destOrd="0" presId="urn:microsoft.com/office/officeart/2018/5/layout/IconCircleLabelList"/>
    <dgm:cxn modelId="{ABDCE141-C31E-4A23-BE00-4240202561EC}" type="presParOf" srcId="{84CC74DF-A3E9-428E-99CB-C4C8FDB85C7B}" destId="{FCACA5C1-0B53-4251-B311-0B34610EBB62}" srcOrd="2" destOrd="0" presId="urn:microsoft.com/office/officeart/2018/5/layout/IconCircleLabelList"/>
    <dgm:cxn modelId="{9DD59746-BF8D-469B-9C86-3494D796F035}" type="presParOf" srcId="{FCACA5C1-0B53-4251-B311-0B34610EBB62}" destId="{8FF1935C-6D71-4ED8-84A9-7BD0878A2214}" srcOrd="0" destOrd="0" presId="urn:microsoft.com/office/officeart/2018/5/layout/IconCircleLabelList"/>
    <dgm:cxn modelId="{324C4915-A0FA-479E-B80E-F3611E791BF3}" type="presParOf" srcId="{FCACA5C1-0B53-4251-B311-0B34610EBB62}" destId="{246B43D7-FE04-4B7B-9B25-378E58D4256B}" srcOrd="1" destOrd="0" presId="urn:microsoft.com/office/officeart/2018/5/layout/IconCircleLabelList"/>
    <dgm:cxn modelId="{0E12A325-9B70-4706-A69A-474286E053FA}" type="presParOf" srcId="{FCACA5C1-0B53-4251-B311-0B34610EBB62}" destId="{93DCC901-48BA-4914-B7BE-F53B1680F025}" srcOrd="2" destOrd="0" presId="urn:microsoft.com/office/officeart/2018/5/layout/IconCircleLabelList"/>
    <dgm:cxn modelId="{943738F2-98AC-4260-BC58-E293A107F112}" type="presParOf" srcId="{FCACA5C1-0B53-4251-B311-0B34610EBB62}" destId="{BE6334F4-C5C9-4D51-AE07-B1421AC65735}" srcOrd="3" destOrd="0" presId="urn:microsoft.com/office/officeart/2018/5/layout/IconCircleLabelList"/>
    <dgm:cxn modelId="{993C64F8-B91F-4640-A079-B326D8580784}" type="presParOf" srcId="{84CC74DF-A3E9-428E-99CB-C4C8FDB85C7B}" destId="{CDBBCDC1-A21C-4650-92F9-4AF449B429E8}" srcOrd="3" destOrd="0" presId="urn:microsoft.com/office/officeart/2018/5/layout/IconCircleLabelList"/>
    <dgm:cxn modelId="{BA1EEE02-11A6-422D-BCBC-46E3147333B1}" type="presParOf" srcId="{84CC74DF-A3E9-428E-99CB-C4C8FDB85C7B}" destId="{9CE36B14-D910-4AA3-8C8F-4F2F304083E6}" srcOrd="4" destOrd="0" presId="urn:microsoft.com/office/officeart/2018/5/layout/IconCircleLabelList"/>
    <dgm:cxn modelId="{C2D90B3A-6526-4F93-8377-12DB36620C5A}" type="presParOf" srcId="{9CE36B14-D910-4AA3-8C8F-4F2F304083E6}" destId="{24E57220-B583-40A5-AA12-472355D13E7B}" srcOrd="0" destOrd="0" presId="urn:microsoft.com/office/officeart/2018/5/layout/IconCircleLabelList"/>
    <dgm:cxn modelId="{604EB832-B055-4AB9-B22F-07CCD97B3FC3}" type="presParOf" srcId="{9CE36B14-D910-4AA3-8C8F-4F2F304083E6}" destId="{98921DC4-FFE1-45EA-BF88-1499985E9F26}" srcOrd="1" destOrd="0" presId="urn:microsoft.com/office/officeart/2018/5/layout/IconCircleLabelList"/>
    <dgm:cxn modelId="{3CFF6985-2FE8-45AD-88F1-03E143863200}" type="presParOf" srcId="{9CE36B14-D910-4AA3-8C8F-4F2F304083E6}" destId="{033E2203-86E9-4A3E-B27D-47838D8B9054}" srcOrd="2" destOrd="0" presId="urn:microsoft.com/office/officeart/2018/5/layout/IconCircleLabelList"/>
    <dgm:cxn modelId="{CC0FB51F-A5B5-4ED9-B842-862EBF42C5AD}" type="presParOf" srcId="{9CE36B14-D910-4AA3-8C8F-4F2F304083E6}" destId="{AC00C54C-DBE5-4D90-AC5B-F114DBA4260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870FB0-E031-438D-A95A-B3786A7C25A0}" type="doc">
      <dgm:prSet loTypeId="urn:microsoft.com/office/officeart/2005/8/layout/vProcess5" loCatId="process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6220478-8EC6-4DBE-AC21-3ABD7662A4B0}">
      <dgm:prSet/>
      <dgm:spPr/>
      <dgm:t>
        <a:bodyPr/>
        <a:lstStyle/>
        <a:p>
          <a:r>
            <a:rPr lang="nl-NL"/>
            <a:t>Je weet het verschil tussen reptielen en amfibieën</a:t>
          </a:r>
          <a:endParaRPr lang="en-US"/>
        </a:p>
      </dgm:t>
    </dgm:pt>
    <dgm:pt modelId="{ED8108D6-07A6-4DF4-A7E7-455387EB40C9}" type="parTrans" cxnId="{216F8BFF-C69D-448C-9F94-AA5B7A7CD7BE}">
      <dgm:prSet/>
      <dgm:spPr/>
      <dgm:t>
        <a:bodyPr/>
        <a:lstStyle/>
        <a:p>
          <a:endParaRPr lang="en-US"/>
        </a:p>
      </dgm:t>
    </dgm:pt>
    <dgm:pt modelId="{D7302E10-4C7D-4599-ACD1-AF93A8CEC68F}" type="sibTrans" cxnId="{216F8BFF-C69D-448C-9F94-AA5B7A7CD7BE}">
      <dgm:prSet/>
      <dgm:spPr/>
      <dgm:t>
        <a:bodyPr/>
        <a:lstStyle/>
        <a:p>
          <a:endParaRPr lang="en-US"/>
        </a:p>
      </dgm:t>
    </dgm:pt>
    <dgm:pt modelId="{12029A49-DB84-4FA7-87EF-1F2CAA39FFF3}">
      <dgm:prSet/>
      <dgm:spPr/>
      <dgm:t>
        <a:bodyPr/>
        <a:lstStyle/>
        <a:p>
          <a:r>
            <a:rPr lang="nl-NL"/>
            <a:t>Je weet hoe de huisvesting van reptielen eruit ziet en kan voor en nadelen benoemen</a:t>
          </a:r>
          <a:endParaRPr lang="en-US"/>
        </a:p>
      </dgm:t>
    </dgm:pt>
    <dgm:pt modelId="{3913AB76-1492-4D61-821B-07B1B00406EC}" type="parTrans" cxnId="{C2E5C441-486B-455D-A3E3-46D1703CF5BC}">
      <dgm:prSet/>
      <dgm:spPr/>
      <dgm:t>
        <a:bodyPr/>
        <a:lstStyle/>
        <a:p>
          <a:endParaRPr lang="en-US"/>
        </a:p>
      </dgm:t>
    </dgm:pt>
    <dgm:pt modelId="{1EB5CCFE-5C04-4124-8F56-55FFE3469CDA}" type="sibTrans" cxnId="{C2E5C441-486B-455D-A3E3-46D1703CF5BC}">
      <dgm:prSet/>
      <dgm:spPr/>
      <dgm:t>
        <a:bodyPr/>
        <a:lstStyle/>
        <a:p>
          <a:endParaRPr lang="en-US"/>
        </a:p>
      </dgm:t>
    </dgm:pt>
    <dgm:pt modelId="{CC42F361-E34A-4FD8-96CD-F599367BA4D8}">
      <dgm:prSet/>
      <dgm:spPr/>
      <dgm:t>
        <a:bodyPr/>
        <a:lstStyle/>
        <a:p>
          <a:r>
            <a:rPr lang="nl-NL"/>
            <a:t>Je weet hoe de huisvesting van amfibieën eruit ziet en kan voor en nadelen benoemen</a:t>
          </a:r>
          <a:endParaRPr lang="en-US"/>
        </a:p>
      </dgm:t>
    </dgm:pt>
    <dgm:pt modelId="{0CEAC93F-B282-4735-8D03-65B56E005A22}" type="parTrans" cxnId="{5B3499C5-C6A5-4363-BF7F-AC63E49EDF36}">
      <dgm:prSet/>
      <dgm:spPr/>
      <dgm:t>
        <a:bodyPr/>
        <a:lstStyle/>
        <a:p>
          <a:endParaRPr lang="en-US"/>
        </a:p>
      </dgm:t>
    </dgm:pt>
    <dgm:pt modelId="{BD4CFFD7-535D-45B0-BBC6-5156514C1D39}" type="sibTrans" cxnId="{5B3499C5-C6A5-4363-BF7F-AC63E49EDF36}">
      <dgm:prSet/>
      <dgm:spPr/>
      <dgm:t>
        <a:bodyPr/>
        <a:lstStyle/>
        <a:p>
          <a:endParaRPr lang="en-US"/>
        </a:p>
      </dgm:t>
    </dgm:pt>
    <dgm:pt modelId="{17721143-50C5-4A3C-85F4-7AF537EEF194}" type="pres">
      <dgm:prSet presAssocID="{56870FB0-E031-438D-A95A-B3786A7C25A0}" presName="outerComposite" presStyleCnt="0">
        <dgm:presLayoutVars>
          <dgm:chMax val="5"/>
          <dgm:dir/>
          <dgm:resizeHandles val="exact"/>
        </dgm:presLayoutVars>
      </dgm:prSet>
      <dgm:spPr/>
    </dgm:pt>
    <dgm:pt modelId="{7439CD38-E682-44D1-8ABF-81464922AC33}" type="pres">
      <dgm:prSet presAssocID="{56870FB0-E031-438D-A95A-B3786A7C25A0}" presName="dummyMaxCanvas" presStyleCnt="0">
        <dgm:presLayoutVars/>
      </dgm:prSet>
      <dgm:spPr/>
    </dgm:pt>
    <dgm:pt modelId="{1016C181-7A38-429E-92F3-B2FE494EFC01}" type="pres">
      <dgm:prSet presAssocID="{56870FB0-E031-438D-A95A-B3786A7C25A0}" presName="ThreeNodes_1" presStyleLbl="node1" presStyleIdx="0" presStyleCnt="3">
        <dgm:presLayoutVars>
          <dgm:bulletEnabled val="1"/>
        </dgm:presLayoutVars>
      </dgm:prSet>
      <dgm:spPr/>
    </dgm:pt>
    <dgm:pt modelId="{FF7E5462-546F-4550-96EB-B4DCAAEE411E}" type="pres">
      <dgm:prSet presAssocID="{56870FB0-E031-438D-A95A-B3786A7C25A0}" presName="ThreeNodes_2" presStyleLbl="node1" presStyleIdx="1" presStyleCnt="3">
        <dgm:presLayoutVars>
          <dgm:bulletEnabled val="1"/>
        </dgm:presLayoutVars>
      </dgm:prSet>
      <dgm:spPr/>
    </dgm:pt>
    <dgm:pt modelId="{7BD4CC48-9220-4621-B12F-F2646777F6B6}" type="pres">
      <dgm:prSet presAssocID="{56870FB0-E031-438D-A95A-B3786A7C25A0}" presName="ThreeNodes_3" presStyleLbl="node1" presStyleIdx="2" presStyleCnt="3">
        <dgm:presLayoutVars>
          <dgm:bulletEnabled val="1"/>
        </dgm:presLayoutVars>
      </dgm:prSet>
      <dgm:spPr/>
    </dgm:pt>
    <dgm:pt modelId="{2E0A059F-EFFC-40EC-8A92-6562EE8FB676}" type="pres">
      <dgm:prSet presAssocID="{56870FB0-E031-438D-A95A-B3786A7C25A0}" presName="ThreeConn_1-2" presStyleLbl="fgAccFollowNode1" presStyleIdx="0" presStyleCnt="2">
        <dgm:presLayoutVars>
          <dgm:bulletEnabled val="1"/>
        </dgm:presLayoutVars>
      </dgm:prSet>
      <dgm:spPr/>
    </dgm:pt>
    <dgm:pt modelId="{5D5CDB62-BBF5-4EE7-B547-AFCB43DFFAFE}" type="pres">
      <dgm:prSet presAssocID="{56870FB0-E031-438D-A95A-B3786A7C25A0}" presName="ThreeConn_2-3" presStyleLbl="fgAccFollowNode1" presStyleIdx="1" presStyleCnt="2">
        <dgm:presLayoutVars>
          <dgm:bulletEnabled val="1"/>
        </dgm:presLayoutVars>
      </dgm:prSet>
      <dgm:spPr/>
    </dgm:pt>
    <dgm:pt modelId="{61A625F4-FC49-41A0-BCF0-443C2DF3FC77}" type="pres">
      <dgm:prSet presAssocID="{56870FB0-E031-438D-A95A-B3786A7C25A0}" presName="ThreeNodes_1_text" presStyleLbl="node1" presStyleIdx="2" presStyleCnt="3">
        <dgm:presLayoutVars>
          <dgm:bulletEnabled val="1"/>
        </dgm:presLayoutVars>
      </dgm:prSet>
      <dgm:spPr/>
    </dgm:pt>
    <dgm:pt modelId="{A52D0914-D8BA-4B65-B9C6-9542A37B586A}" type="pres">
      <dgm:prSet presAssocID="{56870FB0-E031-438D-A95A-B3786A7C25A0}" presName="ThreeNodes_2_text" presStyleLbl="node1" presStyleIdx="2" presStyleCnt="3">
        <dgm:presLayoutVars>
          <dgm:bulletEnabled val="1"/>
        </dgm:presLayoutVars>
      </dgm:prSet>
      <dgm:spPr/>
    </dgm:pt>
    <dgm:pt modelId="{302BF355-E7B0-4A94-8FB1-7686CBE7FCD2}" type="pres">
      <dgm:prSet presAssocID="{56870FB0-E031-438D-A95A-B3786A7C25A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C4D8A15-230A-4CCC-A6FB-FA2721C51FB2}" type="presOf" srcId="{56870FB0-E031-438D-A95A-B3786A7C25A0}" destId="{17721143-50C5-4A3C-85F4-7AF537EEF194}" srcOrd="0" destOrd="0" presId="urn:microsoft.com/office/officeart/2005/8/layout/vProcess5"/>
    <dgm:cxn modelId="{7765815B-9DF5-46C5-921E-56C6872A59F9}" type="presOf" srcId="{1EB5CCFE-5C04-4124-8F56-55FFE3469CDA}" destId="{5D5CDB62-BBF5-4EE7-B547-AFCB43DFFAFE}" srcOrd="0" destOrd="0" presId="urn:microsoft.com/office/officeart/2005/8/layout/vProcess5"/>
    <dgm:cxn modelId="{C2E5C441-486B-455D-A3E3-46D1703CF5BC}" srcId="{56870FB0-E031-438D-A95A-B3786A7C25A0}" destId="{12029A49-DB84-4FA7-87EF-1F2CAA39FFF3}" srcOrd="1" destOrd="0" parTransId="{3913AB76-1492-4D61-821B-07B1B00406EC}" sibTransId="{1EB5CCFE-5C04-4124-8F56-55FFE3469CDA}"/>
    <dgm:cxn modelId="{BAF33949-985F-49D4-8FD9-C688A8A7E519}" type="presOf" srcId="{CC42F361-E34A-4FD8-96CD-F599367BA4D8}" destId="{302BF355-E7B0-4A94-8FB1-7686CBE7FCD2}" srcOrd="1" destOrd="0" presId="urn:microsoft.com/office/officeart/2005/8/layout/vProcess5"/>
    <dgm:cxn modelId="{57865F50-04E7-4615-857C-88369867F1E2}" type="presOf" srcId="{CC42F361-E34A-4FD8-96CD-F599367BA4D8}" destId="{7BD4CC48-9220-4621-B12F-F2646777F6B6}" srcOrd="0" destOrd="0" presId="urn:microsoft.com/office/officeart/2005/8/layout/vProcess5"/>
    <dgm:cxn modelId="{CBC9E572-48F1-47A9-BD56-90D9C62C59E6}" type="presOf" srcId="{46220478-8EC6-4DBE-AC21-3ABD7662A4B0}" destId="{1016C181-7A38-429E-92F3-B2FE494EFC01}" srcOrd="0" destOrd="0" presId="urn:microsoft.com/office/officeart/2005/8/layout/vProcess5"/>
    <dgm:cxn modelId="{5A563793-B619-4089-865A-37B507927794}" type="presOf" srcId="{46220478-8EC6-4DBE-AC21-3ABD7662A4B0}" destId="{61A625F4-FC49-41A0-BCF0-443C2DF3FC77}" srcOrd="1" destOrd="0" presId="urn:microsoft.com/office/officeart/2005/8/layout/vProcess5"/>
    <dgm:cxn modelId="{8AD473A1-45C9-44A2-B787-9C6357DB056F}" type="presOf" srcId="{12029A49-DB84-4FA7-87EF-1F2CAA39FFF3}" destId="{FF7E5462-546F-4550-96EB-B4DCAAEE411E}" srcOrd="0" destOrd="0" presId="urn:microsoft.com/office/officeart/2005/8/layout/vProcess5"/>
    <dgm:cxn modelId="{5B3499C5-C6A5-4363-BF7F-AC63E49EDF36}" srcId="{56870FB0-E031-438D-A95A-B3786A7C25A0}" destId="{CC42F361-E34A-4FD8-96CD-F599367BA4D8}" srcOrd="2" destOrd="0" parTransId="{0CEAC93F-B282-4735-8D03-65B56E005A22}" sibTransId="{BD4CFFD7-535D-45B0-BBC6-5156514C1D39}"/>
    <dgm:cxn modelId="{BCB328CA-EBD6-4FE4-9C3B-DDC76033ED4A}" type="presOf" srcId="{D7302E10-4C7D-4599-ACD1-AF93A8CEC68F}" destId="{2E0A059F-EFFC-40EC-8A92-6562EE8FB676}" srcOrd="0" destOrd="0" presId="urn:microsoft.com/office/officeart/2005/8/layout/vProcess5"/>
    <dgm:cxn modelId="{216F8BFF-C69D-448C-9F94-AA5B7A7CD7BE}" srcId="{56870FB0-E031-438D-A95A-B3786A7C25A0}" destId="{46220478-8EC6-4DBE-AC21-3ABD7662A4B0}" srcOrd="0" destOrd="0" parTransId="{ED8108D6-07A6-4DF4-A7E7-455387EB40C9}" sibTransId="{D7302E10-4C7D-4599-ACD1-AF93A8CEC68F}"/>
    <dgm:cxn modelId="{852796FF-680E-4A39-80B9-B8E7AB5BFCD5}" type="presOf" srcId="{12029A49-DB84-4FA7-87EF-1F2CAA39FFF3}" destId="{A52D0914-D8BA-4B65-B9C6-9542A37B586A}" srcOrd="1" destOrd="0" presId="urn:microsoft.com/office/officeart/2005/8/layout/vProcess5"/>
    <dgm:cxn modelId="{6420C927-595A-423A-B876-426AA8105DF0}" type="presParOf" srcId="{17721143-50C5-4A3C-85F4-7AF537EEF194}" destId="{7439CD38-E682-44D1-8ABF-81464922AC33}" srcOrd="0" destOrd="0" presId="urn:microsoft.com/office/officeart/2005/8/layout/vProcess5"/>
    <dgm:cxn modelId="{4895814E-EF77-4B3C-AA64-406993A072A4}" type="presParOf" srcId="{17721143-50C5-4A3C-85F4-7AF537EEF194}" destId="{1016C181-7A38-429E-92F3-B2FE494EFC01}" srcOrd="1" destOrd="0" presId="urn:microsoft.com/office/officeart/2005/8/layout/vProcess5"/>
    <dgm:cxn modelId="{D02AFA2C-BDA1-4BB8-8331-15287BC2E292}" type="presParOf" srcId="{17721143-50C5-4A3C-85F4-7AF537EEF194}" destId="{FF7E5462-546F-4550-96EB-B4DCAAEE411E}" srcOrd="2" destOrd="0" presId="urn:microsoft.com/office/officeart/2005/8/layout/vProcess5"/>
    <dgm:cxn modelId="{F35DAACC-9268-42B0-999E-6D6833E9F7AB}" type="presParOf" srcId="{17721143-50C5-4A3C-85F4-7AF537EEF194}" destId="{7BD4CC48-9220-4621-B12F-F2646777F6B6}" srcOrd="3" destOrd="0" presId="urn:microsoft.com/office/officeart/2005/8/layout/vProcess5"/>
    <dgm:cxn modelId="{10E6E58B-965F-41BB-B876-F68073119D96}" type="presParOf" srcId="{17721143-50C5-4A3C-85F4-7AF537EEF194}" destId="{2E0A059F-EFFC-40EC-8A92-6562EE8FB676}" srcOrd="4" destOrd="0" presId="urn:microsoft.com/office/officeart/2005/8/layout/vProcess5"/>
    <dgm:cxn modelId="{2CE276AE-463C-46F0-9710-D5A9F1170FDF}" type="presParOf" srcId="{17721143-50C5-4A3C-85F4-7AF537EEF194}" destId="{5D5CDB62-BBF5-4EE7-B547-AFCB43DFFAFE}" srcOrd="5" destOrd="0" presId="urn:microsoft.com/office/officeart/2005/8/layout/vProcess5"/>
    <dgm:cxn modelId="{31643E93-F6F5-4A69-9C2E-9BF5570E8470}" type="presParOf" srcId="{17721143-50C5-4A3C-85F4-7AF537EEF194}" destId="{61A625F4-FC49-41A0-BCF0-443C2DF3FC77}" srcOrd="6" destOrd="0" presId="urn:microsoft.com/office/officeart/2005/8/layout/vProcess5"/>
    <dgm:cxn modelId="{7BD803F0-A2BD-4EDB-A593-2E411F46A6A5}" type="presParOf" srcId="{17721143-50C5-4A3C-85F4-7AF537EEF194}" destId="{A52D0914-D8BA-4B65-B9C6-9542A37B586A}" srcOrd="7" destOrd="0" presId="urn:microsoft.com/office/officeart/2005/8/layout/vProcess5"/>
    <dgm:cxn modelId="{A7AF5903-8054-4CBB-8604-1C9859CB419E}" type="presParOf" srcId="{17721143-50C5-4A3C-85F4-7AF537EEF194}" destId="{302BF355-E7B0-4A94-8FB1-7686CBE7FCD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C299EF-21AF-4875-B76D-8E1E07A068AE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8A9BA90D-E58A-4E9C-9766-38F6D2892B3F}">
      <dgm:prSet/>
      <dgm:spPr/>
      <dgm:t>
        <a:bodyPr/>
        <a:lstStyle/>
        <a:p>
          <a:r>
            <a:rPr lang="nl-NL"/>
            <a:t>Met 'herpeten' wordt de groep van reptielen en amfibieën bedoeld</a:t>
          </a:r>
          <a:endParaRPr lang="en-US"/>
        </a:p>
      </dgm:t>
    </dgm:pt>
    <dgm:pt modelId="{8AE55434-02DF-48DF-938A-A7D57C11748A}" type="parTrans" cxnId="{B0C10047-D7B1-4495-8CF9-167B838CBE54}">
      <dgm:prSet/>
      <dgm:spPr/>
      <dgm:t>
        <a:bodyPr/>
        <a:lstStyle/>
        <a:p>
          <a:endParaRPr lang="en-US"/>
        </a:p>
      </dgm:t>
    </dgm:pt>
    <dgm:pt modelId="{802E0575-D4B4-469B-B3FF-073898784268}" type="sibTrans" cxnId="{B0C10047-D7B1-4495-8CF9-167B838CBE54}">
      <dgm:prSet/>
      <dgm:spPr/>
      <dgm:t>
        <a:bodyPr/>
        <a:lstStyle/>
        <a:p>
          <a:endParaRPr lang="en-US"/>
        </a:p>
      </dgm:t>
    </dgm:pt>
    <dgm:pt modelId="{124FCE2D-B454-41C4-8F18-23F48868D32D}">
      <dgm:prSet/>
      <dgm:spPr/>
      <dgm:t>
        <a:bodyPr/>
        <a:lstStyle/>
        <a:p>
          <a:r>
            <a:rPr lang="nl-NL"/>
            <a:t>Koudbloedig</a:t>
          </a:r>
          <a:endParaRPr lang="en-US"/>
        </a:p>
      </dgm:t>
    </dgm:pt>
    <dgm:pt modelId="{C5F45B39-773B-4806-82DE-A7FB7C5802AD}" type="parTrans" cxnId="{FEA026D5-724F-4E4C-BF4F-C6C4F28798AF}">
      <dgm:prSet/>
      <dgm:spPr/>
      <dgm:t>
        <a:bodyPr/>
        <a:lstStyle/>
        <a:p>
          <a:endParaRPr lang="en-US"/>
        </a:p>
      </dgm:t>
    </dgm:pt>
    <dgm:pt modelId="{36364E27-AF9B-4AE4-9B29-CC7F9CDE0880}" type="sibTrans" cxnId="{FEA026D5-724F-4E4C-BF4F-C6C4F28798AF}">
      <dgm:prSet/>
      <dgm:spPr/>
      <dgm:t>
        <a:bodyPr/>
        <a:lstStyle/>
        <a:p>
          <a:endParaRPr lang="en-US"/>
        </a:p>
      </dgm:t>
    </dgm:pt>
    <dgm:pt modelId="{CFF43DD1-2F24-49B5-A405-4187D1C6502D}">
      <dgm:prSet/>
      <dgm:spPr/>
      <dgm:t>
        <a:bodyPr/>
        <a:lstStyle/>
        <a:p>
          <a:r>
            <a:rPr lang="nl-NL"/>
            <a:t>Herpeten houd je in een terrarium </a:t>
          </a:r>
          <a:endParaRPr lang="en-US"/>
        </a:p>
      </dgm:t>
    </dgm:pt>
    <dgm:pt modelId="{B75AB2CD-A576-4FA9-A1EE-E038B5C63310}" type="parTrans" cxnId="{6A2C3CDF-4975-4F8A-BF1A-5649D5924B82}">
      <dgm:prSet/>
      <dgm:spPr/>
      <dgm:t>
        <a:bodyPr/>
        <a:lstStyle/>
        <a:p>
          <a:endParaRPr lang="en-US"/>
        </a:p>
      </dgm:t>
    </dgm:pt>
    <dgm:pt modelId="{5C93F26B-F21D-46B2-866E-E57DF93C4481}" type="sibTrans" cxnId="{6A2C3CDF-4975-4F8A-BF1A-5649D5924B82}">
      <dgm:prSet/>
      <dgm:spPr/>
      <dgm:t>
        <a:bodyPr/>
        <a:lstStyle/>
        <a:p>
          <a:endParaRPr lang="en-US"/>
        </a:p>
      </dgm:t>
    </dgm:pt>
    <dgm:pt modelId="{D1CE7D9A-F952-4A33-B586-5B6395E6CD69}">
      <dgm:prSet/>
      <dgm:spPr/>
      <dgm:t>
        <a:bodyPr/>
        <a:lstStyle/>
        <a:p>
          <a:r>
            <a:rPr lang="nl-NL"/>
            <a:t>Deels land en water of helemaal land </a:t>
          </a:r>
          <a:endParaRPr lang="en-US"/>
        </a:p>
      </dgm:t>
    </dgm:pt>
    <dgm:pt modelId="{03254229-652C-4146-8772-FD7758909AC2}" type="parTrans" cxnId="{719851DD-E3AB-423C-AFE5-B2867AB54DAA}">
      <dgm:prSet/>
      <dgm:spPr/>
      <dgm:t>
        <a:bodyPr/>
        <a:lstStyle/>
        <a:p>
          <a:endParaRPr lang="en-US"/>
        </a:p>
      </dgm:t>
    </dgm:pt>
    <dgm:pt modelId="{08B13A6D-BB53-470D-8B57-D31D5A4BAB9D}" type="sibTrans" cxnId="{719851DD-E3AB-423C-AFE5-B2867AB54DAA}">
      <dgm:prSet/>
      <dgm:spPr/>
      <dgm:t>
        <a:bodyPr/>
        <a:lstStyle/>
        <a:p>
          <a:endParaRPr lang="en-US"/>
        </a:p>
      </dgm:t>
    </dgm:pt>
    <dgm:pt modelId="{9446CFA2-069E-40AB-B3ED-89D8AADAB909}" type="pres">
      <dgm:prSet presAssocID="{A2C299EF-21AF-4875-B76D-8E1E07A068AE}" presName="linear" presStyleCnt="0">
        <dgm:presLayoutVars>
          <dgm:animLvl val="lvl"/>
          <dgm:resizeHandles val="exact"/>
        </dgm:presLayoutVars>
      </dgm:prSet>
      <dgm:spPr/>
    </dgm:pt>
    <dgm:pt modelId="{CB7E5067-033B-46E1-8F35-57384088D367}" type="pres">
      <dgm:prSet presAssocID="{8A9BA90D-E58A-4E9C-9766-38F6D2892B3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53B9A00-7F6E-478B-8C33-94D0D1E59A6E}" type="pres">
      <dgm:prSet presAssocID="{802E0575-D4B4-469B-B3FF-073898784268}" presName="spacer" presStyleCnt="0"/>
      <dgm:spPr/>
    </dgm:pt>
    <dgm:pt modelId="{4A7EB2AF-FDBF-4470-8A48-4D431F11A6BA}" type="pres">
      <dgm:prSet presAssocID="{124FCE2D-B454-41C4-8F18-23F48868D32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6B1238-EEBC-46DA-8BF2-799F9A51562F}" type="pres">
      <dgm:prSet presAssocID="{36364E27-AF9B-4AE4-9B29-CC7F9CDE0880}" presName="spacer" presStyleCnt="0"/>
      <dgm:spPr/>
    </dgm:pt>
    <dgm:pt modelId="{20C02837-193C-4081-B503-1A38A10AFA98}" type="pres">
      <dgm:prSet presAssocID="{CFF43DD1-2F24-49B5-A405-4187D1C6502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A60FB48-113B-4A72-9AAB-1060FD2B58B1}" type="pres">
      <dgm:prSet presAssocID="{5C93F26B-F21D-46B2-866E-E57DF93C4481}" presName="spacer" presStyleCnt="0"/>
      <dgm:spPr/>
    </dgm:pt>
    <dgm:pt modelId="{30BDFD6E-B106-4DFC-A7C9-90E694B5339F}" type="pres">
      <dgm:prSet presAssocID="{D1CE7D9A-F952-4A33-B586-5B6395E6CD6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2672300-9EED-40CD-A029-88D0E334151F}" type="presOf" srcId="{A2C299EF-21AF-4875-B76D-8E1E07A068AE}" destId="{9446CFA2-069E-40AB-B3ED-89D8AADAB909}" srcOrd="0" destOrd="0" presId="urn:microsoft.com/office/officeart/2005/8/layout/vList2"/>
    <dgm:cxn modelId="{846F2C29-682B-439A-B8EA-04EDA7511E87}" type="presOf" srcId="{D1CE7D9A-F952-4A33-B586-5B6395E6CD69}" destId="{30BDFD6E-B106-4DFC-A7C9-90E694B5339F}" srcOrd="0" destOrd="0" presId="urn:microsoft.com/office/officeart/2005/8/layout/vList2"/>
    <dgm:cxn modelId="{B0C10047-D7B1-4495-8CF9-167B838CBE54}" srcId="{A2C299EF-21AF-4875-B76D-8E1E07A068AE}" destId="{8A9BA90D-E58A-4E9C-9766-38F6D2892B3F}" srcOrd="0" destOrd="0" parTransId="{8AE55434-02DF-48DF-938A-A7D57C11748A}" sibTransId="{802E0575-D4B4-469B-B3FF-073898784268}"/>
    <dgm:cxn modelId="{F4772357-2607-434F-A365-3FC1F0F78DB7}" type="presOf" srcId="{8A9BA90D-E58A-4E9C-9766-38F6D2892B3F}" destId="{CB7E5067-033B-46E1-8F35-57384088D367}" srcOrd="0" destOrd="0" presId="urn:microsoft.com/office/officeart/2005/8/layout/vList2"/>
    <dgm:cxn modelId="{CADED578-30FE-42FD-886C-6954A1E1A7EB}" type="presOf" srcId="{124FCE2D-B454-41C4-8F18-23F48868D32D}" destId="{4A7EB2AF-FDBF-4470-8A48-4D431F11A6BA}" srcOrd="0" destOrd="0" presId="urn:microsoft.com/office/officeart/2005/8/layout/vList2"/>
    <dgm:cxn modelId="{7BBD7B79-485E-414F-9659-5FC11D5C1601}" type="presOf" srcId="{CFF43DD1-2F24-49B5-A405-4187D1C6502D}" destId="{20C02837-193C-4081-B503-1A38A10AFA98}" srcOrd="0" destOrd="0" presId="urn:microsoft.com/office/officeart/2005/8/layout/vList2"/>
    <dgm:cxn modelId="{FEA026D5-724F-4E4C-BF4F-C6C4F28798AF}" srcId="{A2C299EF-21AF-4875-B76D-8E1E07A068AE}" destId="{124FCE2D-B454-41C4-8F18-23F48868D32D}" srcOrd="1" destOrd="0" parTransId="{C5F45B39-773B-4806-82DE-A7FB7C5802AD}" sibTransId="{36364E27-AF9B-4AE4-9B29-CC7F9CDE0880}"/>
    <dgm:cxn modelId="{719851DD-E3AB-423C-AFE5-B2867AB54DAA}" srcId="{A2C299EF-21AF-4875-B76D-8E1E07A068AE}" destId="{D1CE7D9A-F952-4A33-B586-5B6395E6CD69}" srcOrd="3" destOrd="0" parTransId="{03254229-652C-4146-8772-FD7758909AC2}" sibTransId="{08B13A6D-BB53-470D-8B57-D31D5A4BAB9D}"/>
    <dgm:cxn modelId="{6A2C3CDF-4975-4F8A-BF1A-5649D5924B82}" srcId="{A2C299EF-21AF-4875-B76D-8E1E07A068AE}" destId="{CFF43DD1-2F24-49B5-A405-4187D1C6502D}" srcOrd="2" destOrd="0" parTransId="{B75AB2CD-A576-4FA9-A1EE-E038B5C63310}" sibTransId="{5C93F26B-F21D-46B2-866E-E57DF93C4481}"/>
    <dgm:cxn modelId="{2B6BBEB0-A423-4AEB-AA10-E2063A9F7B56}" type="presParOf" srcId="{9446CFA2-069E-40AB-B3ED-89D8AADAB909}" destId="{CB7E5067-033B-46E1-8F35-57384088D367}" srcOrd="0" destOrd="0" presId="urn:microsoft.com/office/officeart/2005/8/layout/vList2"/>
    <dgm:cxn modelId="{2C9E8140-D4A6-4A47-83D8-45D2BEA16BF0}" type="presParOf" srcId="{9446CFA2-069E-40AB-B3ED-89D8AADAB909}" destId="{953B9A00-7F6E-478B-8C33-94D0D1E59A6E}" srcOrd="1" destOrd="0" presId="urn:microsoft.com/office/officeart/2005/8/layout/vList2"/>
    <dgm:cxn modelId="{AA0A7D84-C8EB-4C16-9F6D-70984D0B0C70}" type="presParOf" srcId="{9446CFA2-069E-40AB-B3ED-89D8AADAB909}" destId="{4A7EB2AF-FDBF-4470-8A48-4D431F11A6BA}" srcOrd="2" destOrd="0" presId="urn:microsoft.com/office/officeart/2005/8/layout/vList2"/>
    <dgm:cxn modelId="{9589CAA3-0ECB-40BC-A581-978455C351B7}" type="presParOf" srcId="{9446CFA2-069E-40AB-B3ED-89D8AADAB909}" destId="{FC6B1238-EEBC-46DA-8BF2-799F9A51562F}" srcOrd="3" destOrd="0" presId="urn:microsoft.com/office/officeart/2005/8/layout/vList2"/>
    <dgm:cxn modelId="{E1F58290-B2EA-4F58-B8E2-A2941267F6B3}" type="presParOf" srcId="{9446CFA2-069E-40AB-B3ED-89D8AADAB909}" destId="{20C02837-193C-4081-B503-1A38A10AFA98}" srcOrd="4" destOrd="0" presId="urn:microsoft.com/office/officeart/2005/8/layout/vList2"/>
    <dgm:cxn modelId="{EC538D09-4BDC-4309-8096-49BCBB071119}" type="presParOf" srcId="{9446CFA2-069E-40AB-B3ED-89D8AADAB909}" destId="{7A60FB48-113B-4A72-9AAB-1060FD2B58B1}" srcOrd="5" destOrd="0" presId="urn:microsoft.com/office/officeart/2005/8/layout/vList2"/>
    <dgm:cxn modelId="{5EC32BA1-F93C-48B7-93AC-B141425A39F1}" type="presParOf" srcId="{9446CFA2-069E-40AB-B3ED-89D8AADAB909}" destId="{30BDFD6E-B106-4DFC-A7C9-90E694B5339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19D6EC-07E7-4A53-A0AD-1D6F3851298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4D9B39C-CEF6-4989-A297-26847CB13EE0}">
      <dgm:prSet/>
      <dgm:spPr/>
      <dgm:t>
        <a:bodyPr/>
        <a:lstStyle/>
        <a:p>
          <a:r>
            <a:rPr lang="nl-NL"/>
            <a:t>Verschillende types ( moeras/ woestijn/ tropisch )</a:t>
          </a:r>
          <a:endParaRPr lang="en-US"/>
        </a:p>
      </dgm:t>
    </dgm:pt>
    <dgm:pt modelId="{943989D9-78E6-44D1-B410-FD2B72F203E9}" type="parTrans" cxnId="{2F84408F-4CDC-4078-ADEF-1D2B5E176BDB}">
      <dgm:prSet/>
      <dgm:spPr/>
      <dgm:t>
        <a:bodyPr/>
        <a:lstStyle/>
        <a:p>
          <a:endParaRPr lang="en-US"/>
        </a:p>
      </dgm:t>
    </dgm:pt>
    <dgm:pt modelId="{F4012EAC-6482-431E-AAAD-0DA64EC722EE}" type="sibTrans" cxnId="{2F84408F-4CDC-4078-ADEF-1D2B5E176BDB}">
      <dgm:prSet/>
      <dgm:spPr/>
      <dgm:t>
        <a:bodyPr/>
        <a:lstStyle/>
        <a:p>
          <a:endParaRPr lang="en-US"/>
        </a:p>
      </dgm:t>
    </dgm:pt>
    <dgm:pt modelId="{149A33DD-6640-43C9-BA73-6F5EA07CC6C4}">
      <dgm:prSet/>
      <dgm:spPr/>
      <dgm:t>
        <a:bodyPr/>
        <a:lstStyle/>
        <a:p>
          <a:r>
            <a:rPr lang="nl-NL"/>
            <a:t>Glas is de beste keuze</a:t>
          </a:r>
          <a:endParaRPr lang="en-US"/>
        </a:p>
      </dgm:t>
    </dgm:pt>
    <dgm:pt modelId="{AB83123D-1CC0-481E-A3FC-228A3F3B5A6A}" type="parTrans" cxnId="{CC21E2A4-F392-4951-867F-5DD85ED6D566}">
      <dgm:prSet/>
      <dgm:spPr/>
      <dgm:t>
        <a:bodyPr/>
        <a:lstStyle/>
        <a:p>
          <a:endParaRPr lang="en-US"/>
        </a:p>
      </dgm:t>
    </dgm:pt>
    <dgm:pt modelId="{5BD67F5D-BEA7-4F95-B051-9DA90B8A22BE}" type="sibTrans" cxnId="{CC21E2A4-F392-4951-867F-5DD85ED6D566}">
      <dgm:prSet/>
      <dgm:spPr/>
      <dgm:t>
        <a:bodyPr/>
        <a:lstStyle/>
        <a:p>
          <a:endParaRPr lang="en-US"/>
        </a:p>
      </dgm:t>
    </dgm:pt>
    <dgm:pt modelId="{B60B1331-BE58-4F18-808D-93372F2B5625}">
      <dgm:prSet/>
      <dgm:spPr/>
      <dgm:t>
        <a:bodyPr/>
        <a:lstStyle/>
        <a:p>
          <a:r>
            <a:rPr lang="nl-NL"/>
            <a:t>Rustige plaats nodig, met goed zicht</a:t>
          </a:r>
          <a:endParaRPr lang="en-US"/>
        </a:p>
      </dgm:t>
    </dgm:pt>
    <dgm:pt modelId="{7D73AFC3-AE7E-4BB4-903F-0C8FFCE57179}" type="parTrans" cxnId="{831488BC-9F63-4F30-997B-870241FC4C4C}">
      <dgm:prSet/>
      <dgm:spPr/>
      <dgm:t>
        <a:bodyPr/>
        <a:lstStyle/>
        <a:p>
          <a:endParaRPr lang="en-US"/>
        </a:p>
      </dgm:t>
    </dgm:pt>
    <dgm:pt modelId="{63B4FE88-8B3B-40B6-AAAE-B84E39D95084}" type="sibTrans" cxnId="{831488BC-9F63-4F30-997B-870241FC4C4C}">
      <dgm:prSet/>
      <dgm:spPr/>
      <dgm:t>
        <a:bodyPr/>
        <a:lstStyle/>
        <a:p>
          <a:endParaRPr lang="en-US"/>
        </a:p>
      </dgm:t>
    </dgm:pt>
    <dgm:pt modelId="{ED16AFF2-A9F4-4AC9-B28A-87FFA6A9853A}">
      <dgm:prSet/>
      <dgm:spPr/>
      <dgm:t>
        <a:bodyPr/>
        <a:lstStyle/>
        <a:p>
          <a:r>
            <a:rPr lang="nl-NL"/>
            <a:t>Verlichting per dier verschillend </a:t>
          </a:r>
          <a:endParaRPr lang="en-US"/>
        </a:p>
      </dgm:t>
    </dgm:pt>
    <dgm:pt modelId="{9637AF81-0573-494E-BCA8-F739B5BA5C89}" type="parTrans" cxnId="{E31052E0-2895-4028-B00A-6DE7B9EF649B}">
      <dgm:prSet/>
      <dgm:spPr/>
      <dgm:t>
        <a:bodyPr/>
        <a:lstStyle/>
        <a:p>
          <a:endParaRPr lang="en-US"/>
        </a:p>
      </dgm:t>
    </dgm:pt>
    <dgm:pt modelId="{5CC8565B-06D0-46E3-8D8F-696D014F0923}" type="sibTrans" cxnId="{E31052E0-2895-4028-B00A-6DE7B9EF649B}">
      <dgm:prSet/>
      <dgm:spPr/>
      <dgm:t>
        <a:bodyPr/>
        <a:lstStyle/>
        <a:p>
          <a:endParaRPr lang="en-US"/>
        </a:p>
      </dgm:t>
    </dgm:pt>
    <dgm:pt modelId="{C138450E-4D72-495C-AD61-E8D667790F6F}" type="pres">
      <dgm:prSet presAssocID="{D519D6EC-07E7-4A53-A0AD-1D6F38512982}" presName="root" presStyleCnt="0">
        <dgm:presLayoutVars>
          <dgm:dir/>
          <dgm:resizeHandles val="exact"/>
        </dgm:presLayoutVars>
      </dgm:prSet>
      <dgm:spPr/>
    </dgm:pt>
    <dgm:pt modelId="{88C98C06-8080-4C47-95F2-168DB45ADF29}" type="pres">
      <dgm:prSet presAssocID="{C4D9B39C-CEF6-4989-A297-26847CB13EE0}" presName="compNode" presStyleCnt="0"/>
      <dgm:spPr/>
    </dgm:pt>
    <dgm:pt modelId="{AC6EC289-64B3-47E3-9D6A-1A27A2839613}" type="pres">
      <dgm:prSet presAssocID="{C4D9B39C-CEF6-4989-A297-26847CB13EE0}" presName="bgRect" presStyleLbl="bgShp" presStyleIdx="0" presStyleCnt="4"/>
      <dgm:spPr/>
    </dgm:pt>
    <dgm:pt modelId="{8991DA8A-D7D1-4285-8D8C-62F2F2EBDF89}" type="pres">
      <dgm:prSet presAssocID="{C4D9B39C-CEF6-4989-A297-26847CB13EE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sert scene"/>
        </a:ext>
      </dgm:extLst>
    </dgm:pt>
    <dgm:pt modelId="{501DA0D8-1CDF-4E9A-B81C-AB60F74B922B}" type="pres">
      <dgm:prSet presAssocID="{C4D9B39C-CEF6-4989-A297-26847CB13EE0}" presName="spaceRect" presStyleCnt="0"/>
      <dgm:spPr/>
    </dgm:pt>
    <dgm:pt modelId="{39899B82-EBD0-4E38-9861-BA57636115F6}" type="pres">
      <dgm:prSet presAssocID="{C4D9B39C-CEF6-4989-A297-26847CB13EE0}" presName="parTx" presStyleLbl="revTx" presStyleIdx="0" presStyleCnt="4">
        <dgm:presLayoutVars>
          <dgm:chMax val="0"/>
          <dgm:chPref val="0"/>
        </dgm:presLayoutVars>
      </dgm:prSet>
      <dgm:spPr/>
    </dgm:pt>
    <dgm:pt modelId="{BCF2C343-CE47-40A7-A58B-545D1BF8F529}" type="pres">
      <dgm:prSet presAssocID="{F4012EAC-6482-431E-AAAD-0DA64EC722EE}" presName="sibTrans" presStyleCnt="0"/>
      <dgm:spPr/>
    </dgm:pt>
    <dgm:pt modelId="{D2FA9FB2-8C81-4009-AD61-D8E9350B5EB1}" type="pres">
      <dgm:prSet presAssocID="{149A33DD-6640-43C9-BA73-6F5EA07CC6C4}" presName="compNode" presStyleCnt="0"/>
      <dgm:spPr/>
    </dgm:pt>
    <dgm:pt modelId="{FE72855D-DDAE-4E07-A306-82A8B1F8EFD9}" type="pres">
      <dgm:prSet presAssocID="{149A33DD-6640-43C9-BA73-6F5EA07CC6C4}" presName="bgRect" presStyleLbl="bgShp" presStyleIdx="1" presStyleCnt="4"/>
      <dgm:spPr/>
    </dgm:pt>
    <dgm:pt modelId="{A5250E63-05AE-4DBF-9809-06C2C7E1E8AE}" type="pres">
      <dgm:prSet presAssocID="{149A33DD-6640-43C9-BA73-6F5EA07CC6C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sect onder vergrootglas met effen opvulling"/>
        </a:ext>
      </dgm:extLst>
    </dgm:pt>
    <dgm:pt modelId="{B08B2E46-B95B-433F-9DDA-0E6BC660FBEA}" type="pres">
      <dgm:prSet presAssocID="{149A33DD-6640-43C9-BA73-6F5EA07CC6C4}" presName="spaceRect" presStyleCnt="0"/>
      <dgm:spPr/>
    </dgm:pt>
    <dgm:pt modelId="{4460E814-8877-4C74-AE78-B5C061D63366}" type="pres">
      <dgm:prSet presAssocID="{149A33DD-6640-43C9-BA73-6F5EA07CC6C4}" presName="parTx" presStyleLbl="revTx" presStyleIdx="1" presStyleCnt="4">
        <dgm:presLayoutVars>
          <dgm:chMax val="0"/>
          <dgm:chPref val="0"/>
        </dgm:presLayoutVars>
      </dgm:prSet>
      <dgm:spPr/>
    </dgm:pt>
    <dgm:pt modelId="{A2876746-7638-4209-AE8E-46F3344C52FA}" type="pres">
      <dgm:prSet presAssocID="{5BD67F5D-BEA7-4F95-B051-9DA90B8A22BE}" presName="sibTrans" presStyleCnt="0"/>
      <dgm:spPr/>
    </dgm:pt>
    <dgm:pt modelId="{83AFA2F3-5D25-4FD7-90FC-D3186D4902AF}" type="pres">
      <dgm:prSet presAssocID="{B60B1331-BE58-4F18-808D-93372F2B5625}" presName="compNode" presStyleCnt="0"/>
      <dgm:spPr/>
    </dgm:pt>
    <dgm:pt modelId="{7F2A37CF-FE88-41FE-BC0F-CF21E055DECD}" type="pres">
      <dgm:prSet presAssocID="{B60B1331-BE58-4F18-808D-93372F2B5625}" presName="bgRect" presStyleLbl="bgShp" presStyleIdx="2" presStyleCnt="4"/>
      <dgm:spPr/>
    </dgm:pt>
    <dgm:pt modelId="{FFE0DED2-2758-4CD7-81A9-BC3E44C65E68}" type="pres">
      <dgm:prSet presAssocID="{B60B1331-BE58-4F18-808D-93372F2B562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og"/>
        </a:ext>
      </dgm:extLst>
    </dgm:pt>
    <dgm:pt modelId="{FB5347CB-F97C-4129-A55A-80F8DCC951DB}" type="pres">
      <dgm:prSet presAssocID="{B60B1331-BE58-4F18-808D-93372F2B5625}" presName="spaceRect" presStyleCnt="0"/>
      <dgm:spPr/>
    </dgm:pt>
    <dgm:pt modelId="{86E50492-86DF-4D9C-A288-8B44D800FD83}" type="pres">
      <dgm:prSet presAssocID="{B60B1331-BE58-4F18-808D-93372F2B5625}" presName="parTx" presStyleLbl="revTx" presStyleIdx="2" presStyleCnt="4">
        <dgm:presLayoutVars>
          <dgm:chMax val="0"/>
          <dgm:chPref val="0"/>
        </dgm:presLayoutVars>
      </dgm:prSet>
      <dgm:spPr/>
    </dgm:pt>
    <dgm:pt modelId="{D41923F2-ACD5-49D1-835E-A0504BB7E207}" type="pres">
      <dgm:prSet presAssocID="{63B4FE88-8B3B-40B6-AAAE-B84E39D95084}" presName="sibTrans" presStyleCnt="0"/>
      <dgm:spPr/>
    </dgm:pt>
    <dgm:pt modelId="{2C92C552-76FC-4A47-9EAD-8E8719CF6F54}" type="pres">
      <dgm:prSet presAssocID="{ED16AFF2-A9F4-4AC9-B28A-87FFA6A9853A}" presName="compNode" presStyleCnt="0"/>
      <dgm:spPr/>
    </dgm:pt>
    <dgm:pt modelId="{EBF9CE75-ECAC-4DAD-B13C-0914A8AE342B}" type="pres">
      <dgm:prSet presAssocID="{ED16AFF2-A9F4-4AC9-B28A-87FFA6A9853A}" presName="bgRect" presStyleLbl="bgShp" presStyleIdx="3" presStyleCnt="4"/>
      <dgm:spPr/>
    </dgm:pt>
    <dgm:pt modelId="{97691F4B-38E0-4E62-837A-05CDD466903A}" type="pres">
      <dgm:prSet presAssocID="{ED16AFF2-A9F4-4AC9-B28A-87FFA6A9853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oeilamp"/>
        </a:ext>
      </dgm:extLst>
    </dgm:pt>
    <dgm:pt modelId="{FB864D0C-80E9-43AA-A518-2B9D566CD41C}" type="pres">
      <dgm:prSet presAssocID="{ED16AFF2-A9F4-4AC9-B28A-87FFA6A9853A}" presName="spaceRect" presStyleCnt="0"/>
      <dgm:spPr/>
    </dgm:pt>
    <dgm:pt modelId="{8D377DBE-E96E-4AFA-BB5C-88122867D2A5}" type="pres">
      <dgm:prSet presAssocID="{ED16AFF2-A9F4-4AC9-B28A-87FFA6A9853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FD03706-0395-4896-BC77-2D4DA7CCB66C}" type="presOf" srcId="{B60B1331-BE58-4F18-808D-93372F2B5625}" destId="{86E50492-86DF-4D9C-A288-8B44D800FD83}" srcOrd="0" destOrd="0" presId="urn:microsoft.com/office/officeart/2018/2/layout/IconVerticalSolidList"/>
    <dgm:cxn modelId="{C88D1F13-2287-4D53-9833-D1B0C330DC13}" type="presOf" srcId="{C4D9B39C-CEF6-4989-A297-26847CB13EE0}" destId="{39899B82-EBD0-4E38-9861-BA57636115F6}" srcOrd="0" destOrd="0" presId="urn:microsoft.com/office/officeart/2018/2/layout/IconVerticalSolidList"/>
    <dgm:cxn modelId="{DAE12B7A-66B0-4D58-AC4F-4192A7FDB47F}" type="presOf" srcId="{D519D6EC-07E7-4A53-A0AD-1D6F38512982}" destId="{C138450E-4D72-495C-AD61-E8D667790F6F}" srcOrd="0" destOrd="0" presId="urn:microsoft.com/office/officeart/2018/2/layout/IconVerticalSolidList"/>
    <dgm:cxn modelId="{2F84408F-4CDC-4078-ADEF-1D2B5E176BDB}" srcId="{D519D6EC-07E7-4A53-A0AD-1D6F38512982}" destId="{C4D9B39C-CEF6-4989-A297-26847CB13EE0}" srcOrd="0" destOrd="0" parTransId="{943989D9-78E6-44D1-B410-FD2B72F203E9}" sibTransId="{F4012EAC-6482-431E-AAAD-0DA64EC722EE}"/>
    <dgm:cxn modelId="{CC21E2A4-F392-4951-867F-5DD85ED6D566}" srcId="{D519D6EC-07E7-4A53-A0AD-1D6F38512982}" destId="{149A33DD-6640-43C9-BA73-6F5EA07CC6C4}" srcOrd="1" destOrd="0" parTransId="{AB83123D-1CC0-481E-A3FC-228A3F3B5A6A}" sibTransId="{5BD67F5D-BEA7-4F95-B051-9DA90B8A22BE}"/>
    <dgm:cxn modelId="{D4BDB3B3-2D4C-4233-BA7D-E01D468D709B}" type="presOf" srcId="{149A33DD-6640-43C9-BA73-6F5EA07CC6C4}" destId="{4460E814-8877-4C74-AE78-B5C061D63366}" srcOrd="0" destOrd="0" presId="urn:microsoft.com/office/officeart/2018/2/layout/IconVerticalSolidList"/>
    <dgm:cxn modelId="{831488BC-9F63-4F30-997B-870241FC4C4C}" srcId="{D519D6EC-07E7-4A53-A0AD-1D6F38512982}" destId="{B60B1331-BE58-4F18-808D-93372F2B5625}" srcOrd="2" destOrd="0" parTransId="{7D73AFC3-AE7E-4BB4-903F-0C8FFCE57179}" sibTransId="{63B4FE88-8B3B-40B6-AAAE-B84E39D95084}"/>
    <dgm:cxn modelId="{E31052E0-2895-4028-B00A-6DE7B9EF649B}" srcId="{D519D6EC-07E7-4A53-A0AD-1D6F38512982}" destId="{ED16AFF2-A9F4-4AC9-B28A-87FFA6A9853A}" srcOrd="3" destOrd="0" parTransId="{9637AF81-0573-494E-BCA8-F739B5BA5C89}" sibTransId="{5CC8565B-06D0-46E3-8D8F-696D014F0923}"/>
    <dgm:cxn modelId="{B677EEED-4784-4891-AF67-EF2E06F346C5}" type="presOf" srcId="{ED16AFF2-A9F4-4AC9-B28A-87FFA6A9853A}" destId="{8D377DBE-E96E-4AFA-BB5C-88122867D2A5}" srcOrd="0" destOrd="0" presId="urn:microsoft.com/office/officeart/2018/2/layout/IconVerticalSolidList"/>
    <dgm:cxn modelId="{049A0A52-4996-41D9-A3C5-711F7FB481D9}" type="presParOf" srcId="{C138450E-4D72-495C-AD61-E8D667790F6F}" destId="{88C98C06-8080-4C47-95F2-168DB45ADF29}" srcOrd="0" destOrd="0" presId="urn:microsoft.com/office/officeart/2018/2/layout/IconVerticalSolidList"/>
    <dgm:cxn modelId="{ADC8BBCF-85E4-4139-B42F-1BB4C6EE7ADC}" type="presParOf" srcId="{88C98C06-8080-4C47-95F2-168DB45ADF29}" destId="{AC6EC289-64B3-47E3-9D6A-1A27A2839613}" srcOrd="0" destOrd="0" presId="urn:microsoft.com/office/officeart/2018/2/layout/IconVerticalSolidList"/>
    <dgm:cxn modelId="{C887B0FA-A4C5-4055-8A4B-0CBDDE23C0DB}" type="presParOf" srcId="{88C98C06-8080-4C47-95F2-168DB45ADF29}" destId="{8991DA8A-D7D1-4285-8D8C-62F2F2EBDF89}" srcOrd="1" destOrd="0" presId="urn:microsoft.com/office/officeart/2018/2/layout/IconVerticalSolidList"/>
    <dgm:cxn modelId="{E8010498-5F63-42B3-A40B-A6A71BD34CE0}" type="presParOf" srcId="{88C98C06-8080-4C47-95F2-168DB45ADF29}" destId="{501DA0D8-1CDF-4E9A-B81C-AB60F74B922B}" srcOrd="2" destOrd="0" presId="urn:microsoft.com/office/officeart/2018/2/layout/IconVerticalSolidList"/>
    <dgm:cxn modelId="{3D7D75C0-F461-49CF-B86D-3FE9EC6D1B39}" type="presParOf" srcId="{88C98C06-8080-4C47-95F2-168DB45ADF29}" destId="{39899B82-EBD0-4E38-9861-BA57636115F6}" srcOrd="3" destOrd="0" presId="urn:microsoft.com/office/officeart/2018/2/layout/IconVerticalSolidList"/>
    <dgm:cxn modelId="{2C119D01-473E-4BC2-AFCE-6E278615E07A}" type="presParOf" srcId="{C138450E-4D72-495C-AD61-E8D667790F6F}" destId="{BCF2C343-CE47-40A7-A58B-545D1BF8F529}" srcOrd="1" destOrd="0" presId="urn:microsoft.com/office/officeart/2018/2/layout/IconVerticalSolidList"/>
    <dgm:cxn modelId="{70F75646-4602-4E6B-B20D-2779EB12636E}" type="presParOf" srcId="{C138450E-4D72-495C-AD61-E8D667790F6F}" destId="{D2FA9FB2-8C81-4009-AD61-D8E9350B5EB1}" srcOrd="2" destOrd="0" presId="urn:microsoft.com/office/officeart/2018/2/layout/IconVerticalSolidList"/>
    <dgm:cxn modelId="{990843E7-92E3-4CA0-A68F-6C40DE918FE0}" type="presParOf" srcId="{D2FA9FB2-8C81-4009-AD61-D8E9350B5EB1}" destId="{FE72855D-DDAE-4E07-A306-82A8B1F8EFD9}" srcOrd="0" destOrd="0" presId="urn:microsoft.com/office/officeart/2018/2/layout/IconVerticalSolidList"/>
    <dgm:cxn modelId="{CD05ADB2-D4AB-4F61-8A1E-6DF43CBC372D}" type="presParOf" srcId="{D2FA9FB2-8C81-4009-AD61-D8E9350B5EB1}" destId="{A5250E63-05AE-4DBF-9809-06C2C7E1E8AE}" srcOrd="1" destOrd="0" presId="urn:microsoft.com/office/officeart/2018/2/layout/IconVerticalSolidList"/>
    <dgm:cxn modelId="{78660725-41D8-48DA-AAB8-10A759D6DF9D}" type="presParOf" srcId="{D2FA9FB2-8C81-4009-AD61-D8E9350B5EB1}" destId="{B08B2E46-B95B-433F-9DDA-0E6BC660FBEA}" srcOrd="2" destOrd="0" presId="urn:microsoft.com/office/officeart/2018/2/layout/IconVerticalSolidList"/>
    <dgm:cxn modelId="{A4ABA686-2307-4A49-8C8A-EE5C5AE54586}" type="presParOf" srcId="{D2FA9FB2-8C81-4009-AD61-D8E9350B5EB1}" destId="{4460E814-8877-4C74-AE78-B5C061D63366}" srcOrd="3" destOrd="0" presId="urn:microsoft.com/office/officeart/2018/2/layout/IconVerticalSolidList"/>
    <dgm:cxn modelId="{5177D391-7ABB-4CB9-9B0A-7463BCFC16D6}" type="presParOf" srcId="{C138450E-4D72-495C-AD61-E8D667790F6F}" destId="{A2876746-7638-4209-AE8E-46F3344C52FA}" srcOrd="3" destOrd="0" presId="urn:microsoft.com/office/officeart/2018/2/layout/IconVerticalSolidList"/>
    <dgm:cxn modelId="{ADBB3D39-655E-4505-AE1C-4B3E762665EB}" type="presParOf" srcId="{C138450E-4D72-495C-AD61-E8D667790F6F}" destId="{83AFA2F3-5D25-4FD7-90FC-D3186D4902AF}" srcOrd="4" destOrd="0" presId="urn:microsoft.com/office/officeart/2018/2/layout/IconVerticalSolidList"/>
    <dgm:cxn modelId="{88B1A0BD-A71F-4E80-BCF6-8E487B917698}" type="presParOf" srcId="{83AFA2F3-5D25-4FD7-90FC-D3186D4902AF}" destId="{7F2A37CF-FE88-41FE-BC0F-CF21E055DECD}" srcOrd="0" destOrd="0" presId="urn:microsoft.com/office/officeart/2018/2/layout/IconVerticalSolidList"/>
    <dgm:cxn modelId="{B01FBBFF-DAFC-4A35-9D27-077D0A168BE0}" type="presParOf" srcId="{83AFA2F3-5D25-4FD7-90FC-D3186D4902AF}" destId="{FFE0DED2-2758-4CD7-81A9-BC3E44C65E68}" srcOrd="1" destOrd="0" presId="urn:microsoft.com/office/officeart/2018/2/layout/IconVerticalSolidList"/>
    <dgm:cxn modelId="{E0A10F05-3160-4AD7-8BC5-29FB49617E84}" type="presParOf" srcId="{83AFA2F3-5D25-4FD7-90FC-D3186D4902AF}" destId="{FB5347CB-F97C-4129-A55A-80F8DCC951DB}" srcOrd="2" destOrd="0" presId="urn:microsoft.com/office/officeart/2018/2/layout/IconVerticalSolidList"/>
    <dgm:cxn modelId="{BC211D6B-FA25-4152-9B2A-CE5BBF64326B}" type="presParOf" srcId="{83AFA2F3-5D25-4FD7-90FC-D3186D4902AF}" destId="{86E50492-86DF-4D9C-A288-8B44D800FD83}" srcOrd="3" destOrd="0" presId="urn:microsoft.com/office/officeart/2018/2/layout/IconVerticalSolidList"/>
    <dgm:cxn modelId="{B406B4F4-9898-4D78-B889-14D2146ECB98}" type="presParOf" srcId="{C138450E-4D72-495C-AD61-E8D667790F6F}" destId="{D41923F2-ACD5-49D1-835E-A0504BB7E207}" srcOrd="5" destOrd="0" presId="urn:microsoft.com/office/officeart/2018/2/layout/IconVerticalSolidList"/>
    <dgm:cxn modelId="{324124D7-245B-4492-932E-27BABFF483F0}" type="presParOf" srcId="{C138450E-4D72-495C-AD61-E8D667790F6F}" destId="{2C92C552-76FC-4A47-9EAD-8E8719CF6F54}" srcOrd="6" destOrd="0" presId="urn:microsoft.com/office/officeart/2018/2/layout/IconVerticalSolidList"/>
    <dgm:cxn modelId="{6B498A06-FD3F-466E-A1F8-85B4C26D1A91}" type="presParOf" srcId="{2C92C552-76FC-4A47-9EAD-8E8719CF6F54}" destId="{EBF9CE75-ECAC-4DAD-B13C-0914A8AE342B}" srcOrd="0" destOrd="0" presId="urn:microsoft.com/office/officeart/2018/2/layout/IconVerticalSolidList"/>
    <dgm:cxn modelId="{FF50AD33-29B4-461A-92AD-E474BE73A008}" type="presParOf" srcId="{2C92C552-76FC-4A47-9EAD-8E8719CF6F54}" destId="{97691F4B-38E0-4E62-837A-05CDD466903A}" srcOrd="1" destOrd="0" presId="urn:microsoft.com/office/officeart/2018/2/layout/IconVerticalSolidList"/>
    <dgm:cxn modelId="{2ACEC772-6F52-4E82-8448-264317319768}" type="presParOf" srcId="{2C92C552-76FC-4A47-9EAD-8E8719CF6F54}" destId="{FB864D0C-80E9-43AA-A518-2B9D566CD41C}" srcOrd="2" destOrd="0" presId="urn:microsoft.com/office/officeart/2018/2/layout/IconVerticalSolidList"/>
    <dgm:cxn modelId="{8675C12B-7F3D-4510-8059-E91ED97C20F9}" type="presParOf" srcId="{2C92C552-76FC-4A47-9EAD-8E8719CF6F54}" destId="{8D377DBE-E96E-4AFA-BB5C-88122867D2A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0073EE-AB80-4DAC-9867-C162D8BD729D}" type="doc">
      <dgm:prSet loTypeId="urn:microsoft.com/office/officeart/2005/8/layout/vProcess5" loCatId="process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D7F4922E-A5D9-4C1D-A343-54E88CBE1F20}">
      <dgm:prSet/>
      <dgm:spPr/>
      <dgm:t>
        <a:bodyPr/>
        <a:lstStyle/>
        <a:p>
          <a:r>
            <a:rPr lang="nl-NL"/>
            <a:t>Gewervelde dieren</a:t>
          </a:r>
          <a:endParaRPr lang="en-US"/>
        </a:p>
      </dgm:t>
    </dgm:pt>
    <dgm:pt modelId="{D311F06F-3384-4BAC-82C3-C53AF9437FBA}" type="parTrans" cxnId="{4A170BC5-2D69-4B39-A738-080877FDFD5A}">
      <dgm:prSet/>
      <dgm:spPr/>
      <dgm:t>
        <a:bodyPr/>
        <a:lstStyle/>
        <a:p>
          <a:endParaRPr lang="en-US"/>
        </a:p>
      </dgm:t>
    </dgm:pt>
    <dgm:pt modelId="{8464AACE-CC77-4A84-9B48-42D7C53DB1BB}" type="sibTrans" cxnId="{4A170BC5-2D69-4B39-A738-080877FDFD5A}">
      <dgm:prSet/>
      <dgm:spPr/>
      <dgm:t>
        <a:bodyPr/>
        <a:lstStyle/>
        <a:p>
          <a:endParaRPr lang="en-US"/>
        </a:p>
      </dgm:t>
    </dgm:pt>
    <dgm:pt modelId="{26C3A695-F1F5-435D-87BA-91977F3E6951}">
      <dgm:prSet/>
      <dgm:spPr/>
      <dgm:t>
        <a:bodyPr/>
        <a:lstStyle/>
        <a:p>
          <a:r>
            <a:rPr lang="nl-NL"/>
            <a:t>Sommige leven in water, meeste op land</a:t>
          </a:r>
          <a:endParaRPr lang="en-US"/>
        </a:p>
      </dgm:t>
    </dgm:pt>
    <dgm:pt modelId="{EEB35489-29FA-4443-8679-BE185D8C262E}" type="parTrans" cxnId="{0DE8E2C9-3480-4308-8B1F-669C7D5C6C76}">
      <dgm:prSet/>
      <dgm:spPr/>
      <dgm:t>
        <a:bodyPr/>
        <a:lstStyle/>
        <a:p>
          <a:endParaRPr lang="en-US"/>
        </a:p>
      </dgm:t>
    </dgm:pt>
    <dgm:pt modelId="{DBB9F698-B19B-4F9E-92E8-6AFE9F049A8B}" type="sibTrans" cxnId="{0DE8E2C9-3480-4308-8B1F-669C7D5C6C76}">
      <dgm:prSet/>
      <dgm:spPr/>
      <dgm:t>
        <a:bodyPr/>
        <a:lstStyle/>
        <a:p>
          <a:endParaRPr lang="en-US"/>
        </a:p>
      </dgm:t>
    </dgm:pt>
    <dgm:pt modelId="{A5A750A2-FAFB-4569-B842-512E69837D19}">
      <dgm:prSet/>
      <dgm:spPr/>
      <dgm:t>
        <a:bodyPr/>
        <a:lstStyle/>
        <a:p>
          <a:r>
            <a:rPr lang="nl-NL"/>
            <a:t>Kikkers, padden en salamanders</a:t>
          </a:r>
          <a:endParaRPr lang="en-US"/>
        </a:p>
      </dgm:t>
    </dgm:pt>
    <dgm:pt modelId="{D28FE107-E49F-417F-9E07-CE22123638B7}" type="parTrans" cxnId="{1DB21FE5-28D5-48E9-8D02-985DF2CE6CFE}">
      <dgm:prSet/>
      <dgm:spPr/>
      <dgm:t>
        <a:bodyPr/>
        <a:lstStyle/>
        <a:p>
          <a:endParaRPr lang="en-US"/>
        </a:p>
      </dgm:t>
    </dgm:pt>
    <dgm:pt modelId="{CAF62027-A3FD-4696-9E4A-646FD8BEF6C1}" type="sibTrans" cxnId="{1DB21FE5-28D5-48E9-8D02-985DF2CE6CFE}">
      <dgm:prSet/>
      <dgm:spPr/>
      <dgm:t>
        <a:bodyPr/>
        <a:lstStyle/>
        <a:p>
          <a:endParaRPr lang="en-US"/>
        </a:p>
      </dgm:t>
    </dgm:pt>
    <dgm:pt modelId="{835C50DC-AC47-4B5F-83F5-E0E1CA99B7C3}">
      <dgm:prSet/>
      <dgm:spPr/>
      <dgm:t>
        <a:bodyPr/>
        <a:lstStyle/>
        <a:p>
          <a:r>
            <a:rPr lang="nl-NL"/>
            <a:t>Koudbloedig</a:t>
          </a:r>
          <a:endParaRPr lang="en-US"/>
        </a:p>
      </dgm:t>
    </dgm:pt>
    <dgm:pt modelId="{DE999862-D892-443D-BCCE-7ED7973EF649}" type="parTrans" cxnId="{EF4333CE-9645-4400-9850-BB999AA21108}">
      <dgm:prSet/>
      <dgm:spPr/>
      <dgm:t>
        <a:bodyPr/>
        <a:lstStyle/>
        <a:p>
          <a:endParaRPr lang="en-US"/>
        </a:p>
      </dgm:t>
    </dgm:pt>
    <dgm:pt modelId="{CDFEA2F3-A58B-458A-AAFE-AD91B3A82BB8}" type="sibTrans" cxnId="{EF4333CE-9645-4400-9850-BB999AA21108}">
      <dgm:prSet/>
      <dgm:spPr/>
      <dgm:t>
        <a:bodyPr/>
        <a:lstStyle/>
        <a:p>
          <a:endParaRPr lang="en-US"/>
        </a:p>
      </dgm:t>
    </dgm:pt>
    <dgm:pt modelId="{7FBB4082-A115-4FEC-8FA2-DEAE6619C1E5}">
      <dgm:prSet/>
      <dgm:spPr/>
      <dgm:t>
        <a:bodyPr/>
        <a:lstStyle/>
        <a:p>
          <a:r>
            <a:rPr lang="nl-NL"/>
            <a:t>Metamorfose </a:t>
          </a:r>
          <a:endParaRPr lang="en-US"/>
        </a:p>
      </dgm:t>
    </dgm:pt>
    <dgm:pt modelId="{ED92BE8A-4460-4FC9-AF1D-C0E105537C44}" type="parTrans" cxnId="{259A97EE-A427-41BC-B2C6-E7CF514028CF}">
      <dgm:prSet/>
      <dgm:spPr/>
      <dgm:t>
        <a:bodyPr/>
        <a:lstStyle/>
        <a:p>
          <a:endParaRPr lang="en-US"/>
        </a:p>
      </dgm:t>
    </dgm:pt>
    <dgm:pt modelId="{F9480B3B-B498-4C3F-AB72-B5C421C95262}" type="sibTrans" cxnId="{259A97EE-A427-41BC-B2C6-E7CF514028CF}">
      <dgm:prSet/>
      <dgm:spPr/>
      <dgm:t>
        <a:bodyPr/>
        <a:lstStyle/>
        <a:p>
          <a:endParaRPr lang="en-US"/>
        </a:p>
      </dgm:t>
    </dgm:pt>
    <dgm:pt modelId="{8BF8A51E-2D1A-4373-8161-CBEE7BBD052B}" type="pres">
      <dgm:prSet presAssocID="{7F0073EE-AB80-4DAC-9867-C162D8BD729D}" presName="outerComposite" presStyleCnt="0">
        <dgm:presLayoutVars>
          <dgm:chMax val="5"/>
          <dgm:dir/>
          <dgm:resizeHandles val="exact"/>
        </dgm:presLayoutVars>
      </dgm:prSet>
      <dgm:spPr/>
    </dgm:pt>
    <dgm:pt modelId="{33EA0761-1FAE-4663-B005-C4DA0DA43061}" type="pres">
      <dgm:prSet presAssocID="{7F0073EE-AB80-4DAC-9867-C162D8BD729D}" presName="dummyMaxCanvas" presStyleCnt="0">
        <dgm:presLayoutVars/>
      </dgm:prSet>
      <dgm:spPr/>
    </dgm:pt>
    <dgm:pt modelId="{3B9AEA18-BA7D-472F-859C-0F960FA08F9E}" type="pres">
      <dgm:prSet presAssocID="{7F0073EE-AB80-4DAC-9867-C162D8BD729D}" presName="FiveNodes_1" presStyleLbl="node1" presStyleIdx="0" presStyleCnt="5">
        <dgm:presLayoutVars>
          <dgm:bulletEnabled val="1"/>
        </dgm:presLayoutVars>
      </dgm:prSet>
      <dgm:spPr/>
    </dgm:pt>
    <dgm:pt modelId="{4FF981F5-0C1C-48A5-BFDC-8C0DB0DB6260}" type="pres">
      <dgm:prSet presAssocID="{7F0073EE-AB80-4DAC-9867-C162D8BD729D}" presName="FiveNodes_2" presStyleLbl="node1" presStyleIdx="1" presStyleCnt="5">
        <dgm:presLayoutVars>
          <dgm:bulletEnabled val="1"/>
        </dgm:presLayoutVars>
      </dgm:prSet>
      <dgm:spPr/>
    </dgm:pt>
    <dgm:pt modelId="{3DD1893C-59BB-48BC-9D2F-1072127CE3E9}" type="pres">
      <dgm:prSet presAssocID="{7F0073EE-AB80-4DAC-9867-C162D8BD729D}" presName="FiveNodes_3" presStyleLbl="node1" presStyleIdx="2" presStyleCnt="5">
        <dgm:presLayoutVars>
          <dgm:bulletEnabled val="1"/>
        </dgm:presLayoutVars>
      </dgm:prSet>
      <dgm:spPr/>
    </dgm:pt>
    <dgm:pt modelId="{D932C6E1-D123-415D-A019-C9D87E8EA58A}" type="pres">
      <dgm:prSet presAssocID="{7F0073EE-AB80-4DAC-9867-C162D8BD729D}" presName="FiveNodes_4" presStyleLbl="node1" presStyleIdx="3" presStyleCnt="5">
        <dgm:presLayoutVars>
          <dgm:bulletEnabled val="1"/>
        </dgm:presLayoutVars>
      </dgm:prSet>
      <dgm:spPr/>
    </dgm:pt>
    <dgm:pt modelId="{4410C680-0479-41A4-9109-D2548B905A7E}" type="pres">
      <dgm:prSet presAssocID="{7F0073EE-AB80-4DAC-9867-C162D8BD729D}" presName="FiveNodes_5" presStyleLbl="node1" presStyleIdx="4" presStyleCnt="5">
        <dgm:presLayoutVars>
          <dgm:bulletEnabled val="1"/>
        </dgm:presLayoutVars>
      </dgm:prSet>
      <dgm:spPr/>
    </dgm:pt>
    <dgm:pt modelId="{35A9D712-FEE7-434A-811E-35A672A00478}" type="pres">
      <dgm:prSet presAssocID="{7F0073EE-AB80-4DAC-9867-C162D8BD729D}" presName="FiveConn_1-2" presStyleLbl="fgAccFollowNode1" presStyleIdx="0" presStyleCnt="4">
        <dgm:presLayoutVars>
          <dgm:bulletEnabled val="1"/>
        </dgm:presLayoutVars>
      </dgm:prSet>
      <dgm:spPr/>
    </dgm:pt>
    <dgm:pt modelId="{76693F9D-D622-4B4E-8DE4-5319502937AE}" type="pres">
      <dgm:prSet presAssocID="{7F0073EE-AB80-4DAC-9867-C162D8BD729D}" presName="FiveConn_2-3" presStyleLbl="fgAccFollowNode1" presStyleIdx="1" presStyleCnt="4">
        <dgm:presLayoutVars>
          <dgm:bulletEnabled val="1"/>
        </dgm:presLayoutVars>
      </dgm:prSet>
      <dgm:spPr/>
    </dgm:pt>
    <dgm:pt modelId="{2E5026B5-FC63-4F93-89CD-4B35F6BB1D3C}" type="pres">
      <dgm:prSet presAssocID="{7F0073EE-AB80-4DAC-9867-C162D8BD729D}" presName="FiveConn_3-4" presStyleLbl="fgAccFollowNode1" presStyleIdx="2" presStyleCnt="4">
        <dgm:presLayoutVars>
          <dgm:bulletEnabled val="1"/>
        </dgm:presLayoutVars>
      </dgm:prSet>
      <dgm:spPr/>
    </dgm:pt>
    <dgm:pt modelId="{4990BF3F-5D7E-4E8E-AD48-8B8035C479EA}" type="pres">
      <dgm:prSet presAssocID="{7F0073EE-AB80-4DAC-9867-C162D8BD729D}" presName="FiveConn_4-5" presStyleLbl="fgAccFollowNode1" presStyleIdx="3" presStyleCnt="4">
        <dgm:presLayoutVars>
          <dgm:bulletEnabled val="1"/>
        </dgm:presLayoutVars>
      </dgm:prSet>
      <dgm:spPr/>
    </dgm:pt>
    <dgm:pt modelId="{8CD9BAD1-AC7D-49F7-8CBE-16E51A848E3D}" type="pres">
      <dgm:prSet presAssocID="{7F0073EE-AB80-4DAC-9867-C162D8BD729D}" presName="FiveNodes_1_text" presStyleLbl="node1" presStyleIdx="4" presStyleCnt="5">
        <dgm:presLayoutVars>
          <dgm:bulletEnabled val="1"/>
        </dgm:presLayoutVars>
      </dgm:prSet>
      <dgm:spPr/>
    </dgm:pt>
    <dgm:pt modelId="{3240FFB4-8FF3-46D0-807D-099EEEEE92B0}" type="pres">
      <dgm:prSet presAssocID="{7F0073EE-AB80-4DAC-9867-C162D8BD729D}" presName="FiveNodes_2_text" presStyleLbl="node1" presStyleIdx="4" presStyleCnt="5">
        <dgm:presLayoutVars>
          <dgm:bulletEnabled val="1"/>
        </dgm:presLayoutVars>
      </dgm:prSet>
      <dgm:spPr/>
    </dgm:pt>
    <dgm:pt modelId="{9EDEE0EE-8303-4AFC-AA5B-7FE1AEB6407E}" type="pres">
      <dgm:prSet presAssocID="{7F0073EE-AB80-4DAC-9867-C162D8BD729D}" presName="FiveNodes_3_text" presStyleLbl="node1" presStyleIdx="4" presStyleCnt="5">
        <dgm:presLayoutVars>
          <dgm:bulletEnabled val="1"/>
        </dgm:presLayoutVars>
      </dgm:prSet>
      <dgm:spPr/>
    </dgm:pt>
    <dgm:pt modelId="{18F78816-94B2-4351-8A66-C09E4350FE91}" type="pres">
      <dgm:prSet presAssocID="{7F0073EE-AB80-4DAC-9867-C162D8BD729D}" presName="FiveNodes_4_text" presStyleLbl="node1" presStyleIdx="4" presStyleCnt="5">
        <dgm:presLayoutVars>
          <dgm:bulletEnabled val="1"/>
        </dgm:presLayoutVars>
      </dgm:prSet>
      <dgm:spPr/>
    </dgm:pt>
    <dgm:pt modelId="{966512E5-DC5A-4D3C-B4B0-C1D81D314741}" type="pres">
      <dgm:prSet presAssocID="{7F0073EE-AB80-4DAC-9867-C162D8BD729D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57FAF03-BC89-4D70-ADB7-DD488B1A12F2}" type="presOf" srcId="{CAF62027-A3FD-4696-9E4A-646FD8BEF6C1}" destId="{2E5026B5-FC63-4F93-89CD-4B35F6BB1D3C}" srcOrd="0" destOrd="0" presId="urn:microsoft.com/office/officeart/2005/8/layout/vProcess5"/>
    <dgm:cxn modelId="{70562107-AF9E-406E-8B16-DCBE7436E60B}" type="presOf" srcId="{D7F4922E-A5D9-4C1D-A343-54E88CBE1F20}" destId="{3B9AEA18-BA7D-472F-859C-0F960FA08F9E}" srcOrd="0" destOrd="0" presId="urn:microsoft.com/office/officeart/2005/8/layout/vProcess5"/>
    <dgm:cxn modelId="{4823E221-6FFA-4D85-B618-4D34C1FA201F}" type="presOf" srcId="{7FBB4082-A115-4FEC-8FA2-DEAE6619C1E5}" destId="{4410C680-0479-41A4-9109-D2548B905A7E}" srcOrd="0" destOrd="0" presId="urn:microsoft.com/office/officeart/2005/8/layout/vProcess5"/>
    <dgm:cxn modelId="{DFDA4437-AC23-4FE3-B525-AEA945743C84}" type="presOf" srcId="{A5A750A2-FAFB-4569-B842-512E69837D19}" destId="{9EDEE0EE-8303-4AFC-AA5B-7FE1AEB6407E}" srcOrd="1" destOrd="0" presId="urn:microsoft.com/office/officeart/2005/8/layout/vProcess5"/>
    <dgm:cxn modelId="{33086642-469C-4311-BED7-56AAF3D67B09}" type="presOf" srcId="{26C3A695-F1F5-435D-87BA-91977F3E6951}" destId="{4FF981F5-0C1C-48A5-BFDC-8C0DB0DB6260}" srcOrd="0" destOrd="0" presId="urn:microsoft.com/office/officeart/2005/8/layout/vProcess5"/>
    <dgm:cxn modelId="{05C44350-3A57-466C-8415-D1421B19F597}" type="presOf" srcId="{A5A750A2-FAFB-4569-B842-512E69837D19}" destId="{3DD1893C-59BB-48BC-9D2F-1072127CE3E9}" srcOrd="0" destOrd="0" presId="urn:microsoft.com/office/officeart/2005/8/layout/vProcess5"/>
    <dgm:cxn modelId="{2BFE5383-B389-4CEF-A19D-DA8E609D2222}" type="presOf" srcId="{835C50DC-AC47-4B5F-83F5-E0E1CA99B7C3}" destId="{D932C6E1-D123-415D-A019-C9D87E8EA58A}" srcOrd="0" destOrd="0" presId="urn:microsoft.com/office/officeart/2005/8/layout/vProcess5"/>
    <dgm:cxn modelId="{BAC02E8C-B7A0-40C0-BF8B-81B91E2EE3A0}" type="presOf" srcId="{8464AACE-CC77-4A84-9B48-42D7C53DB1BB}" destId="{35A9D712-FEE7-434A-811E-35A672A00478}" srcOrd="0" destOrd="0" presId="urn:microsoft.com/office/officeart/2005/8/layout/vProcess5"/>
    <dgm:cxn modelId="{9B4F8E8D-E96A-48F7-9BE8-73983BCC23B9}" type="presOf" srcId="{DBB9F698-B19B-4F9E-92E8-6AFE9F049A8B}" destId="{76693F9D-D622-4B4E-8DE4-5319502937AE}" srcOrd="0" destOrd="0" presId="urn:microsoft.com/office/officeart/2005/8/layout/vProcess5"/>
    <dgm:cxn modelId="{14DC3B9B-B264-4CA6-BD7C-DA18C65A3B59}" type="presOf" srcId="{7F0073EE-AB80-4DAC-9867-C162D8BD729D}" destId="{8BF8A51E-2D1A-4373-8161-CBEE7BBD052B}" srcOrd="0" destOrd="0" presId="urn:microsoft.com/office/officeart/2005/8/layout/vProcess5"/>
    <dgm:cxn modelId="{4A170BC5-2D69-4B39-A738-080877FDFD5A}" srcId="{7F0073EE-AB80-4DAC-9867-C162D8BD729D}" destId="{D7F4922E-A5D9-4C1D-A343-54E88CBE1F20}" srcOrd="0" destOrd="0" parTransId="{D311F06F-3384-4BAC-82C3-C53AF9437FBA}" sibTransId="{8464AACE-CC77-4A84-9B48-42D7C53DB1BB}"/>
    <dgm:cxn modelId="{863246C5-A9A1-4E5B-8665-16D376081590}" type="presOf" srcId="{D7F4922E-A5D9-4C1D-A343-54E88CBE1F20}" destId="{8CD9BAD1-AC7D-49F7-8CBE-16E51A848E3D}" srcOrd="1" destOrd="0" presId="urn:microsoft.com/office/officeart/2005/8/layout/vProcess5"/>
    <dgm:cxn modelId="{0DE8E2C9-3480-4308-8B1F-669C7D5C6C76}" srcId="{7F0073EE-AB80-4DAC-9867-C162D8BD729D}" destId="{26C3A695-F1F5-435D-87BA-91977F3E6951}" srcOrd="1" destOrd="0" parTransId="{EEB35489-29FA-4443-8679-BE185D8C262E}" sibTransId="{DBB9F698-B19B-4F9E-92E8-6AFE9F049A8B}"/>
    <dgm:cxn modelId="{E107A1CD-2545-4E04-8F22-AEA64A0B4BCF}" type="presOf" srcId="{CDFEA2F3-A58B-458A-AAFE-AD91B3A82BB8}" destId="{4990BF3F-5D7E-4E8E-AD48-8B8035C479EA}" srcOrd="0" destOrd="0" presId="urn:microsoft.com/office/officeart/2005/8/layout/vProcess5"/>
    <dgm:cxn modelId="{EF4333CE-9645-4400-9850-BB999AA21108}" srcId="{7F0073EE-AB80-4DAC-9867-C162D8BD729D}" destId="{835C50DC-AC47-4B5F-83F5-E0E1CA99B7C3}" srcOrd="3" destOrd="0" parTransId="{DE999862-D892-443D-BCCE-7ED7973EF649}" sibTransId="{CDFEA2F3-A58B-458A-AAFE-AD91B3A82BB8}"/>
    <dgm:cxn modelId="{43E6AFD8-0AAB-42D0-87DA-36F7C507C8E7}" type="presOf" srcId="{26C3A695-F1F5-435D-87BA-91977F3E6951}" destId="{3240FFB4-8FF3-46D0-807D-099EEEEE92B0}" srcOrd="1" destOrd="0" presId="urn:microsoft.com/office/officeart/2005/8/layout/vProcess5"/>
    <dgm:cxn modelId="{1DB21FE5-28D5-48E9-8D02-985DF2CE6CFE}" srcId="{7F0073EE-AB80-4DAC-9867-C162D8BD729D}" destId="{A5A750A2-FAFB-4569-B842-512E69837D19}" srcOrd="2" destOrd="0" parTransId="{D28FE107-E49F-417F-9E07-CE22123638B7}" sibTransId="{CAF62027-A3FD-4696-9E4A-646FD8BEF6C1}"/>
    <dgm:cxn modelId="{F6C1F1E9-D355-4F57-A795-60BF48B389BC}" type="presOf" srcId="{835C50DC-AC47-4B5F-83F5-E0E1CA99B7C3}" destId="{18F78816-94B2-4351-8A66-C09E4350FE91}" srcOrd="1" destOrd="0" presId="urn:microsoft.com/office/officeart/2005/8/layout/vProcess5"/>
    <dgm:cxn modelId="{ACAC7BEB-C97D-48AA-A1FD-E0C57032A032}" type="presOf" srcId="{7FBB4082-A115-4FEC-8FA2-DEAE6619C1E5}" destId="{966512E5-DC5A-4D3C-B4B0-C1D81D314741}" srcOrd="1" destOrd="0" presId="urn:microsoft.com/office/officeart/2005/8/layout/vProcess5"/>
    <dgm:cxn modelId="{259A97EE-A427-41BC-B2C6-E7CF514028CF}" srcId="{7F0073EE-AB80-4DAC-9867-C162D8BD729D}" destId="{7FBB4082-A115-4FEC-8FA2-DEAE6619C1E5}" srcOrd="4" destOrd="0" parTransId="{ED92BE8A-4460-4FC9-AF1D-C0E105537C44}" sibTransId="{F9480B3B-B498-4C3F-AB72-B5C421C95262}"/>
    <dgm:cxn modelId="{D4337FAC-7355-42A4-9810-A74B004D9073}" type="presParOf" srcId="{8BF8A51E-2D1A-4373-8161-CBEE7BBD052B}" destId="{33EA0761-1FAE-4663-B005-C4DA0DA43061}" srcOrd="0" destOrd="0" presId="urn:microsoft.com/office/officeart/2005/8/layout/vProcess5"/>
    <dgm:cxn modelId="{CE5C47AD-72B3-4966-A922-10309F5C0FFE}" type="presParOf" srcId="{8BF8A51E-2D1A-4373-8161-CBEE7BBD052B}" destId="{3B9AEA18-BA7D-472F-859C-0F960FA08F9E}" srcOrd="1" destOrd="0" presId="urn:microsoft.com/office/officeart/2005/8/layout/vProcess5"/>
    <dgm:cxn modelId="{2B3E3DEB-4A82-47FA-9C6F-F34179279F3F}" type="presParOf" srcId="{8BF8A51E-2D1A-4373-8161-CBEE7BBD052B}" destId="{4FF981F5-0C1C-48A5-BFDC-8C0DB0DB6260}" srcOrd="2" destOrd="0" presId="urn:microsoft.com/office/officeart/2005/8/layout/vProcess5"/>
    <dgm:cxn modelId="{2C4C45F8-5C65-4BF0-88BB-D96E2569EA77}" type="presParOf" srcId="{8BF8A51E-2D1A-4373-8161-CBEE7BBD052B}" destId="{3DD1893C-59BB-48BC-9D2F-1072127CE3E9}" srcOrd="3" destOrd="0" presId="urn:microsoft.com/office/officeart/2005/8/layout/vProcess5"/>
    <dgm:cxn modelId="{C30A6D9C-52C4-4968-B369-2AE253083EBD}" type="presParOf" srcId="{8BF8A51E-2D1A-4373-8161-CBEE7BBD052B}" destId="{D932C6E1-D123-415D-A019-C9D87E8EA58A}" srcOrd="4" destOrd="0" presId="urn:microsoft.com/office/officeart/2005/8/layout/vProcess5"/>
    <dgm:cxn modelId="{DC6B483D-7B7F-480A-97A9-6608A8B3D046}" type="presParOf" srcId="{8BF8A51E-2D1A-4373-8161-CBEE7BBD052B}" destId="{4410C680-0479-41A4-9109-D2548B905A7E}" srcOrd="5" destOrd="0" presId="urn:microsoft.com/office/officeart/2005/8/layout/vProcess5"/>
    <dgm:cxn modelId="{B2611EFD-B25B-464A-87DE-A7040E524C0E}" type="presParOf" srcId="{8BF8A51E-2D1A-4373-8161-CBEE7BBD052B}" destId="{35A9D712-FEE7-434A-811E-35A672A00478}" srcOrd="6" destOrd="0" presId="urn:microsoft.com/office/officeart/2005/8/layout/vProcess5"/>
    <dgm:cxn modelId="{0D7B6895-47E4-44F2-B543-4E8AD4471B16}" type="presParOf" srcId="{8BF8A51E-2D1A-4373-8161-CBEE7BBD052B}" destId="{76693F9D-D622-4B4E-8DE4-5319502937AE}" srcOrd="7" destOrd="0" presId="urn:microsoft.com/office/officeart/2005/8/layout/vProcess5"/>
    <dgm:cxn modelId="{6BF335DE-3068-4F00-842A-AA0096864885}" type="presParOf" srcId="{8BF8A51E-2D1A-4373-8161-CBEE7BBD052B}" destId="{2E5026B5-FC63-4F93-89CD-4B35F6BB1D3C}" srcOrd="8" destOrd="0" presId="urn:microsoft.com/office/officeart/2005/8/layout/vProcess5"/>
    <dgm:cxn modelId="{A93CEE5E-54B1-4EA3-AF27-92EA97048B6F}" type="presParOf" srcId="{8BF8A51E-2D1A-4373-8161-CBEE7BBD052B}" destId="{4990BF3F-5D7E-4E8E-AD48-8B8035C479EA}" srcOrd="9" destOrd="0" presId="urn:microsoft.com/office/officeart/2005/8/layout/vProcess5"/>
    <dgm:cxn modelId="{2E8DADA6-15D9-4F92-AFB4-412349EEBF89}" type="presParOf" srcId="{8BF8A51E-2D1A-4373-8161-CBEE7BBD052B}" destId="{8CD9BAD1-AC7D-49F7-8CBE-16E51A848E3D}" srcOrd="10" destOrd="0" presId="urn:microsoft.com/office/officeart/2005/8/layout/vProcess5"/>
    <dgm:cxn modelId="{055B1838-63BC-4304-B980-1108EEF086B6}" type="presParOf" srcId="{8BF8A51E-2D1A-4373-8161-CBEE7BBD052B}" destId="{3240FFB4-8FF3-46D0-807D-099EEEEE92B0}" srcOrd="11" destOrd="0" presId="urn:microsoft.com/office/officeart/2005/8/layout/vProcess5"/>
    <dgm:cxn modelId="{6ECA83A3-9D21-4C6F-9669-721506D9CF55}" type="presParOf" srcId="{8BF8A51E-2D1A-4373-8161-CBEE7BBD052B}" destId="{9EDEE0EE-8303-4AFC-AA5B-7FE1AEB6407E}" srcOrd="12" destOrd="0" presId="urn:microsoft.com/office/officeart/2005/8/layout/vProcess5"/>
    <dgm:cxn modelId="{CAA4D486-39D0-4FFC-A892-97EDCC12862B}" type="presParOf" srcId="{8BF8A51E-2D1A-4373-8161-CBEE7BBD052B}" destId="{18F78816-94B2-4351-8A66-C09E4350FE91}" srcOrd="13" destOrd="0" presId="urn:microsoft.com/office/officeart/2005/8/layout/vProcess5"/>
    <dgm:cxn modelId="{70FE0588-1096-4470-8D69-C3A99C4F345F}" type="presParOf" srcId="{8BF8A51E-2D1A-4373-8161-CBEE7BBD052B}" destId="{966512E5-DC5A-4D3C-B4B0-C1D81D31474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769EB3-D835-492D-A3BA-163CDBFFA933}" type="doc">
      <dgm:prSet loTypeId="urn:microsoft.com/office/officeart/2005/8/layout/list1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64499B2-2458-4BCF-B807-F3602F8B2F2C}">
      <dgm:prSet/>
      <dgm:spPr/>
      <dgm:t>
        <a:bodyPr/>
        <a:lstStyle/>
        <a:p>
          <a:r>
            <a:rPr lang="nl-NL"/>
            <a:t>Slecht bestand tegen hoge tempraturen</a:t>
          </a:r>
          <a:endParaRPr lang="en-US"/>
        </a:p>
      </dgm:t>
    </dgm:pt>
    <dgm:pt modelId="{C152087C-0AB9-45A6-9696-14323A7D3A0A}" type="parTrans" cxnId="{D2F06DF7-93C0-4DED-AF50-A729C6F8D076}">
      <dgm:prSet/>
      <dgm:spPr/>
      <dgm:t>
        <a:bodyPr/>
        <a:lstStyle/>
        <a:p>
          <a:endParaRPr lang="en-US"/>
        </a:p>
      </dgm:t>
    </dgm:pt>
    <dgm:pt modelId="{CB28B3DF-2A9B-4320-A023-AAABE6415397}" type="sibTrans" cxnId="{D2F06DF7-93C0-4DED-AF50-A729C6F8D076}">
      <dgm:prSet/>
      <dgm:spPr/>
      <dgm:t>
        <a:bodyPr/>
        <a:lstStyle/>
        <a:p>
          <a:endParaRPr lang="en-US"/>
        </a:p>
      </dgm:t>
    </dgm:pt>
    <dgm:pt modelId="{1226759F-E1A1-4611-9474-8111EE4C8C9C}">
      <dgm:prSet/>
      <dgm:spPr/>
      <dgm:t>
        <a:bodyPr/>
        <a:lstStyle/>
        <a:p>
          <a:r>
            <a:rPr lang="nl-NL"/>
            <a:t>Vocht heel belangrijk</a:t>
          </a:r>
          <a:endParaRPr lang="en-US"/>
        </a:p>
      </dgm:t>
    </dgm:pt>
    <dgm:pt modelId="{E54BE52E-CEFE-4069-9AA5-D33BD25D71EB}" type="parTrans" cxnId="{A0EDEBF0-EB52-475B-A4DD-E268671D8674}">
      <dgm:prSet/>
      <dgm:spPr/>
      <dgm:t>
        <a:bodyPr/>
        <a:lstStyle/>
        <a:p>
          <a:endParaRPr lang="en-US"/>
        </a:p>
      </dgm:t>
    </dgm:pt>
    <dgm:pt modelId="{DD64FE7B-3496-406D-8DD3-46E9239A96E1}" type="sibTrans" cxnId="{A0EDEBF0-EB52-475B-A4DD-E268671D8674}">
      <dgm:prSet/>
      <dgm:spPr/>
      <dgm:t>
        <a:bodyPr/>
        <a:lstStyle/>
        <a:p>
          <a:endParaRPr lang="en-US"/>
        </a:p>
      </dgm:t>
    </dgm:pt>
    <dgm:pt modelId="{757361F7-9B5F-4871-A204-7DE8DEF67DE4}">
      <dgm:prSet/>
      <dgm:spPr/>
      <dgm:t>
        <a:bodyPr/>
        <a:lstStyle/>
        <a:p>
          <a:r>
            <a:rPr lang="nl-NL"/>
            <a:t>PH waarde</a:t>
          </a:r>
          <a:endParaRPr lang="en-US"/>
        </a:p>
      </dgm:t>
    </dgm:pt>
    <dgm:pt modelId="{14518C58-1D27-44F2-8EF9-4A554D6EF590}" type="parTrans" cxnId="{1F5A629B-C39F-4DAE-A392-EA000B7A5519}">
      <dgm:prSet/>
      <dgm:spPr/>
      <dgm:t>
        <a:bodyPr/>
        <a:lstStyle/>
        <a:p>
          <a:endParaRPr lang="en-US"/>
        </a:p>
      </dgm:t>
    </dgm:pt>
    <dgm:pt modelId="{69C13823-6E66-431C-BB36-2FF81DCF53CA}" type="sibTrans" cxnId="{1F5A629B-C39F-4DAE-A392-EA000B7A5519}">
      <dgm:prSet/>
      <dgm:spPr/>
      <dgm:t>
        <a:bodyPr/>
        <a:lstStyle/>
        <a:p>
          <a:endParaRPr lang="en-US"/>
        </a:p>
      </dgm:t>
    </dgm:pt>
    <dgm:pt modelId="{B80D88DB-D72C-471C-BD9F-53DC62802CA4}">
      <dgm:prSet/>
      <dgm:spPr/>
      <dgm:t>
        <a:bodyPr/>
        <a:lstStyle/>
        <a:p>
          <a:r>
            <a:rPr lang="nl-NL"/>
            <a:t>Larve erg gevoelig </a:t>
          </a:r>
          <a:endParaRPr lang="en-US"/>
        </a:p>
      </dgm:t>
    </dgm:pt>
    <dgm:pt modelId="{86460065-2D41-43AC-BF10-8C792A1E08EE}" type="parTrans" cxnId="{F1A07250-CBEC-43B0-A8A7-2365F3D19D5C}">
      <dgm:prSet/>
      <dgm:spPr/>
      <dgm:t>
        <a:bodyPr/>
        <a:lstStyle/>
        <a:p>
          <a:endParaRPr lang="en-US"/>
        </a:p>
      </dgm:t>
    </dgm:pt>
    <dgm:pt modelId="{E04AFE2C-0AB9-4E3C-AD9E-705FFA78C1C4}" type="sibTrans" cxnId="{F1A07250-CBEC-43B0-A8A7-2365F3D19D5C}">
      <dgm:prSet/>
      <dgm:spPr/>
      <dgm:t>
        <a:bodyPr/>
        <a:lstStyle/>
        <a:p>
          <a:endParaRPr lang="en-US"/>
        </a:p>
      </dgm:t>
    </dgm:pt>
    <dgm:pt modelId="{F7AF5528-153C-404C-BBFC-37348347E6D9}" type="pres">
      <dgm:prSet presAssocID="{9D769EB3-D835-492D-A3BA-163CDBFFA933}" presName="linear" presStyleCnt="0">
        <dgm:presLayoutVars>
          <dgm:dir/>
          <dgm:animLvl val="lvl"/>
          <dgm:resizeHandles val="exact"/>
        </dgm:presLayoutVars>
      </dgm:prSet>
      <dgm:spPr/>
    </dgm:pt>
    <dgm:pt modelId="{55717064-C0DF-4D46-814C-A86F519DE4A6}" type="pres">
      <dgm:prSet presAssocID="{364499B2-2458-4BCF-B807-F3602F8B2F2C}" presName="parentLin" presStyleCnt="0"/>
      <dgm:spPr/>
    </dgm:pt>
    <dgm:pt modelId="{AA0D8CF0-31F2-452C-8610-8BE041F51FA0}" type="pres">
      <dgm:prSet presAssocID="{364499B2-2458-4BCF-B807-F3602F8B2F2C}" presName="parentLeftMargin" presStyleLbl="node1" presStyleIdx="0" presStyleCnt="4"/>
      <dgm:spPr/>
    </dgm:pt>
    <dgm:pt modelId="{131663A8-FC04-4EE9-A46F-D9F106E2466B}" type="pres">
      <dgm:prSet presAssocID="{364499B2-2458-4BCF-B807-F3602F8B2F2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C2C286E-06AB-47A3-8B5D-1DA094704EE2}" type="pres">
      <dgm:prSet presAssocID="{364499B2-2458-4BCF-B807-F3602F8B2F2C}" presName="negativeSpace" presStyleCnt="0"/>
      <dgm:spPr/>
    </dgm:pt>
    <dgm:pt modelId="{1DED99C7-DDE5-49F4-8364-11D8FA7F6559}" type="pres">
      <dgm:prSet presAssocID="{364499B2-2458-4BCF-B807-F3602F8B2F2C}" presName="childText" presStyleLbl="conFgAcc1" presStyleIdx="0" presStyleCnt="4">
        <dgm:presLayoutVars>
          <dgm:bulletEnabled val="1"/>
        </dgm:presLayoutVars>
      </dgm:prSet>
      <dgm:spPr/>
    </dgm:pt>
    <dgm:pt modelId="{C92B824D-06B6-4D70-81F8-9DF0C1179706}" type="pres">
      <dgm:prSet presAssocID="{CB28B3DF-2A9B-4320-A023-AAABE6415397}" presName="spaceBetweenRectangles" presStyleCnt="0"/>
      <dgm:spPr/>
    </dgm:pt>
    <dgm:pt modelId="{32AB452D-71AB-491D-BB00-CC5BDAE734BC}" type="pres">
      <dgm:prSet presAssocID="{1226759F-E1A1-4611-9474-8111EE4C8C9C}" presName="parentLin" presStyleCnt="0"/>
      <dgm:spPr/>
    </dgm:pt>
    <dgm:pt modelId="{3C430987-1224-4A9C-B04B-6F34F5D40DFE}" type="pres">
      <dgm:prSet presAssocID="{1226759F-E1A1-4611-9474-8111EE4C8C9C}" presName="parentLeftMargin" presStyleLbl="node1" presStyleIdx="0" presStyleCnt="4"/>
      <dgm:spPr/>
    </dgm:pt>
    <dgm:pt modelId="{FA0F161C-7106-411A-99F0-792825F163B7}" type="pres">
      <dgm:prSet presAssocID="{1226759F-E1A1-4611-9474-8111EE4C8C9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823F824-995A-4206-B606-99BA23133AF4}" type="pres">
      <dgm:prSet presAssocID="{1226759F-E1A1-4611-9474-8111EE4C8C9C}" presName="negativeSpace" presStyleCnt="0"/>
      <dgm:spPr/>
    </dgm:pt>
    <dgm:pt modelId="{5CE7D388-4E12-4060-9116-3606F4707470}" type="pres">
      <dgm:prSet presAssocID="{1226759F-E1A1-4611-9474-8111EE4C8C9C}" presName="childText" presStyleLbl="conFgAcc1" presStyleIdx="1" presStyleCnt="4">
        <dgm:presLayoutVars>
          <dgm:bulletEnabled val="1"/>
        </dgm:presLayoutVars>
      </dgm:prSet>
      <dgm:spPr/>
    </dgm:pt>
    <dgm:pt modelId="{1FD76C48-F720-40AE-B299-872A5F945B42}" type="pres">
      <dgm:prSet presAssocID="{DD64FE7B-3496-406D-8DD3-46E9239A96E1}" presName="spaceBetweenRectangles" presStyleCnt="0"/>
      <dgm:spPr/>
    </dgm:pt>
    <dgm:pt modelId="{9E4C2A89-45FF-4BB8-AC9D-44E74ADD061D}" type="pres">
      <dgm:prSet presAssocID="{757361F7-9B5F-4871-A204-7DE8DEF67DE4}" presName="parentLin" presStyleCnt="0"/>
      <dgm:spPr/>
    </dgm:pt>
    <dgm:pt modelId="{57C1AD9E-ECA6-4125-A704-B594B1BF6A24}" type="pres">
      <dgm:prSet presAssocID="{757361F7-9B5F-4871-A204-7DE8DEF67DE4}" presName="parentLeftMargin" presStyleLbl="node1" presStyleIdx="1" presStyleCnt="4"/>
      <dgm:spPr/>
    </dgm:pt>
    <dgm:pt modelId="{224E4933-FD30-4673-9A12-56C8157BD960}" type="pres">
      <dgm:prSet presAssocID="{757361F7-9B5F-4871-A204-7DE8DEF67DE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88FFA80-F8A8-49D0-8490-68B6D6F73EC9}" type="pres">
      <dgm:prSet presAssocID="{757361F7-9B5F-4871-A204-7DE8DEF67DE4}" presName="negativeSpace" presStyleCnt="0"/>
      <dgm:spPr/>
    </dgm:pt>
    <dgm:pt modelId="{4A5A69E6-A1B2-4C98-9E4F-5FB40C415334}" type="pres">
      <dgm:prSet presAssocID="{757361F7-9B5F-4871-A204-7DE8DEF67DE4}" presName="childText" presStyleLbl="conFgAcc1" presStyleIdx="2" presStyleCnt="4">
        <dgm:presLayoutVars>
          <dgm:bulletEnabled val="1"/>
        </dgm:presLayoutVars>
      </dgm:prSet>
      <dgm:spPr/>
    </dgm:pt>
    <dgm:pt modelId="{D99538BE-E08E-4169-815E-F635F9736FB8}" type="pres">
      <dgm:prSet presAssocID="{69C13823-6E66-431C-BB36-2FF81DCF53CA}" presName="spaceBetweenRectangles" presStyleCnt="0"/>
      <dgm:spPr/>
    </dgm:pt>
    <dgm:pt modelId="{3F36178C-BF42-4A5C-8812-6E958F0A32A9}" type="pres">
      <dgm:prSet presAssocID="{B80D88DB-D72C-471C-BD9F-53DC62802CA4}" presName="parentLin" presStyleCnt="0"/>
      <dgm:spPr/>
    </dgm:pt>
    <dgm:pt modelId="{25AC9DF6-DAE1-412D-AF61-88A48DFD59D5}" type="pres">
      <dgm:prSet presAssocID="{B80D88DB-D72C-471C-BD9F-53DC62802CA4}" presName="parentLeftMargin" presStyleLbl="node1" presStyleIdx="2" presStyleCnt="4"/>
      <dgm:spPr/>
    </dgm:pt>
    <dgm:pt modelId="{5E4C22D8-E1E3-4E0B-95F0-E7165D447928}" type="pres">
      <dgm:prSet presAssocID="{B80D88DB-D72C-471C-BD9F-53DC62802CA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94CCA8B-4D7A-4EC1-8210-738150523F90}" type="pres">
      <dgm:prSet presAssocID="{B80D88DB-D72C-471C-BD9F-53DC62802CA4}" presName="negativeSpace" presStyleCnt="0"/>
      <dgm:spPr/>
    </dgm:pt>
    <dgm:pt modelId="{7FE48B58-BD84-4F9D-A804-DF7DCA80194A}" type="pres">
      <dgm:prSet presAssocID="{B80D88DB-D72C-471C-BD9F-53DC62802CA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569012A-37A8-4A5C-974F-4462C1720B86}" type="presOf" srcId="{9D769EB3-D835-492D-A3BA-163CDBFFA933}" destId="{F7AF5528-153C-404C-BBFC-37348347E6D9}" srcOrd="0" destOrd="0" presId="urn:microsoft.com/office/officeart/2005/8/layout/list1"/>
    <dgm:cxn modelId="{EDEA383F-4762-49D7-89ED-DC11D987DE34}" type="presOf" srcId="{B80D88DB-D72C-471C-BD9F-53DC62802CA4}" destId="{5E4C22D8-E1E3-4E0B-95F0-E7165D447928}" srcOrd="1" destOrd="0" presId="urn:microsoft.com/office/officeart/2005/8/layout/list1"/>
    <dgm:cxn modelId="{F1A07250-CBEC-43B0-A8A7-2365F3D19D5C}" srcId="{9D769EB3-D835-492D-A3BA-163CDBFFA933}" destId="{B80D88DB-D72C-471C-BD9F-53DC62802CA4}" srcOrd="3" destOrd="0" parTransId="{86460065-2D41-43AC-BF10-8C792A1E08EE}" sibTransId="{E04AFE2C-0AB9-4E3C-AD9E-705FFA78C1C4}"/>
    <dgm:cxn modelId="{1F5A629B-C39F-4DAE-A392-EA000B7A5519}" srcId="{9D769EB3-D835-492D-A3BA-163CDBFFA933}" destId="{757361F7-9B5F-4871-A204-7DE8DEF67DE4}" srcOrd="2" destOrd="0" parTransId="{14518C58-1D27-44F2-8EF9-4A554D6EF590}" sibTransId="{69C13823-6E66-431C-BB36-2FF81DCF53CA}"/>
    <dgm:cxn modelId="{D78BCEA9-A610-4301-89E8-A514EBBDCD7F}" type="presOf" srcId="{B80D88DB-D72C-471C-BD9F-53DC62802CA4}" destId="{25AC9DF6-DAE1-412D-AF61-88A48DFD59D5}" srcOrd="0" destOrd="0" presId="urn:microsoft.com/office/officeart/2005/8/layout/list1"/>
    <dgm:cxn modelId="{29B489BD-5791-49AF-AC40-AAB06756184C}" type="presOf" srcId="{364499B2-2458-4BCF-B807-F3602F8B2F2C}" destId="{AA0D8CF0-31F2-452C-8610-8BE041F51FA0}" srcOrd="0" destOrd="0" presId="urn:microsoft.com/office/officeart/2005/8/layout/list1"/>
    <dgm:cxn modelId="{8222EEC6-FA4B-4C4F-8544-F316C32A7C34}" type="presOf" srcId="{757361F7-9B5F-4871-A204-7DE8DEF67DE4}" destId="{224E4933-FD30-4673-9A12-56C8157BD960}" srcOrd="1" destOrd="0" presId="urn:microsoft.com/office/officeart/2005/8/layout/list1"/>
    <dgm:cxn modelId="{4BA7B5D4-0A88-493C-847E-9D8AE9F48CD1}" type="presOf" srcId="{1226759F-E1A1-4611-9474-8111EE4C8C9C}" destId="{FA0F161C-7106-411A-99F0-792825F163B7}" srcOrd="1" destOrd="0" presId="urn:microsoft.com/office/officeart/2005/8/layout/list1"/>
    <dgm:cxn modelId="{BF35D1E2-EE68-4F4F-B079-A828A0EA3653}" type="presOf" srcId="{364499B2-2458-4BCF-B807-F3602F8B2F2C}" destId="{131663A8-FC04-4EE9-A46F-D9F106E2466B}" srcOrd="1" destOrd="0" presId="urn:microsoft.com/office/officeart/2005/8/layout/list1"/>
    <dgm:cxn modelId="{12605DE7-BBD7-49C5-98E4-01C06F16E1DF}" type="presOf" srcId="{1226759F-E1A1-4611-9474-8111EE4C8C9C}" destId="{3C430987-1224-4A9C-B04B-6F34F5D40DFE}" srcOrd="0" destOrd="0" presId="urn:microsoft.com/office/officeart/2005/8/layout/list1"/>
    <dgm:cxn modelId="{C0F0DEF0-1523-483A-A2DE-8B411A48009D}" type="presOf" srcId="{757361F7-9B5F-4871-A204-7DE8DEF67DE4}" destId="{57C1AD9E-ECA6-4125-A704-B594B1BF6A24}" srcOrd="0" destOrd="0" presId="urn:microsoft.com/office/officeart/2005/8/layout/list1"/>
    <dgm:cxn modelId="{A0EDEBF0-EB52-475B-A4DD-E268671D8674}" srcId="{9D769EB3-D835-492D-A3BA-163CDBFFA933}" destId="{1226759F-E1A1-4611-9474-8111EE4C8C9C}" srcOrd="1" destOrd="0" parTransId="{E54BE52E-CEFE-4069-9AA5-D33BD25D71EB}" sibTransId="{DD64FE7B-3496-406D-8DD3-46E9239A96E1}"/>
    <dgm:cxn modelId="{D2F06DF7-93C0-4DED-AF50-A729C6F8D076}" srcId="{9D769EB3-D835-492D-A3BA-163CDBFFA933}" destId="{364499B2-2458-4BCF-B807-F3602F8B2F2C}" srcOrd="0" destOrd="0" parTransId="{C152087C-0AB9-45A6-9696-14323A7D3A0A}" sibTransId="{CB28B3DF-2A9B-4320-A023-AAABE6415397}"/>
    <dgm:cxn modelId="{E54E8EDD-1917-44B8-89D7-0BFF8C193D3E}" type="presParOf" srcId="{F7AF5528-153C-404C-BBFC-37348347E6D9}" destId="{55717064-C0DF-4D46-814C-A86F519DE4A6}" srcOrd="0" destOrd="0" presId="urn:microsoft.com/office/officeart/2005/8/layout/list1"/>
    <dgm:cxn modelId="{3381B194-D6AE-4A61-B22F-1F3E445F8D86}" type="presParOf" srcId="{55717064-C0DF-4D46-814C-A86F519DE4A6}" destId="{AA0D8CF0-31F2-452C-8610-8BE041F51FA0}" srcOrd="0" destOrd="0" presId="urn:microsoft.com/office/officeart/2005/8/layout/list1"/>
    <dgm:cxn modelId="{7A3B3DCA-BA17-4C2A-BFED-97CBC843FBBB}" type="presParOf" srcId="{55717064-C0DF-4D46-814C-A86F519DE4A6}" destId="{131663A8-FC04-4EE9-A46F-D9F106E2466B}" srcOrd="1" destOrd="0" presId="urn:microsoft.com/office/officeart/2005/8/layout/list1"/>
    <dgm:cxn modelId="{CD77AFC6-889D-4B5C-B41C-22977E4BA4FE}" type="presParOf" srcId="{F7AF5528-153C-404C-BBFC-37348347E6D9}" destId="{6C2C286E-06AB-47A3-8B5D-1DA094704EE2}" srcOrd="1" destOrd="0" presId="urn:microsoft.com/office/officeart/2005/8/layout/list1"/>
    <dgm:cxn modelId="{3F52AD6C-41FC-4C26-AF26-39E4EFF4EF5E}" type="presParOf" srcId="{F7AF5528-153C-404C-BBFC-37348347E6D9}" destId="{1DED99C7-DDE5-49F4-8364-11D8FA7F6559}" srcOrd="2" destOrd="0" presId="urn:microsoft.com/office/officeart/2005/8/layout/list1"/>
    <dgm:cxn modelId="{1E8CD776-0081-4434-B5FD-F72371F779C6}" type="presParOf" srcId="{F7AF5528-153C-404C-BBFC-37348347E6D9}" destId="{C92B824D-06B6-4D70-81F8-9DF0C1179706}" srcOrd="3" destOrd="0" presId="urn:microsoft.com/office/officeart/2005/8/layout/list1"/>
    <dgm:cxn modelId="{2E95A4C6-2CB0-4AD7-81FA-791744E31086}" type="presParOf" srcId="{F7AF5528-153C-404C-BBFC-37348347E6D9}" destId="{32AB452D-71AB-491D-BB00-CC5BDAE734BC}" srcOrd="4" destOrd="0" presId="urn:microsoft.com/office/officeart/2005/8/layout/list1"/>
    <dgm:cxn modelId="{666080A4-93A4-4C14-8BA6-791A41A72BDF}" type="presParOf" srcId="{32AB452D-71AB-491D-BB00-CC5BDAE734BC}" destId="{3C430987-1224-4A9C-B04B-6F34F5D40DFE}" srcOrd="0" destOrd="0" presId="urn:microsoft.com/office/officeart/2005/8/layout/list1"/>
    <dgm:cxn modelId="{6DE5377F-AAAE-40D0-B115-B4AE1F734705}" type="presParOf" srcId="{32AB452D-71AB-491D-BB00-CC5BDAE734BC}" destId="{FA0F161C-7106-411A-99F0-792825F163B7}" srcOrd="1" destOrd="0" presId="urn:microsoft.com/office/officeart/2005/8/layout/list1"/>
    <dgm:cxn modelId="{A83FFC9C-6ACD-4DE3-A614-1262CB85194F}" type="presParOf" srcId="{F7AF5528-153C-404C-BBFC-37348347E6D9}" destId="{9823F824-995A-4206-B606-99BA23133AF4}" srcOrd="5" destOrd="0" presId="urn:microsoft.com/office/officeart/2005/8/layout/list1"/>
    <dgm:cxn modelId="{666794DF-E24F-4F8A-9A44-393909E01EAC}" type="presParOf" srcId="{F7AF5528-153C-404C-BBFC-37348347E6D9}" destId="{5CE7D388-4E12-4060-9116-3606F4707470}" srcOrd="6" destOrd="0" presId="urn:microsoft.com/office/officeart/2005/8/layout/list1"/>
    <dgm:cxn modelId="{68624CEE-1D1E-4812-93EC-B9374138E83C}" type="presParOf" srcId="{F7AF5528-153C-404C-BBFC-37348347E6D9}" destId="{1FD76C48-F720-40AE-B299-872A5F945B42}" srcOrd="7" destOrd="0" presId="urn:microsoft.com/office/officeart/2005/8/layout/list1"/>
    <dgm:cxn modelId="{B59A6DD0-AA29-4868-A7E1-9AB9278534BE}" type="presParOf" srcId="{F7AF5528-153C-404C-BBFC-37348347E6D9}" destId="{9E4C2A89-45FF-4BB8-AC9D-44E74ADD061D}" srcOrd="8" destOrd="0" presId="urn:microsoft.com/office/officeart/2005/8/layout/list1"/>
    <dgm:cxn modelId="{9DC93C8B-E5E8-4057-AD65-56340E416D15}" type="presParOf" srcId="{9E4C2A89-45FF-4BB8-AC9D-44E74ADD061D}" destId="{57C1AD9E-ECA6-4125-A704-B594B1BF6A24}" srcOrd="0" destOrd="0" presId="urn:microsoft.com/office/officeart/2005/8/layout/list1"/>
    <dgm:cxn modelId="{8F7353EC-473B-474C-A093-4B4DAD6C4E21}" type="presParOf" srcId="{9E4C2A89-45FF-4BB8-AC9D-44E74ADD061D}" destId="{224E4933-FD30-4673-9A12-56C8157BD960}" srcOrd="1" destOrd="0" presId="urn:microsoft.com/office/officeart/2005/8/layout/list1"/>
    <dgm:cxn modelId="{011F212B-440A-4D68-BD9E-6D4CC6D0408C}" type="presParOf" srcId="{F7AF5528-153C-404C-BBFC-37348347E6D9}" destId="{888FFA80-F8A8-49D0-8490-68B6D6F73EC9}" srcOrd="9" destOrd="0" presId="urn:microsoft.com/office/officeart/2005/8/layout/list1"/>
    <dgm:cxn modelId="{A7813FEB-F13D-47C4-BEF5-A2D4377D3C1B}" type="presParOf" srcId="{F7AF5528-153C-404C-BBFC-37348347E6D9}" destId="{4A5A69E6-A1B2-4C98-9E4F-5FB40C415334}" srcOrd="10" destOrd="0" presId="urn:microsoft.com/office/officeart/2005/8/layout/list1"/>
    <dgm:cxn modelId="{036683F5-89F5-421C-8A8B-197100C06EFF}" type="presParOf" srcId="{F7AF5528-153C-404C-BBFC-37348347E6D9}" destId="{D99538BE-E08E-4169-815E-F635F9736FB8}" srcOrd="11" destOrd="0" presId="urn:microsoft.com/office/officeart/2005/8/layout/list1"/>
    <dgm:cxn modelId="{30BBC75C-79E5-4870-A691-DDB2930F8D64}" type="presParOf" srcId="{F7AF5528-153C-404C-BBFC-37348347E6D9}" destId="{3F36178C-BF42-4A5C-8812-6E958F0A32A9}" srcOrd="12" destOrd="0" presId="urn:microsoft.com/office/officeart/2005/8/layout/list1"/>
    <dgm:cxn modelId="{D554BB3B-B4B6-4D7C-B2A5-1CD7C75F22C1}" type="presParOf" srcId="{3F36178C-BF42-4A5C-8812-6E958F0A32A9}" destId="{25AC9DF6-DAE1-412D-AF61-88A48DFD59D5}" srcOrd="0" destOrd="0" presId="urn:microsoft.com/office/officeart/2005/8/layout/list1"/>
    <dgm:cxn modelId="{D7F699C0-BD38-40F1-953F-838E182F7073}" type="presParOf" srcId="{3F36178C-BF42-4A5C-8812-6E958F0A32A9}" destId="{5E4C22D8-E1E3-4E0B-95F0-E7165D447928}" srcOrd="1" destOrd="0" presId="urn:microsoft.com/office/officeart/2005/8/layout/list1"/>
    <dgm:cxn modelId="{58D419CF-AFE0-4BC8-B2A1-7EC361365AB6}" type="presParOf" srcId="{F7AF5528-153C-404C-BBFC-37348347E6D9}" destId="{B94CCA8B-4D7A-4EC1-8210-738150523F90}" srcOrd="13" destOrd="0" presId="urn:microsoft.com/office/officeart/2005/8/layout/list1"/>
    <dgm:cxn modelId="{24B5B92A-EAB4-4A69-8E4A-F8101F112D27}" type="presParOf" srcId="{F7AF5528-153C-404C-BBFC-37348347E6D9}" destId="{7FE48B58-BD84-4F9D-A804-DF7DCA80194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632C9-3557-4881-8320-4CC3B08F97B9}">
      <dsp:nvSpPr>
        <dsp:cNvPr id="0" name=""/>
        <dsp:cNvSpPr/>
      </dsp:nvSpPr>
      <dsp:spPr>
        <a:xfrm>
          <a:off x="450883" y="1261162"/>
          <a:ext cx="1406812" cy="140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2CA7D0-F69E-48C6-9DF0-6E5B3AE4CFFF}">
      <dsp:nvSpPr>
        <dsp:cNvPr id="0" name=""/>
        <dsp:cNvSpPr/>
      </dsp:nvSpPr>
      <dsp:spPr>
        <a:xfrm>
          <a:off x="750695" y="156097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75701-CB1B-48CE-AFB4-BA116AC537BC}">
      <dsp:nvSpPr>
        <dsp:cNvPr id="0" name=""/>
        <dsp:cNvSpPr/>
      </dsp:nvSpPr>
      <dsp:spPr>
        <a:xfrm>
          <a:off x="1164" y="31061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1333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000" kern="1200" noProof="0" dirty="0"/>
            <a:t>Leerdoelen</a:t>
          </a:r>
        </a:p>
      </dsp:txBody>
      <dsp:txXfrm>
        <a:off x="1164" y="3106162"/>
        <a:ext cx="2306250" cy="720000"/>
      </dsp:txXfrm>
    </dsp:sp>
    <dsp:sp modelId="{8FF1935C-6D71-4ED8-84A9-7BD0878A2214}">
      <dsp:nvSpPr>
        <dsp:cNvPr id="0" name=""/>
        <dsp:cNvSpPr/>
      </dsp:nvSpPr>
      <dsp:spPr>
        <a:xfrm>
          <a:off x="3160727" y="1261162"/>
          <a:ext cx="1406812" cy="140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6B43D7-FE04-4B7B-9B25-378E58D4256B}">
      <dsp:nvSpPr>
        <dsp:cNvPr id="0" name=""/>
        <dsp:cNvSpPr/>
      </dsp:nvSpPr>
      <dsp:spPr>
        <a:xfrm>
          <a:off x="3460539" y="156097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334F4-C5C9-4D51-AE07-B1421AC65735}">
      <dsp:nvSpPr>
        <dsp:cNvPr id="0" name=""/>
        <dsp:cNvSpPr/>
      </dsp:nvSpPr>
      <dsp:spPr>
        <a:xfrm>
          <a:off x="2711008" y="31061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1333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000" kern="1200" noProof="0" dirty="0"/>
            <a:t>theorie</a:t>
          </a:r>
        </a:p>
      </dsp:txBody>
      <dsp:txXfrm>
        <a:off x="2711008" y="3106162"/>
        <a:ext cx="2306250" cy="720000"/>
      </dsp:txXfrm>
    </dsp:sp>
    <dsp:sp modelId="{24E57220-B583-40A5-AA12-472355D13E7B}">
      <dsp:nvSpPr>
        <dsp:cNvPr id="0" name=""/>
        <dsp:cNvSpPr/>
      </dsp:nvSpPr>
      <dsp:spPr>
        <a:xfrm>
          <a:off x="5870571" y="1261162"/>
          <a:ext cx="1406812" cy="1406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21DC4-FFE1-45EA-BF88-1499985E9F26}">
      <dsp:nvSpPr>
        <dsp:cNvPr id="0" name=""/>
        <dsp:cNvSpPr/>
      </dsp:nvSpPr>
      <dsp:spPr>
        <a:xfrm>
          <a:off x="6170383" y="15609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0C54C-DBE5-4D90-AC5B-F114DBA42609}">
      <dsp:nvSpPr>
        <dsp:cNvPr id="0" name=""/>
        <dsp:cNvSpPr/>
      </dsp:nvSpPr>
      <dsp:spPr>
        <a:xfrm>
          <a:off x="5420852" y="31061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13335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000" kern="1200" noProof="0" dirty="0"/>
            <a:t>opdracht</a:t>
          </a:r>
        </a:p>
      </dsp:txBody>
      <dsp:txXfrm>
        <a:off x="5420852" y="3106162"/>
        <a:ext cx="2306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6C181-7A38-429E-92F3-B2FE494EFC01}">
      <dsp:nvSpPr>
        <dsp:cNvPr id="0" name=""/>
        <dsp:cNvSpPr/>
      </dsp:nvSpPr>
      <dsp:spPr>
        <a:xfrm>
          <a:off x="0" y="0"/>
          <a:ext cx="6217920" cy="15361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Je weet het verschil tussen reptielen en amfibieën</a:t>
          </a:r>
          <a:endParaRPr lang="en-US" sz="2700" kern="1200"/>
        </a:p>
      </dsp:txBody>
      <dsp:txXfrm>
        <a:off x="44994" y="44994"/>
        <a:ext cx="4560248" cy="1446204"/>
      </dsp:txXfrm>
    </dsp:sp>
    <dsp:sp modelId="{FF7E5462-546F-4550-96EB-B4DCAAEE411E}">
      <dsp:nvSpPr>
        <dsp:cNvPr id="0" name=""/>
        <dsp:cNvSpPr/>
      </dsp:nvSpPr>
      <dsp:spPr>
        <a:xfrm>
          <a:off x="548639" y="1792224"/>
          <a:ext cx="6217920" cy="15361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Je weet hoe de huisvesting van reptielen eruit ziet en kan voor en nadelen benoemen</a:t>
          </a:r>
          <a:endParaRPr lang="en-US" sz="2700" kern="1200"/>
        </a:p>
      </dsp:txBody>
      <dsp:txXfrm>
        <a:off x="593633" y="1837218"/>
        <a:ext cx="4580767" cy="1446204"/>
      </dsp:txXfrm>
    </dsp:sp>
    <dsp:sp modelId="{7BD4CC48-9220-4621-B12F-F2646777F6B6}">
      <dsp:nvSpPr>
        <dsp:cNvPr id="0" name=""/>
        <dsp:cNvSpPr/>
      </dsp:nvSpPr>
      <dsp:spPr>
        <a:xfrm>
          <a:off x="1097279" y="3584448"/>
          <a:ext cx="6217920" cy="15361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Je weet hoe de huisvesting van amfibieën eruit ziet en kan voor en nadelen benoemen</a:t>
          </a:r>
          <a:endParaRPr lang="en-US" sz="2700" kern="1200"/>
        </a:p>
      </dsp:txBody>
      <dsp:txXfrm>
        <a:off x="1142273" y="3629442"/>
        <a:ext cx="4580767" cy="1446204"/>
      </dsp:txXfrm>
    </dsp:sp>
    <dsp:sp modelId="{2E0A059F-EFFC-40EC-8A92-6562EE8FB676}">
      <dsp:nvSpPr>
        <dsp:cNvPr id="0" name=""/>
        <dsp:cNvSpPr/>
      </dsp:nvSpPr>
      <dsp:spPr>
        <a:xfrm>
          <a:off x="5219395" y="1164945"/>
          <a:ext cx="998524" cy="99852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444063" y="1164945"/>
        <a:ext cx="549188" cy="751389"/>
      </dsp:txXfrm>
    </dsp:sp>
    <dsp:sp modelId="{5D5CDB62-BBF5-4EE7-B547-AFCB43DFFAFE}">
      <dsp:nvSpPr>
        <dsp:cNvPr id="0" name=""/>
        <dsp:cNvSpPr/>
      </dsp:nvSpPr>
      <dsp:spPr>
        <a:xfrm>
          <a:off x="5768035" y="2946928"/>
          <a:ext cx="998524" cy="99852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992703" y="2946928"/>
        <a:ext cx="549188" cy="7513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7E5067-033B-46E1-8F35-57384088D367}">
      <dsp:nvSpPr>
        <dsp:cNvPr id="0" name=""/>
        <dsp:cNvSpPr/>
      </dsp:nvSpPr>
      <dsp:spPr>
        <a:xfrm>
          <a:off x="0" y="43919"/>
          <a:ext cx="7315200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Met 'herpeten' wordt de groep van reptielen en amfibieën bedoeld</a:t>
          </a:r>
          <a:endParaRPr lang="en-US" sz="3000" kern="1200"/>
        </a:p>
      </dsp:txBody>
      <dsp:txXfrm>
        <a:off x="58257" y="102176"/>
        <a:ext cx="7198686" cy="1076886"/>
      </dsp:txXfrm>
    </dsp:sp>
    <dsp:sp modelId="{4A7EB2AF-FDBF-4470-8A48-4D431F11A6BA}">
      <dsp:nvSpPr>
        <dsp:cNvPr id="0" name=""/>
        <dsp:cNvSpPr/>
      </dsp:nvSpPr>
      <dsp:spPr>
        <a:xfrm>
          <a:off x="0" y="1323719"/>
          <a:ext cx="7315200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Koudbloedig</a:t>
          </a:r>
          <a:endParaRPr lang="en-US" sz="3000" kern="1200"/>
        </a:p>
      </dsp:txBody>
      <dsp:txXfrm>
        <a:off x="58257" y="1381976"/>
        <a:ext cx="7198686" cy="1076886"/>
      </dsp:txXfrm>
    </dsp:sp>
    <dsp:sp modelId="{20C02837-193C-4081-B503-1A38A10AFA98}">
      <dsp:nvSpPr>
        <dsp:cNvPr id="0" name=""/>
        <dsp:cNvSpPr/>
      </dsp:nvSpPr>
      <dsp:spPr>
        <a:xfrm>
          <a:off x="0" y="2603519"/>
          <a:ext cx="7315200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Herpeten houd je in een terrarium </a:t>
          </a:r>
          <a:endParaRPr lang="en-US" sz="3000" kern="1200"/>
        </a:p>
      </dsp:txBody>
      <dsp:txXfrm>
        <a:off x="58257" y="2661776"/>
        <a:ext cx="7198686" cy="1076886"/>
      </dsp:txXfrm>
    </dsp:sp>
    <dsp:sp modelId="{30BDFD6E-B106-4DFC-A7C9-90E694B5339F}">
      <dsp:nvSpPr>
        <dsp:cNvPr id="0" name=""/>
        <dsp:cNvSpPr/>
      </dsp:nvSpPr>
      <dsp:spPr>
        <a:xfrm>
          <a:off x="0" y="3883320"/>
          <a:ext cx="7315200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Deels land en water of helemaal land </a:t>
          </a:r>
          <a:endParaRPr lang="en-US" sz="3000" kern="1200"/>
        </a:p>
      </dsp:txBody>
      <dsp:txXfrm>
        <a:off x="58257" y="3941577"/>
        <a:ext cx="7198686" cy="1076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6EC289-64B3-47E3-9D6A-1A27A2839613}">
      <dsp:nvSpPr>
        <dsp:cNvPr id="0" name=""/>
        <dsp:cNvSpPr/>
      </dsp:nvSpPr>
      <dsp:spPr>
        <a:xfrm>
          <a:off x="0" y="2125"/>
          <a:ext cx="7315200" cy="10771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1DA8A-D7D1-4285-8D8C-62F2F2EBDF89}">
      <dsp:nvSpPr>
        <dsp:cNvPr id="0" name=""/>
        <dsp:cNvSpPr/>
      </dsp:nvSpPr>
      <dsp:spPr>
        <a:xfrm>
          <a:off x="325833" y="244480"/>
          <a:ext cx="592424" cy="5924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99B82-EBD0-4E38-9861-BA57636115F6}">
      <dsp:nvSpPr>
        <dsp:cNvPr id="0" name=""/>
        <dsp:cNvSpPr/>
      </dsp:nvSpPr>
      <dsp:spPr>
        <a:xfrm>
          <a:off x="1244090" y="2125"/>
          <a:ext cx="6071109" cy="1077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97" tIns="113997" rIns="113997" bIns="11399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Verschillende types ( moeras/ woestijn/ tropisch )</a:t>
          </a:r>
          <a:endParaRPr lang="en-US" sz="2200" kern="1200"/>
        </a:p>
      </dsp:txBody>
      <dsp:txXfrm>
        <a:off x="1244090" y="2125"/>
        <a:ext cx="6071109" cy="1077134"/>
      </dsp:txXfrm>
    </dsp:sp>
    <dsp:sp modelId="{FE72855D-DDAE-4E07-A306-82A8B1F8EFD9}">
      <dsp:nvSpPr>
        <dsp:cNvPr id="0" name=""/>
        <dsp:cNvSpPr/>
      </dsp:nvSpPr>
      <dsp:spPr>
        <a:xfrm>
          <a:off x="0" y="1348543"/>
          <a:ext cx="7315200" cy="10771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50E63-05AE-4DBF-9809-06C2C7E1E8AE}">
      <dsp:nvSpPr>
        <dsp:cNvPr id="0" name=""/>
        <dsp:cNvSpPr/>
      </dsp:nvSpPr>
      <dsp:spPr>
        <a:xfrm>
          <a:off x="325833" y="1590898"/>
          <a:ext cx="592424" cy="5924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0E814-8877-4C74-AE78-B5C061D63366}">
      <dsp:nvSpPr>
        <dsp:cNvPr id="0" name=""/>
        <dsp:cNvSpPr/>
      </dsp:nvSpPr>
      <dsp:spPr>
        <a:xfrm>
          <a:off x="1244090" y="1348543"/>
          <a:ext cx="6071109" cy="1077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97" tIns="113997" rIns="113997" bIns="11399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Glas is de beste keuze</a:t>
          </a:r>
          <a:endParaRPr lang="en-US" sz="2200" kern="1200"/>
        </a:p>
      </dsp:txBody>
      <dsp:txXfrm>
        <a:off x="1244090" y="1348543"/>
        <a:ext cx="6071109" cy="1077134"/>
      </dsp:txXfrm>
    </dsp:sp>
    <dsp:sp modelId="{7F2A37CF-FE88-41FE-BC0F-CF21E055DECD}">
      <dsp:nvSpPr>
        <dsp:cNvPr id="0" name=""/>
        <dsp:cNvSpPr/>
      </dsp:nvSpPr>
      <dsp:spPr>
        <a:xfrm>
          <a:off x="0" y="2694961"/>
          <a:ext cx="7315200" cy="10771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0DED2-2758-4CD7-81A9-BC3E44C65E68}">
      <dsp:nvSpPr>
        <dsp:cNvPr id="0" name=""/>
        <dsp:cNvSpPr/>
      </dsp:nvSpPr>
      <dsp:spPr>
        <a:xfrm>
          <a:off x="325833" y="2937317"/>
          <a:ext cx="592424" cy="5924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50492-86DF-4D9C-A288-8B44D800FD83}">
      <dsp:nvSpPr>
        <dsp:cNvPr id="0" name=""/>
        <dsp:cNvSpPr/>
      </dsp:nvSpPr>
      <dsp:spPr>
        <a:xfrm>
          <a:off x="1244090" y="2694961"/>
          <a:ext cx="6071109" cy="1077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97" tIns="113997" rIns="113997" bIns="11399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Rustige plaats nodig, met goed zicht</a:t>
          </a:r>
          <a:endParaRPr lang="en-US" sz="2200" kern="1200"/>
        </a:p>
      </dsp:txBody>
      <dsp:txXfrm>
        <a:off x="1244090" y="2694961"/>
        <a:ext cx="6071109" cy="1077134"/>
      </dsp:txXfrm>
    </dsp:sp>
    <dsp:sp modelId="{EBF9CE75-ECAC-4DAD-B13C-0914A8AE342B}">
      <dsp:nvSpPr>
        <dsp:cNvPr id="0" name=""/>
        <dsp:cNvSpPr/>
      </dsp:nvSpPr>
      <dsp:spPr>
        <a:xfrm>
          <a:off x="0" y="4041380"/>
          <a:ext cx="7315200" cy="10771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691F4B-38E0-4E62-837A-05CDD466903A}">
      <dsp:nvSpPr>
        <dsp:cNvPr id="0" name=""/>
        <dsp:cNvSpPr/>
      </dsp:nvSpPr>
      <dsp:spPr>
        <a:xfrm>
          <a:off x="325833" y="4283735"/>
          <a:ext cx="592424" cy="59242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377DBE-E96E-4AFA-BB5C-88122867D2A5}">
      <dsp:nvSpPr>
        <dsp:cNvPr id="0" name=""/>
        <dsp:cNvSpPr/>
      </dsp:nvSpPr>
      <dsp:spPr>
        <a:xfrm>
          <a:off x="1244090" y="4041380"/>
          <a:ext cx="6071109" cy="1077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97" tIns="113997" rIns="113997" bIns="11399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Verlichting per dier verschillend </a:t>
          </a:r>
          <a:endParaRPr lang="en-US" sz="2200" kern="1200"/>
        </a:p>
      </dsp:txBody>
      <dsp:txXfrm>
        <a:off x="1244090" y="4041380"/>
        <a:ext cx="6071109" cy="10771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AEA18-BA7D-472F-859C-0F960FA08F9E}">
      <dsp:nvSpPr>
        <dsp:cNvPr id="0" name=""/>
        <dsp:cNvSpPr/>
      </dsp:nvSpPr>
      <dsp:spPr>
        <a:xfrm>
          <a:off x="0" y="0"/>
          <a:ext cx="5632704" cy="921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Gewervelde dieren</a:t>
          </a:r>
          <a:endParaRPr lang="en-US" sz="2400" kern="1200"/>
        </a:p>
      </dsp:txBody>
      <dsp:txXfrm>
        <a:off x="26996" y="26996"/>
        <a:ext cx="4530260" cy="867723"/>
      </dsp:txXfrm>
    </dsp:sp>
    <dsp:sp modelId="{4FF981F5-0C1C-48A5-BFDC-8C0DB0DB6260}">
      <dsp:nvSpPr>
        <dsp:cNvPr id="0" name=""/>
        <dsp:cNvSpPr/>
      </dsp:nvSpPr>
      <dsp:spPr>
        <a:xfrm>
          <a:off x="420624" y="1049731"/>
          <a:ext cx="5632704" cy="921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Sommige leven in water, meeste op land</a:t>
          </a:r>
          <a:endParaRPr lang="en-US" sz="2400" kern="1200"/>
        </a:p>
      </dsp:txBody>
      <dsp:txXfrm>
        <a:off x="447620" y="1076727"/>
        <a:ext cx="4558973" cy="867723"/>
      </dsp:txXfrm>
    </dsp:sp>
    <dsp:sp modelId="{3DD1893C-59BB-48BC-9D2F-1072127CE3E9}">
      <dsp:nvSpPr>
        <dsp:cNvPr id="0" name=""/>
        <dsp:cNvSpPr/>
      </dsp:nvSpPr>
      <dsp:spPr>
        <a:xfrm>
          <a:off x="841247" y="2099462"/>
          <a:ext cx="5632704" cy="921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Kikkers, padden en salamanders</a:t>
          </a:r>
          <a:endParaRPr lang="en-US" sz="2400" kern="1200"/>
        </a:p>
      </dsp:txBody>
      <dsp:txXfrm>
        <a:off x="868243" y="2126458"/>
        <a:ext cx="4558973" cy="867723"/>
      </dsp:txXfrm>
    </dsp:sp>
    <dsp:sp modelId="{D932C6E1-D123-415D-A019-C9D87E8EA58A}">
      <dsp:nvSpPr>
        <dsp:cNvPr id="0" name=""/>
        <dsp:cNvSpPr/>
      </dsp:nvSpPr>
      <dsp:spPr>
        <a:xfrm>
          <a:off x="1261871" y="3149193"/>
          <a:ext cx="5632704" cy="921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Koudbloedig</a:t>
          </a:r>
          <a:endParaRPr lang="en-US" sz="2400" kern="1200"/>
        </a:p>
      </dsp:txBody>
      <dsp:txXfrm>
        <a:off x="1288867" y="3176189"/>
        <a:ext cx="4558973" cy="867723"/>
      </dsp:txXfrm>
    </dsp:sp>
    <dsp:sp modelId="{4410C680-0479-41A4-9109-D2548B905A7E}">
      <dsp:nvSpPr>
        <dsp:cNvPr id="0" name=""/>
        <dsp:cNvSpPr/>
      </dsp:nvSpPr>
      <dsp:spPr>
        <a:xfrm>
          <a:off x="1682495" y="4198924"/>
          <a:ext cx="5632704" cy="921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Metamorfose </a:t>
          </a:r>
          <a:endParaRPr lang="en-US" sz="2400" kern="1200"/>
        </a:p>
      </dsp:txBody>
      <dsp:txXfrm>
        <a:off x="1709491" y="4225920"/>
        <a:ext cx="4558973" cy="867723"/>
      </dsp:txXfrm>
    </dsp:sp>
    <dsp:sp modelId="{35A9D712-FEE7-434A-811E-35A672A00478}">
      <dsp:nvSpPr>
        <dsp:cNvPr id="0" name=""/>
        <dsp:cNvSpPr/>
      </dsp:nvSpPr>
      <dsp:spPr>
        <a:xfrm>
          <a:off x="5033589" y="673364"/>
          <a:ext cx="599114" cy="5991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168390" y="673364"/>
        <a:ext cx="329512" cy="450833"/>
      </dsp:txXfrm>
    </dsp:sp>
    <dsp:sp modelId="{76693F9D-D622-4B4E-8DE4-5319502937AE}">
      <dsp:nvSpPr>
        <dsp:cNvPr id="0" name=""/>
        <dsp:cNvSpPr/>
      </dsp:nvSpPr>
      <dsp:spPr>
        <a:xfrm>
          <a:off x="5454213" y="1723095"/>
          <a:ext cx="599114" cy="5991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589014" y="1723095"/>
        <a:ext cx="329512" cy="450833"/>
      </dsp:txXfrm>
    </dsp:sp>
    <dsp:sp modelId="{2E5026B5-FC63-4F93-89CD-4B35F6BB1D3C}">
      <dsp:nvSpPr>
        <dsp:cNvPr id="0" name=""/>
        <dsp:cNvSpPr/>
      </dsp:nvSpPr>
      <dsp:spPr>
        <a:xfrm>
          <a:off x="5874837" y="2757464"/>
          <a:ext cx="599114" cy="5991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009638" y="2757464"/>
        <a:ext cx="329512" cy="450833"/>
      </dsp:txXfrm>
    </dsp:sp>
    <dsp:sp modelId="{4990BF3F-5D7E-4E8E-AD48-8B8035C479EA}">
      <dsp:nvSpPr>
        <dsp:cNvPr id="0" name=""/>
        <dsp:cNvSpPr/>
      </dsp:nvSpPr>
      <dsp:spPr>
        <a:xfrm>
          <a:off x="6295461" y="3817437"/>
          <a:ext cx="599114" cy="5991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430262" y="3817437"/>
        <a:ext cx="329512" cy="4508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D99C7-DDE5-49F4-8364-11D8FA7F6559}">
      <dsp:nvSpPr>
        <dsp:cNvPr id="0" name=""/>
        <dsp:cNvSpPr/>
      </dsp:nvSpPr>
      <dsp:spPr>
        <a:xfrm>
          <a:off x="0" y="948599"/>
          <a:ext cx="7315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1663A8-FC04-4EE9-A46F-D9F106E2466B}">
      <dsp:nvSpPr>
        <dsp:cNvPr id="0" name=""/>
        <dsp:cNvSpPr/>
      </dsp:nvSpPr>
      <dsp:spPr>
        <a:xfrm>
          <a:off x="365760" y="623879"/>
          <a:ext cx="512064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Slecht bestand tegen hoge tempraturen</a:t>
          </a:r>
          <a:endParaRPr lang="en-US" sz="2200" kern="1200"/>
        </a:p>
      </dsp:txBody>
      <dsp:txXfrm>
        <a:off x="397463" y="655582"/>
        <a:ext cx="5057234" cy="586034"/>
      </dsp:txXfrm>
    </dsp:sp>
    <dsp:sp modelId="{5CE7D388-4E12-4060-9116-3606F4707470}">
      <dsp:nvSpPr>
        <dsp:cNvPr id="0" name=""/>
        <dsp:cNvSpPr/>
      </dsp:nvSpPr>
      <dsp:spPr>
        <a:xfrm>
          <a:off x="0" y="1946519"/>
          <a:ext cx="7315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0F161C-7106-411A-99F0-792825F163B7}">
      <dsp:nvSpPr>
        <dsp:cNvPr id="0" name=""/>
        <dsp:cNvSpPr/>
      </dsp:nvSpPr>
      <dsp:spPr>
        <a:xfrm>
          <a:off x="365760" y="1621799"/>
          <a:ext cx="512064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Vocht heel belangrijk</a:t>
          </a:r>
          <a:endParaRPr lang="en-US" sz="2200" kern="1200"/>
        </a:p>
      </dsp:txBody>
      <dsp:txXfrm>
        <a:off x="397463" y="1653502"/>
        <a:ext cx="5057234" cy="586034"/>
      </dsp:txXfrm>
    </dsp:sp>
    <dsp:sp modelId="{4A5A69E6-A1B2-4C98-9E4F-5FB40C415334}">
      <dsp:nvSpPr>
        <dsp:cNvPr id="0" name=""/>
        <dsp:cNvSpPr/>
      </dsp:nvSpPr>
      <dsp:spPr>
        <a:xfrm>
          <a:off x="0" y="2944439"/>
          <a:ext cx="7315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4E4933-FD30-4673-9A12-56C8157BD960}">
      <dsp:nvSpPr>
        <dsp:cNvPr id="0" name=""/>
        <dsp:cNvSpPr/>
      </dsp:nvSpPr>
      <dsp:spPr>
        <a:xfrm>
          <a:off x="365760" y="2619719"/>
          <a:ext cx="512064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PH waarde</a:t>
          </a:r>
          <a:endParaRPr lang="en-US" sz="2200" kern="1200"/>
        </a:p>
      </dsp:txBody>
      <dsp:txXfrm>
        <a:off x="397463" y="2651422"/>
        <a:ext cx="5057234" cy="586034"/>
      </dsp:txXfrm>
    </dsp:sp>
    <dsp:sp modelId="{7FE48B58-BD84-4F9D-A804-DF7DCA80194A}">
      <dsp:nvSpPr>
        <dsp:cNvPr id="0" name=""/>
        <dsp:cNvSpPr/>
      </dsp:nvSpPr>
      <dsp:spPr>
        <a:xfrm>
          <a:off x="0" y="3942360"/>
          <a:ext cx="7315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4C22D8-E1E3-4E0B-95F0-E7165D447928}">
      <dsp:nvSpPr>
        <dsp:cNvPr id="0" name=""/>
        <dsp:cNvSpPr/>
      </dsp:nvSpPr>
      <dsp:spPr>
        <a:xfrm>
          <a:off x="365760" y="3617640"/>
          <a:ext cx="512064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Larve erg gevoelig </a:t>
          </a:r>
          <a:endParaRPr lang="en-US" sz="2200" kern="1200"/>
        </a:p>
      </dsp:txBody>
      <dsp:txXfrm>
        <a:off x="397463" y="3649343"/>
        <a:ext cx="5057234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Pictogram Cirkel Bijschrift"/>
  <dgm:desc val="Gebruik dit om niet-sequentiële of gegroepeerde gegevenssegmenten weer te geven die vergezeld gaan van gerelateerde visuele elementen. Meest geschikt voor pictogrammen of kleine afbeeldingen met korte bijschriften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FCD5339C-519D-4230-BF0C-1BF09A2FE2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982FE9-1227-454F-8FBE-5D49EEFEFD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090326E-BA6F-40AC-B0A0-DA3876815F14}" type="datetime1">
              <a:rPr lang="nl-NL" smtClean="0"/>
              <a:t>25-1-2023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C515AC-387D-4DC2-8066-2F960E1511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CA55534-4B86-498E-A9D9-C98A3290DC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D9C5148-8ED6-434E-BA59-EF48324382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38995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5BC16-FEAC-49DB-808C-ED75FC1B00BC}" type="datetime1">
              <a:rPr lang="nl-NL" smtClean="0"/>
              <a:pPr/>
              <a:t>25-1-2023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ED33291-C0D9-4415-AEC4-F67D377A5ADC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2903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ED33291-C0D9-4415-AEC4-F67D377A5ADC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3658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ED33291-C0D9-4415-AEC4-F67D377A5ADC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030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hthoek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rtlCol="0"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nl-NL" noProof="0"/>
              <a:t>Klikken om de ondertitelstijl van het model te bewerken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DBA372-D3E6-45EB-BBB2-9810B65EC682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16BCCC-06E7-4EE0-B863-C000B524CCEC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rtlCol="0" anchor="t"/>
          <a:lstStyle/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DF3F43-4E54-4297-822D-A57F048DD3EA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D5485C-C774-47E3-9E56-035CF9D9080D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rtlCol="0"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rtlCol="0"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BD59C8-5BE5-490B-B988-E7340FFAB6C0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C1D4E7-F3A4-40C1-96DA-8157E856CECD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FB6196-3879-418E-937D-546B5F289EEB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8B98D6-7A31-47D6-9451-31DA91C5046C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104CA8-1D9E-4D89-A3CB-31C7AE1ED24D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>
            <a:lvl1pPr>
              <a:defRPr sz="3200" b="0" baseline="0"/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A01FA3-B273-4F4A-AA05-9FB285425179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3" name="Tijdelijke aanduiding voor afbeelding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l-NL" noProof="0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CEF6EE-47AA-4246-B7C4-24327692B962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 rtlCol="0"/>
          <a:lstStyle/>
          <a:p>
            <a:pPr rtl="0"/>
            <a:endParaRPr lang="nl-NL" noProof="0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38" name="Rechthoek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E7F605C7-3845-4ECA-9A42-005BCF05994C}" type="datetime1">
              <a:rPr lang="nl-NL" noProof="0" smtClean="0"/>
              <a:t>25-1-2023</a:t>
            </a:fld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pPr rtl="0"/>
            <a:fld id="{4FAB73BC-B049-4115-A692-8D63A059B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pixabay.com/en/lizard-agame-reptile-amphibian-1522253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BAEEE6-69AA-4811-8D2B-F84F74D4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/>
          <a:p>
            <a:r>
              <a:rPr lang="nl-NL" sz="4400" dirty="0"/>
              <a:t>H&amp;H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02A32A9-E857-46CE-8AA3-D318B7D64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63" r="4178" b="-2"/>
          <a:stretch/>
        </p:blipFill>
        <p:spPr>
          <a:xfrm>
            <a:off x="3867912" y="868680"/>
            <a:ext cx="7315200" cy="5120640"/>
          </a:xfrm>
          <a:prstGeom prst="rect">
            <a:avLst/>
          </a:prstGeom>
          <a:noFill/>
        </p:spPr>
      </p:pic>
      <p:sp>
        <p:nvSpPr>
          <p:cNvPr id="3" name="Subtitel 2">
            <a:extLst>
              <a:ext uri="{FF2B5EF4-FFF2-40B4-BE49-F238E27FC236}">
                <a16:creationId xmlns:a16="http://schemas.microsoft.com/office/drawing/2014/main" id="{7721F547-2086-4D47-BB8F-44FA94006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rtlCol="0" anchor="t">
            <a:normAutofit/>
          </a:bodyPr>
          <a:lstStyle/>
          <a:p>
            <a:pPr rtl="0"/>
            <a:r>
              <a:rPr lang="nl-NL" dirty="0"/>
              <a:t>HERPETEN</a:t>
            </a:r>
          </a:p>
        </p:txBody>
      </p:sp>
    </p:spTree>
    <p:extLst>
      <p:ext uri="{BB962C8B-B14F-4D97-AF65-F5344CB8AC3E}">
        <p14:creationId xmlns:p14="http://schemas.microsoft.com/office/powerpoint/2010/main" val="35503160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86166-1145-E63B-148F-F5C773BEF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/>
          <a:p>
            <a:r>
              <a:rPr lang="nl-NL" dirty="0"/>
              <a:t>Opdracht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143B4C-AAC9-5076-F43F-3EAF5E5B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/>
          <a:p>
            <a:r>
              <a:rPr lang="nl-NL" dirty="0"/>
              <a:t>WERKBLAD </a:t>
            </a:r>
          </a:p>
        </p:txBody>
      </p:sp>
    </p:spTree>
    <p:extLst>
      <p:ext uri="{BB962C8B-B14F-4D97-AF65-F5344CB8AC3E}">
        <p14:creationId xmlns:p14="http://schemas.microsoft.com/office/powerpoint/2010/main" val="39547872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8CDA4B-87D0-4FE2-A8F4-C2D880134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 rtlCol="0">
            <a:normAutofit/>
          </a:bodyPr>
          <a:lstStyle/>
          <a:p>
            <a:r>
              <a:rPr lang="nl-NL" dirty="0"/>
              <a:t>Deze les:</a:t>
            </a:r>
          </a:p>
        </p:txBody>
      </p:sp>
      <p:graphicFrame>
        <p:nvGraphicFramePr>
          <p:cNvPr id="5" name="Tijdelijke aanduiding voor inhoud 2" descr="Pictogram: lijst met ronde labels SmartArt&#10;">
            <a:extLst>
              <a:ext uri="{FF2B5EF4-FFF2-40B4-BE49-F238E27FC236}">
                <a16:creationId xmlns:a16="http://schemas.microsoft.com/office/drawing/2014/main" id="{E1EF02BC-E474-418D-9FE3-2442600B9F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460733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42714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0CD957-0AF6-0EFC-CF0F-70101B4BC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/>
          <a:p>
            <a:r>
              <a:rPr lang="nl-NL" dirty="0"/>
              <a:t>Leerdoelen 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14280F52-A140-F3BA-41A0-10FB3D842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12" name="Tijdelijke aanduiding voor inhoud 2">
            <a:extLst>
              <a:ext uri="{FF2B5EF4-FFF2-40B4-BE49-F238E27FC236}">
                <a16:creationId xmlns:a16="http://schemas.microsoft.com/office/drawing/2014/main" id="{394E2249-91AA-D436-D2EB-E38817391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446856"/>
              </p:ext>
            </p:extLst>
          </p:nvPr>
        </p:nvGraphicFramePr>
        <p:xfrm>
          <a:off x="3867912" y="868680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16632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3A3CBA-267D-2DAC-EC91-76828830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/>
          <a:p>
            <a:r>
              <a:rPr lang="nl-NL" sz="3600" dirty="0"/>
              <a:t>Herpeten 	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71A79FC3-ECC3-4268-90F1-078B62C9F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80383"/>
              </p:ext>
            </p:extLst>
          </p:nvPr>
        </p:nvGraphicFramePr>
        <p:xfrm>
          <a:off x="3867912" y="868680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32288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498209-196C-0A0F-5BFA-0179E5E7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/>
              <a:t>Herpeten</a:t>
            </a:r>
            <a:r>
              <a:rPr lang="nl-NL" dirty="0"/>
              <a:t> 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6FED721A-7883-3910-7CF5-4102DA5629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323157"/>
              </p:ext>
            </p:extLst>
          </p:nvPr>
        </p:nvGraphicFramePr>
        <p:xfrm>
          <a:off x="3752850" y="1202344"/>
          <a:ext cx="7458075" cy="4636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6025">
                  <a:extLst>
                    <a:ext uri="{9D8B030D-6E8A-4147-A177-3AD203B41FA5}">
                      <a16:colId xmlns:a16="http://schemas.microsoft.com/office/drawing/2014/main" val="3891203334"/>
                    </a:ext>
                  </a:extLst>
                </a:gridCol>
                <a:gridCol w="2486025">
                  <a:extLst>
                    <a:ext uri="{9D8B030D-6E8A-4147-A177-3AD203B41FA5}">
                      <a16:colId xmlns:a16="http://schemas.microsoft.com/office/drawing/2014/main" val="3913410347"/>
                    </a:ext>
                  </a:extLst>
                </a:gridCol>
                <a:gridCol w="2486025">
                  <a:extLst>
                    <a:ext uri="{9D8B030D-6E8A-4147-A177-3AD203B41FA5}">
                      <a16:colId xmlns:a16="http://schemas.microsoft.com/office/drawing/2014/main" val="297576719"/>
                    </a:ext>
                  </a:extLst>
                </a:gridCol>
              </a:tblGrid>
              <a:tr h="1000125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tx1"/>
                          </a:solidFill>
                        </a:rPr>
                        <a:t>Reptielen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tx1"/>
                          </a:solidFill>
                        </a:rPr>
                        <a:t>Amfibieën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912209"/>
                  </a:ext>
                </a:extLst>
              </a:tr>
              <a:tr h="779058">
                <a:tc>
                  <a:txBody>
                    <a:bodyPr/>
                    <a:lstStyle/>
                    <a:p>
                      <a:r>
                        <a:rPr lang="nl-NL" b="1" dirty="0"/>
                        <a:t>Leefomgeving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Leven op land of in het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Leven in water en op land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684957"/>
                  </a:ext>
                </a:extLst>
              </a:tr>
              <a:tr h="631129">
                <a:tc>
                  <a:txBody>
                    <a:bodyPr/>
                    <a:lstStyle/>
                    <a:p>
                      <a:r>
                        <a:rPr lang="nl-NL" b="1" dirty="0"/>
                        <a:t>Uiterlijk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Schubben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Gladde, vochtige huid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224066"/>
                  </a:ext>
                </a:extLst>
              </a:tr>
              <a:tr h="779058">
                <a:tc>
                  <a:txBody>
                    <a:bodyPr/>
                    <a:lstStyle/>
                    <a:p>
                      <a:r>
                        <a:rPr lang="nl-NL" b="1" dirty="0"/>
                        <a:t>Ademhaling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Ademen met longen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Ademen met hun huid/longen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586794"/>
                  </a:ext>
                </a:extLst>
              </a:tr>
              <a:tr h="1446822">
                <a:tc>
                  <a:txBody>
                    <a:bodyPr/>
                    <a:lstStyle/>
                    <a:p>
                      <a:r>
                        <a:rPr lang="nl-NL" b="1" dirty="0"/>
                        <a:t>Voortplanting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Hebben bij geboorte direct vorm van volwassen dier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Hebben een metamorfose, van ei naar larve naar volwassen dier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483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2157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3F305-0832-195A-2C03-AAA8359B0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 anchor="ctr">
            <a:normAutofit/>
          </a:bodyPr>
          <a:lstStyle/>
          <a:p>
            <a:r>
              <a:rPr lang="nl-NL" dirty="0"/>
              <a:t>Reptielen 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BAF7B0-3164-D88D-8225-2C76D4361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 anchor="ctr">
            <a:normAutofit/>
          </a:bodyPr>
          <a:lstStyle/>
          <a:p>
            <a:r>
              <a:rPr lang="nl-NL" dirty="0"/>
              <a:t>Klasse van reptielen bestaat uit: schildpadden, hagedissen en slangen</a:t>
            </a:r>
          </a:p>
          <a:p>
            <a:r>
              <a:rPr lang="nl-NL" dirty="0"/>
              <a:t>Meeste leven op land of in een moeras</a:t>
            </a:r>
          </a:p>
          <a:p>
            <a:r>
              <a:rPr lang="nl-NL" dirty="0"/>
              <a:t>Ruiken met tong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6CA0583A-3477-1BAF-8B5B-69827CC56E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85" r="31820" b="-2"/>
          <a:stretch/>
        </p:blipFill>
        <p:spPr>
          <a:xfrm>
            <a:off x="7818120" y="868680"/>
            <a:ext cx="3474720" cy="5120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33038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F0FD59-FD94-4262-7E4F-2DF33F627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 anchor="ctr">
            <a:normAutofit/>
          </a:bodyPr>
          <a:lstStyle/>
          <a:p>
            <a:r>
              <a:rPr lang="nl-NL" dirty="0"/>
              <a:t>Terrarium  </a:t>
            </a:r>
          </a:p>
        </p:txBody>
      </p:sp>
      <p:graphicFrame>
        <p:nvGraphicFramePr>
          <p:cNvPr id="6" name="Tijdelijke aanduiding voor inhoud 3">
            <a:extLst>
              <a:ext uri="{FF2B5EF4-FFF2-40B4-BE49-F238E27FC236}">
                <a16:creationId xmlns:a16="http://schemas.microsoft.com/office/drawing/2014/main" id="{15AEE87D-922E-DB0A-BCB1-943892522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461158"/>
              </p:ext>
            </p:extLst>
          </p:nvPr>
        </p:nvGraphicFramePr>
        <p:xfrm>
          <a:off x="3869268" y="864108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00721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43A956-CD51-E926-8EE1-6AC1713B5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/>
          <a:p>
            <a:r>
              <a:rPr lang="nl-NL" dirty="0"/>
              <a:t>Amfibieën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A661F1D-B323-262A-7A34-117A7B5E6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29105"/>
              </p:ext>
            </p:extLst>
          </p:nvPr>
        </p:nvGraphicFramePr>
        <p:xfrm>
          <a:off x="3867912" y="868680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51080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65CDC8-43D5-6D51-651C-2CC4A9161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/>
          <a:p>
            <a:r>
              <a:rPr lang="nl-NL" dirty="0"/>
              <a:t>Amfibieën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500F705-146A-27F5-C807-9423A66F5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496092"/>
              </p:ext>
            </p:extLst>
          </p:nvPr>
        </p:nvGraphicFramePr>
        <p:xfrm>
          <a:off x="3867912" y="868680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05599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der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656_TF00804820.potx" id="{560E7787-6D6B-410D-A1E0-6F3DFBA6D81E}" vid="{407C93AC-731D-458C-BE12-656284243054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D8AF61-0EFE-4B67-AC63-165AA360F9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A9C098-A058-4A59-AA77-E2402053F60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8CEA0254-3646-4633-AE89-92733C2D69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Kader ontwerp</Template>
  <TotalTime>80</TotalTime>
  <Words>215</Words>
  <Application>Microsoft Office PowerPoint</Application>
  <PresentationFormat>Breedbeeld</PresentationFormat>
  <Paragraphs>54</Paragraphs>
  <Slides>10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Calibri</vt:lpstr>
      <vt:lpstr>Corbel</vt:lpstr>
      <vt:lpstr>Wingdings 2</vt:lpstr>
      <vt:lpstr>Kader</vt:lpstr>
      <vt:lpstr>H&amp;H </vt:lpstr>
      <vt:lpstr>Deze les:</vt:lpstr>
      <vt:lpstr>Leerdoelen </vt:lpstr>
      <vt:lpstr>Herpeten  </vt:lpstr>
      <vt:lpstr>Herpeten </vt:lpstr>
      <vt:lpstr>Reptielen  </vt:lpstr>
      <vt:lpstr>Terrarium  </vt:lpstr>
      <vt:lpstr>Amfibieën </vt:lpstr>
      <vt:lpstr>Amfibieën </vt:lpstr>
      <vt:lpstr>Opdracht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H&amp;H </dc:title>
  <dc:creator>Maxime Van Straten</dc:creator>
  <cp:lastModifiedBy>Maxime Van Straten</cp:lastModifiedBy>
  <cp:revision>1</cp:revision>
  <dcterms:created xsi:type="dcterms:W3CDTF">2023-01-25T13:43:18Z</dcterms:created>
  <dcterms:modified xsi:type="dcterms:W3CDTF">2023-01-25T15:03:31Z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