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5"/>
  </p:sldMasterIdLst>
  <p:notesMasterIdLst>
    <p:notesMasterId r:id="rId10"/>
  </p:notesMasterIdLst>
  <p:handoutMasterIdLst>
    <p:handoutMasterId r:id="rId11"/>
  </p:handoutMasterIdLst>
  <p:sldIdLst>
    <p:sldId id="261" r:id="rId6"/>
    <p:sldId id="325" r:id="rId7"/>
    <p:sldId id="295" r:id="rId8"/>
    <p:sldId id="296" r:id="rId9"/>
  </p:sldIdLst>
  <p:sldSz cx="12195175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de Valk" initials="AdV" lastIdx="3" clrIdx="0">
    <p:extLst>
      <p:ext uri="{19B8F6BF-5375-455C-9EA6-DF929625EA0E}">
        <p15:presenceInfo xmlns:p15="http://schemas.microsoft.com/office/powerpoint/2012/main" userId="S-1-12-1-63327613-1162631716-1663568011-1879061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609AA-79B8-44FA-94F2-3E19B48E2B77}" v="585" dt="2021-09-08T11:28:52.490"/>
    <p1510:client id="{92D6BC4C-004A-4E44-A106-00992EAA92B6}" v="64" dt="2021-09-08T11:24:13.514"/>
    <p1510:client id="{B55ED7AC-E529-4004-89A7-3CAA3DAE79AA}" v="2" dt="2021-09-08T11:27:18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25-1-2023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25-1-2023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51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5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4B6EC08B-F872-466C-9547-08665378E72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2651179"/>
            <a:ext cx="10688906" cy="3675751"/>
          </a:xfrm>
          <a:custGeom>
            <a:avLst/>
            <a:gdLst>
              <a:gd name="T0" fmla="*/ 25248 w 25248"/>
              <a:gd name="T1" fmla="*/ 7811 h 8678"/>
              <a:gd name="T2" fmla="*/ 25248 w 25248"/>
              <a:gd name="T3" fmla="*/ 866 h 8678"/>
              <a:gd name="T4" fmla="*/ 24381 w 25248"/>
              <a:gd name="T5" fmla="*/ 0 h 8678"/>
              <a:gd name="T6" fmla="*/ 0 w 25248"/>
              <a:gd name="T7" fmla="*/ 0 h 8678"/>
              <a:gd name="T8" fmla="*/ 0 w 25248"/>
              <a:gd name="T9" fmla="*/ 8678 h 8678"/>
              <a:gd name="T10" fmla="*/ 24381 w 25248"/>
              <a:gd name="T11" fmla="*/ 8678 h 8678"/>
              <a:gd name="T12" fmla="*/ 25248 w 25248"/>
              <a:gd name="T13" fmla="*/ 7811 h 8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48" h="8678">
                <a:moveTo>
                  <a:pt x="25248" y="7811"/>
                </a:moveTo>
                <a:cubicBezTo>
                  <a:pt x="25248" y="866"/>
                  <a:pt x="25248" y="866"/>
                  <a:pt x="25248" y="866"/>
                </a:cubicBezTo>
                <a:cubicBezTo>
                  <a:pt x="25248" y="388"/>
                  <a:pt x="24860" y="0"/>
                  <a:pt x="243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78"/>
                  <a:pt x="0" y="8678"/>
                  <a:pt x="0" y="8678"/>
                </a:cubicBezTo>
                <a:cubicBezTo>
                  <a:pt x="24381" y="8678"/>
                  <a:pt x="24381" y="8678"/>
                  <a:pt x="24381" y="8678"/>
                </a:cubicBezTo>
                <a:cubicBezTo>
                  <a:pt x="24860" y="8678"/>
                  <a:pt x="25248" y="8290"/>
                  <a:pt x="25248" y="7811"/>
                </a:cubicBezTo>
                <a:close/>
              </a:path>
            </a:pathLst>
          </a:custGeom>
          <a:solidFill>
            <a:srgbClr val="D4ED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840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5902805"/>
            <a:ext cx="11086027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853364" y="6071184"/>
            <a:ext cx="748176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492778" y="6071184"/>
            <a:ext cx="34470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763" y="719138"/>
            <a:ext cx="2298700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4680" y="719280"/>
            <a:ext cx="2298600" cy="14406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337426" y="3615159"/>
            <a:ext cx="9152649" cy="893961"/>
          </a:xfrm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***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345060" y="4535454"/>
            <a:ext cx="9145016" cy="564468"/>
          </a:xfrm>
        </p:spPr>
        <p:txBody>
          <a:bodyPr/>
          <a:lstStyle>
            <a:lvl1pPr marL="0" indent="0" algn="l">
              <a:buNone/>
              <a:defRPr sz="3100">
                <a:solidFill>
                  <a:schemeClr val="tx1"/>
                </a:solidFill>
                <a:latin typeface="+mj-lt"/>
              </a:defRPr>
            </a:lvl1pPr>
            <a:lvl2pPr marL="54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2E0A09-B181-4752-A40D-03F7FD648B62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1921123" y="6024206"/>
            <a:ext cx="1440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nl-NL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EABFAD-214C-4864-A57B-2711BA72423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>
          <a:xfrm>
            <a:off x="360040" y="6021288"/>
            <a:ext cx="1705099" cy="252000"/>
          </a:xfrm>
        </p:spPr>
        <p:txBody>
          <a:bodyPr/>
          <a:lstStyle/>
          <a:p>
            <a:fld id="{2923B9C5-BE15-4844-92EA-6B5A4B794705}" type="datetime4">
              <a:rPr lang="nl-NL" noProof="1" smtClean="0"/>
              <a:pPr/>
              <a:t>25 januari 2023</a:t>
            </a:fld>
            <a:r>
              <a:rPr lang="nl-NL" noProof="1"/>
              <a:t> </a:t>
            </a:r>
            <a:r>
              <a:rPr lang="nl-NL"/>
              <a:t>–</a:t>
            </a:r>
          </a:p>
          <a:p>
            <a:endParaRPr lang="nl-NL" noProof="1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6F835-F5E6-45F4-B804-957BFF45B0FE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[Voornaam Achternaam]</a:t>
            </a:r>
          </a:p>
        </p:txBody>
      </p:sp>
    </p:spTree>
    <p:extLst>
      <p:ext uri="{BB962C8B-B14F-4D97-AF65-F5344CB8AC3E}">
        <p14:creationId xmlns:p14="http://schemas.microsoft.com/office/powerpoint/2010/main" val="406132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12" y="2367093"/>
            <a:ext cx="10366525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2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1344959" y="2313000"/>
            <a:ext cx="4320000" cy="3384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5846039" y="2313000"/>
            <a:ext cx="4320000" cy="3384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F4AF2CF-82A0-4678-9D52-724D569E8A6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88881" cy="6857999"/>
          </a:xfrm>
          <a:prstGeom prst="rect">
            <a:avLst/>
          </a:prstGeom>
          <a:solidFill>
            <a:srgbClr val="D4EDF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4C75092-D6E5-4ED0-871B-50F6B27A021F}"/>
              </a:ext>
            </a:extLst>
          </p:cNvPr>
          <p:cNvSpPr>
            <a:spLocks noGrp="1" noSelect="1"/>
          </p:cNvSpPr>
          <p:nvPr>
            <p:ph type="pic" idx="13" hasCustomPrompt="1"/>
          </p:nvPr>
        </p:nvSpPr>
        <p:spPr bwMode="gray">
          <a:xfrm>
            <a:off x="0" y="0"/>
            <a:ext cx="12195175" cy="6857999"/>
          </a:xfrm>
        </p:spPr>
        <p:txBody>
          <a:bodyPr anchor="ctr"/>
          <a:lstStyle>
            <a:lvl1pPr marL="270108" indent="-270108" algn="ctr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9" name="Tijdelijke aanduiding voor afbeelding 3 (PHJU)">
            <a:extLst>
              <a:ext uri="{FF2B5EF4-FFF2-40B4-BE49-F238E27FC236}">
                <a16:creationId xmlns:a16="http://schemas.microsoft.com/office/drawing/2014/main" id="{E968B1FB-1E9D-44FF-85F4-7BEC7C5A53F0}"/>
              </a:ext>
            </a:extLst>
          </p:cNvPr>
          <p:cNvSpPr>
            <a:spLocks noGrp="1" noSelect="1"/>
          </p:cNvSpPr>
          <p:nvPr>
            <p:ph type="body" idx="14" hasCustomPrompt="1"/>
            <p:custDataLst>
              <p:custData r:id="rId1"/>
            </p:custDataLst>
          </p:nvPr>
        </p:nvSpPr>
        <p:spPr bwMode="gray">
          <a:xfrm>
            <a:off x="0" y="1"/>
            <a:ext cx="2529720" cy="68579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5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1004703" y="2240868"/>
            <a:ext cx="10169448" cy="1764196"/>
          </a:xfrm>
        </p:spPr>
        <p:txBody>
          <a:bodyPr anchor="t"/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1"/>
              <a:t>[Titel]</a:t>
            </a:r>
            <a:br>
              <a:rPr lang="nl-NL" noProof="1"/>
            </a:br>
            <a:endParaRPr lang="nl-NL" noProof="1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EA2CB4D-0B72-4771-8774-C128702AE7CE}"/>
              </a:ext>
            </a:extLst>
          </p:cNvPr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1004888" y="4149812"/>
            <a:ext cx="10169525" cy="1187400"/>
          </a:xfrm>
        </p:spPr>
        <p:txBody>
          <a:bodyPr/>
          <a:lstStyle>
            <a:lvl1pPr marL="0" indent="0" algn="ctr">
              <a:buFontTx/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3400" b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sz="3400" b="0">
                <a:solidFill>
                  <a:schemeClr val="tx1"/>
                </a:solidFill>
              </a:defRPr>
            </a:lvl3pPr>
            <a:lvl4pPr marL="0" algn="ctr">
              <a:buFontTx/>
              <a:buNone/>
              <a:defRPr sz="3400" b="0">
                <a:solidFill>
                  <a:schemeClr val="tx1"/>
                </a:solidFill>
              </a:defRPr>
            </a:lvl4pPr>
            <a:lvl5pPr marL="0" algn="ctr">
              <a:buFontTx/>
              <a:buNone/>
              <a:defRPr sz="3400" b="0">
                <a:solidFill>
                  <a:schemeClr val="tx1"/>
                </a:solidFill>
              </a:defRPr>
            </a:lvl5pPr>
            <a:lvl6pPr marL="0" algn="ctr">
              <a:buFontTx/>
              <a:buNone/>
              <a:defRPr sz="3400" b="0">
                <a:solidFill>
                  <a:schemeClr val="tx1"/>
                </a:solidFill>
              </a:defRPr>
            </a:lvl6pPr>
            <a:lvl7pPr marL="0" algn="ctr">
              <a:buFontTx/>
              <a:buNone/>
              <a:defRPr sz="3400" b="0">
                <a:solidFill>
                  <a:schemeClr val="tx1"/>
                </a:solidFill>
              </a:defRPr>
            </a:lvl7pPr>
            <a:lvl8pPr marL="0" algn="ctr">
              <a:buFontTx/>
              <a:buNone/>
              <a:defRPr sz="3400" b="0">
                <a:solidFill>
                  <a:schemeClr val="tx1"/>
                </a:solidFill>
              </a:defRPr>
            </a:lvl8pPr>
            <a:lvl9pPr marL="0" algn="ctr">
              <a:buFontTx/>
              <a:buNone/>
              <a:defRPr sz="3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108424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D72B64D-68B0-4E1E-B069-061DBB6A165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219085" y="0"/>
            <a:ext cx="7969796" cy="6857999"/>
          </a:xfrm>
          <a:prstGeom prst="rect">
            <a:avLst/>
          </a:prstGeom>
          <a:solidFill>
            <a:srgbClr val="D4EDF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79716" y="1232756"/>
            <a:ext cx="2952057" cy="84099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noProof="1"/>
              <a:t>[Titel]</a:t>
            </a:r>
          </a:p>
        </p:txBody>
      </p:sp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70B3CF3C-7BA3-476D-9EE5-ECB24C8A1DF6}"/>
              </a:ext>
            </a:extLst>
          </p:cNvPr>
          <p:cNvSpPr>
            <a:spLocks noGrp="1" noSelect="1"/>
          </p:cNvSpPr>
          <p:nvPr>
            <p:ph type="pic" idx="10" hasCustomPrompt="1"/>
          </p:nvPr>
        </p:nvSpPr>
        <p:spPr bwMode="gray">
          <a:xfrm>
            <a:off x="4225379" y="0"/>
            <a:ext cx="7969796" cy="6858000"/>
          </a:xfrm>
        </p:spPr>
        <p:txBody>
          <a:bodyPr/>
          <a:lstStyle>
            <a:lvl1pPr marL="230400" indent="-23040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570D465-F8AA-4A1E-971D-9DC1400227DA}"/>
              </a:ext>
            </a:extLst>
          </p:cNvPr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985290" y="2204864"/>
            <a:ext cx="2952057" cy="2988332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>
              <a:buFontTx/>
              <a:buNone/>
              <a:defRPr sz="2000" b="0">
                <a:solidFill>
                  <a:schemeClr val="tx1"/>
                </a:solidFill>
              </a:defRPr>
            </a:lvl5pPr>
            <a:lvl6pPr marL="0">
              <a:buFontTx/>
              <a:buNone/>
              <a:defRPr sz="2000" b="0">
                <a:solidFill>
                  <a:schemeClr val="tx1"/>
                </a:solidFill>
              </a:defRPr>
            </a:lvl6pPr>
            <a:lvl7pPr marL="0">
              <a:buFontTx/>
              <a:buNone/>
              <a:defRPr sz="2000" b="0">
                <a:solidFill>
                  <a:schemeClr val="tx1"/>
                </a:solidFill>
              </a:defRPr>
            </a:lvl7pPr>
            <a:lvl8pPr marL="0">
              <a:buFontTx/>
              <a:buNone/>
              <a:defRPr sz="2000" b="0">
                <a:solidFill>
                  <a:schemeClr val="tx1"/>
                </a:solidFill>
              </a:defRPr>
            </a:lvl8pPr>
            <a:lvl9pPr marL="0">
              <a:buFontTx/>
              <a:buNone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3058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sub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4B6EC08B-F872-466C-9547-08665378E72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2651179"/>
            <a:ext cx="10688906" cy="3675751"/>
          </a:xfrm>
          <a:custGeom>
            <a:avLst/>
            <a:gdLst>
              <a:gd name="T0" fmla="*/ 25248 w 25248"/>
              <a:gd name="T1" fmla="*/ 7811 h 8678"/>
              <a:gd name="T2" fmla="*/ 25248 w 25248"/>
              <a:gd name="T3" fmla="*/ 866 h 8678"/>
              <a:gd name="T4" fmla="*/ 24381 w 25248"/>
              <a:gd name="T5" fmla="*/ 0 h 8678"/>
              <a:gd name="T6" fmla="*/ 0 w 25248"/>
              <a:gd name="T7" fmla="*/ 0 h 8678"/>
              <a:gd name="T8" fmla="*/ 0 w 25248"/>
              <a:gd name="T9" fmla="*/ 8678 h 8678"/>
              <a:gd name="T10" fmla="*/ 24381 w 25248"/>
              <a:gd name="T11" fmla="*/ 8678 h 8678"/>
              <a:gd name="T12" fmla="*/ 25248 w 25248"/>
              <a:gd name="T13" fmla="*/ 7811 h 8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48" h="8678">
                <a:moveTo>
                  <a:pt x="25248" y="7811"/>
                </a:moveTo>
                <a:cubicBezTo>
                  <a:pt x="25248" y="866"/>
                  <a:pt x="25248" y="866"/>
                  <a:pt x="25248" y="866"/>
                </a:cubicBezTo>
                <a:cubicBezTo>
                  <a:pt x="25248" y="388"/>
                  <a:pt x="24860" y="0"/>
                  <a:pt x="243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78"/>
                  <a:pt x="0" y="8678"/>
                  <a:pt x="0" y="8678"/>
                </a:cubicBezTo>
                <a:cubicBezTo>
                  <a:pt x="24381" y="8678"/>
                  <a:pt x="24381" y="8678"/>
                  <a:pt x="24381" y="8678"/>
                </a:cubicBezTo>
                <a:cubicBezTo>
                  <a:pt x="24860" y="8678"/>
                  <a:pt x="25248" y="8290"/>
                  <a:pt x="25248" y="7811"/>
                </a:cubicBezTo>
                <a:close/>
              </a:path>
            </a:pathLst>
          </a:custGeom>
          <a:solidFill>
            <a:srgbClr val="D4ED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840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5902805"/>
            <a:ext cx="11086027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853364" y="6071184"/>
            <a:ext cx="748176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492778" y="6071184"/>
            <a:ext cx="34470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763" y="719138"/>
            <a:ext cx="2298700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4680" y="719280"/>
            <a:ext cx="2298600" cy="14406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337426" y="3615159"/>
            <a:ext cx="9152649" cy="1974081"/>
          </a:xfrm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2E0A09-B181-4752-A40D-03F7FD648B62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1921123" y="6024206"/>
            <a:ext cx="1440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nl-NL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EABFAD-214C-4864-A57B-2711BA72423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>
          <a:xfrm>
            <a:off x="360040" y="6021288"/>
            <a:ext cx="1705099" cy="252000"/>
          </a:xfrm>
        </p:spPr>
        <p:txBody>
          <a:bodyPr/>
          <a:lstStyle/>
          <a:p>
            <a:fld id="{2923B9C5-BE15-4844-92EA-6B5A4B794705}" type="datetime4">
              <a:rPr lang="nl-NL" noProof="1" smtClean="0"/>
              <a:pPr/>
              <a:t>25 januari 2023</a:t>
            </a:fld>
            <a:r>
              <a:rPr lang="nl-NL" noProof="1"/>
              <a:t> </a:t>
            </a:r>
            <a:r>
              <a:rPr lang="nl-NL"/>
              <a:t>–</a:t>
            </a:r>
          </a:p>
          <a:p>
            <a:endParaRPr lang="nl-NL" noProof="1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6F835-F5E6-45F4-B804-957BFF45B0FE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[Voornaam Achternaam]</a:t>
            </a:r>
          </a:p>
        </p:txBody>
      </p:sp>
    </p:spTree>
    <p:extLst>
      <p:ext uri="{BB962C8B-B14F-4D97-AF65-F5344CB8AC3E}">
        <p14:creationId xmlns:p14="http://schemas.microsoft.com/office/powerpoint/2010/main" val="23299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dia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840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5902805"/>
            <a:ext cx="11086027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853364" y="6071184"/>
            <a:ext cx="748176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492778" y="6071184"/>
            <a:ext cx="34470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763" y="719138"/>
            <a:ext cx="2298700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4680" y="719280"/>
            <a:ext cx="2298600" cy="14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hidden="1">
            <a:extLst>
              <a:ext uri="{FF2B5EF4-FFF2-40B4-BE49-F238E27FC236}">
                <a16:creationId xmlns:a16="http://schemas.microsoft.com/office/drawing/2014/main" id="{60ABDAD1-1417-4A76-B2E5-DEB5397BB4D7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3" y="0"/>
            <a:ext cx="12188389" cy="6858000"/>
          </a:xfrm>
          <a:prstGeom prst="rect">
            <a:avLst/>
          </a:prstGeom>
        </p:spPr>
      </p:pic>
      <p:pic>
        <p:nvPicPr>
          <p:cNvPr id="10" name="***druppels">
            <a:extLst>
              <a:ext uri="{FF2B5EF4-FFF2-40B4-BE49-F238E27FC236}">
                <a16:creationId xmlns:a16="http://schemas.microsoft.com/office/drawing/2014/main" id="{720F36EC-87A9-44DD-BB0D-0AAA2D3BE9E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14"/>
          <a:stretch>
            <a:fillRect/>
          </a:stretch>
        </p:blipFill>
        <p:spPr bwMode="gray">
          <a:xfrm>
            <a:off x="0" y="0"/>
            <a:ext cx="252984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328739" y="377788"/>
            <a:ext cx="8153224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345059" y="2312876"/>
            <a:ext cx="8712968" cy="3384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JU-LEVEL6=Zwevend 1e niveau</a:t>
            </a:r>
          </a:p>
          <a:p>
            <a:pPr lvl="6"/>
            <a:r>
              <a:rPr lang="nl-NL" noProof="1"/>
              <a:t>JU-LEVEL7=Zwevend 2e niveau</a:t>
            </a:r>
          </a:p>
          <a:p>
            <a:pPr lvl="7"/>
            <a:r>
              <a:rPr lang="nl-NL" noProof="1"/>
              <a:t>JU-LEVEL8=Zwevend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184547" y="6021288"/>
            <a:ext cx="170509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2923B9C5-BE15-4844-92EA-6B5A4B794705}" type="datetime4">
              <a:rPr lang="nl-NL" noProof="1" smtClean="0"/>
              <a:pPr/>
              <a:t>25 januari 2023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101143" y="6021288"/>
            <a:ext cx="626551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noProof="1"/>
              <a:t>[Voornaam Achternaam]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9986020" y="6021288"/>
            <a:ext cx="1613802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0" r:id="rId2"/>
    <p:sldLayoutId id="2147483711" r:id="rId3"/>
    <p:sldLayoutId id="2147483717" r:id="rId4"/>
    <p:sldLayoutId id="2147483715" r:id="rId5"/>
    <p:sldLayoutId id="2147483719" r:id="rId6"/>
    <p:sldLayoutId id="2147483720" r:id="rId7"/>
    <p:sldLayoutId id="2147483716" r:id="rId8"/>
    <p:sldLayoutId id="2147483713" r:id="rId9"/>
    <p:sldLayoutId id="2147483714" r:id="rId10"/>
    <p:sldLayoutId id="2147483721" r:id="rId11"/>
  </p:sldLayoutIdLst>
  <p:hf sldNum="0" hdr="0" ftr="0" dt="0"/>
  <p:txStyles>
    <p:titleStyle>
      <a:lvl1pPr algn="l" defTabSz="1088937" rtl="0" eaLnBrk="1" latinLnBrk="0" hangingPunct="1"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1088937" rtl="0" eaLnBrk="1" latinLnBrk="0" hangingPunct="1">
        <a:spcBef>
          <a:spcPts val="0"/>
        </a:spcBef>
        <a:buFont typeface="Arial" pitchFamily="34" charset="0"/>
        <a:buChar char="•"/>
        <a:defRPr sz="27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7600" indent="-237600" algn="l" defTabSz="1088937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•"/>
        <a:defRPr sz="27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475200" indent="-237600" algn="l" defTabSz="1088937" rtl="0" eaLnBrk="1" latinLnBrk="0" hangingPunct="1">
        <a:spcBef>
          <a:spcPts val="0"/>
        </a:spcBef>
        <a:buFont typeface="Arial" pitchFamily="34" charset="0"/>
        <a:buChar char="•"/>
        <a:defRPr sz="1901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937" rtl="0" eaLnBrk="1" latinLnBrk="0" hangingPunct="1">
        <a:spcBef>
          <a:spcPts val="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937" rtl="0" eaLnBrk="1" latinLnBrk="0" hangingPunct="1">
        <a:spcBef>
          <a:spcPts val="1500"/>
        </a:spcBef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0" indent="0" algn="l" defTabSz="1088937" rtl="0" eaLnBrk="1" latinLnBrk="0" hangingPunct="1">
        <a:spcBef>
          <a:spcPts val="0"/>
        </a:spcBef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75200" indent="0" algn="l" defTabSz="1088937" rtl="0" eaLnBrk="1" latinLnBrk="0" hangingPunct="1">
        <a:spcBef>
          <a:spcPts val="0"/>
        </a:spcBef>
        <a:buFont typeface="Arial" pitchFamily="34" charset="0"/>
        <a:buNone/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712800" indent="0" algn="l" defTabSz="1088937" rtl="0" eaLnBrk="1" latinLnBrk="0" hangingPunct="1">
        <a:spcBef>
          <a:spcPts val="0"/>
        </a:spcBef>
        <a:buFont typeface="Arial" pitchFamily="34" charset="0"/>
        <a:buNone/>
        <a:defRPr sz="190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937" rtl="0" eaLnBrk="1" latinLnBrk="0" hangingPunct="1">
        <a:spcBef>
          <a:spcPts val="0"/>
        </a:spcBef>
        <a:buFont typeface="Arial" pitchFamily="34" charset="0"/>
        <a:buNone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4446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1088937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3pPr>
      <a:lvl4pPr marL="1633406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4pPr>
      <a:lvl5pPr marL="2177875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5pPr>
      <a:lvl6pPr marL="2722343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6pPr>
      <a:lvl7pPr marL="3266811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381128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8pPr>
      <a:lvl9pPr marL="435574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880DD-08C7-4DE2-BE96-59E18BF4D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043" y="3068960"/>
            <a:ext cx="9152649" cy="1758057"/>
          </a:xfrm>
        </p:spPr>
        <p:txBody>
          <a:bodyPr/>
          <a:lstStyle/>
          <a:p>
            <a:br>
              <a:rPr lang="nl-NL" sz="4800" dirty="0"/>
            </a:br>
            <a:r>
              <a:rPr lang="nl-NL" sz="4800" dirty="0"/>
              <a:t>Vak: Omgaan met grensoverschrijdend gedrag</a:t>
            </a:r>
            <a:endParaRPr lang="nl-NL" sz="4800" dirty="0">
              <a:cs typeface="Arial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0F51F9-5BDF-413C-92A8-C6986B80B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468" y="5373216"/>
            <a:ext cx="9145016" cy="56446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>
                <a:cs typeface="Arial"/>
              </a:rPr>
              <a:t>Onderwerp</a:t>
            </a:r>
            <a:r>
              <a:rPr lang="nl-NL">
                <a:cs typeface="Arial"/>
              </a:rPr>
              <a:t>: Intervisie</a:t>
            </a:r>
          </a:p>
        </p:txBody>
      </p:sp>
    </p:spTree>
    <p:extLst>
      <p:ext uri="{BB962C8B-B14F-4D97-AF65-F5344CB8AC3E}">
        <p14:creationId xmlns:p14="http://schemas.microsoft.com/office/powerpoint/2010/main" val="167336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9075" y="260648"/>
            <a:ext cx="8153224" cy="1143000"/>
          </a:xfrm>
        </p:spPr>
        <p:txBody>
          <a:bodyPr/>
          <a:lstStyle/>
          <a:p>
            <a:r>
              <a:rPr lang="en-US" dirty="0" err="1"/>
              <a:t>Lesprogramma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05099" y="1556793"/>
            <a:ext cx="10294517" cy="17498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Lesdoelen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1400" dirty="0"/>
              <a:t> 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Intervisie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Afronden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427BA6A-A4FD-4073-9435-EA5FA1F4703F}"/>
              </a:ext>
            </a:extLst>
          </p:cNvPr>
          <p:cNvSpPr txBox="1"/>
          <p:nvPr/>
        </p:nvSpPr>
        <p:spPr>
          <a:xfrm>
            <a:off x="1415162" y="2253405"/>
            <a:ext cx="246221" cy="672290"/>
          </a:xfrm>
          <a:prstGeom prst="rect">
            <a:avLst/>
          </a:prstGeom>
          <a:solidFill>
            <a:schemeClr val="accent2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nl-NL" sz="1600" dirty="0"/>
              <a:t> 70 min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84901D-713B-4FF0-AD84-7E714F19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059" y="352325"/>
            <a:ext cx="1353429" cy="142049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A3D04E1-EC59-4A25-81E5-4A758C6625EF}"/>
              </a:ext>
            </a:extLst>
          </p:cNvPr>
          <p:cNvSpPr txBox="1"/>
          <p:nvPr/>
        </p:nvSpPr>
        <p:spPr>
          <a:xfrm rot="10800000" flipV="1">
            <a:off x="1395655" y="3024306"/>
            <a:ext cx="323165" cy="761022"/>
          </a:xfrm>
          <a:prstGeom prst="rect">
            <a:avLst/>
          </a:prstGeom>
          <a:solidFill>
            <a:schemeClr val="accent2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nl-NL" dirty="0"/>
              <a:t> </a:t>
            </a:r>
            <a:r>
              <a:rPr lang="nl-NL" sz="1600" dirty="0"/>
              <a:t>10 min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9E7205F-1275-4BEF-9D95-77355741042A}"/>
              </a:ext>
            </a:extLst>
          </p:cNvPr>
          <p:cNvSpPr txBox="1"/>
          <p:nvPr/>
        </p:nvSpPr>
        <p:spPr>
          <a:xfrm>
            <a:off x="1415162" y="1492381"/>
            <a:ext cx="246221" cy="672290"/>
          </a:xfrm>
          <a:prstGeom prst="rect">
            <a:avLst/>
          </a:prstGeom>
          <a:solidFill>
            <a:schemeClr val="accent2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nl-NL" sz="1600" dirty="0"/>
              <a:t> 5 min</a:t>
            </a:r>
          </a:p>
        </p:txBody>
      </p:sp>
    </p:spTree>
    <p:extLst>
      <p:ext uri="{BB962C8B-B14F-4D97-AF65-F5344CB8AC3E}">
        <p14:creationId xmlns:p14="http://schemas.microsoft.com/office/powerpoint/2010/main" val="42587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E0BE7-5537-14F7-524B-31A65F0D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D3A31-A0AA-E7AE-1D55-290830280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 is intervisie? </a:t>
            </a:r>
          </a:p>
          <a:p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Bij intervisie bespreken collega's op een methodische manier vraagstukken uit de eigen werkpraktijk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Deelnemers leren elkaar te consulteren over eigen werkvragen en deze op een niet oordelende, maar lerende manier te behandelen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354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F9440-1764-F173-ED44-04062CF4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C7D34-1B7D-3544-2506-04EF4B8E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Jullie kunnen kiezen uit 2 verschillende intervisiemethoden. De docent licht ze toe. 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De roddelmethode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De incidentmethode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420803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schema MBO Utrec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FE3"/>
      </a:accent1>
      <a:accent2>
        <a:srgbClr val="D4EDFC"/>
      </a:accent2>
      <a:accent3>
        <a:srgbClr val="00B0F0"/>
      </a:accent3>
      <a:accent4>
        <a:srgbClr val="009FE3"/>
      </a:accent4>
      <a:accent5>
        <a:srgbClr val="D4EDFC"/>
      </a:accent5>
      <a:accent6>
        <a:srgbClr val="009FE3"/>
      </a:accent6>
      <a:hlink>
        <a:srgbClr val="000000"/>
      </a:hlink>
      <a:folHlink>
        <a:srgbClr val="000000"/>
      </a:folHlink>
    </a:clrScheme>
    <a:fontScheme name="Lettertypen MBO Utrec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X AFKO les X - Vaknaam.potx [Alleen-lezen]" id="{334FF194-6D3B-4EBE-ADC6-EE7963F8FFB5}" vid="{42D20A6A-B3B3-4353-A926-B78C4C67C733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FE3"/>
      </a:accent1>
      <a:accent2>
        <a:srgbClr val="D4EDFC"/>
      </a:accent2>
      <a:accent3>
        <a:srgbClr val="00B0F0"/>
      </a:accent3>
      <a:accent4>
        <a:srgbClr val="009FE3"/>
      </a:accent4>
      <a:accent5>
        <a:srgbClr val="D4EDFC"/>
      </a:accent5>
      <a:accent6>
        <a:srgbClr val="009FE3"/>
      </a:accent6>
      <a:hlink>
        <a:srgbClr val="000000"/>
      </a:hlink>
      <a:folHlink>
        <a:srgbClr val="000000"/>
      </a:folHlink>
    </a:clrScheme>
    <a:fontScheme name="Note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FE3"/>
      </a:accent1>
      <a:accent2>
        <a:srgbClr val="D4EDFC"/>
      </a:accent2>
      <a:accent3>
        <a:srgbClr val="00B0F0"/>
      </a:accent3>
      <a:accent4>
        <a:srgbClr val="009FE3"/>
      </a:accent4>
      <a:accent5>
        <a:srgbClr val="D4EDFC"/>
      </a:accent5>
      <a:accent6>
        <a:srgbClr val="009FE3"/>
      </a:accent6>
      <a:hlink>
        <a:srgbClr val="000000"/>
      </a:hlink>
      <a:folHlink>
        <a:srgbClr val="000000"/>
      </a:folHlink>
    </a:clrScheme>
    <a:fontScheme name="Handou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D53F566A7DA4EBB2B0E667E373C71" ma:contentTypeVersion="12" ma:contentTypeDescription="Een nieuw document maken." ma:contentTypeScope="" ma:versionID="b6fa32321fd8a3a3cf14f89b5fab7fb4">
  <xsd:schema xmlns:xsd="http://www.w3.org/2001/XMLSchema" xmlns:xs="http://www.w3.org/2001/XMLSchema" xmlns:p="http://schemas.microsoft.com/office/2006/metadata/properties" xmlns:ns2="c870ecd4-ecde-4ad9-8303-2649779cbf68" xmlns:ns3="f5074422-c6d6-448f-ab4f-7330ed54c0a9" targetNamespace="http://schemas.microsoft.com/office/2006/metadata/properties" ma:root="true" ma:fieldsID="b4a46fa8a8ae96cbadf061fd18aa082e" ns2:_="" ns3:_="">
    <xsd:import namespace="c870ecd4-ecde-4ad9-8303-2649779cbf68"/>
    <xsd:import namespace="f5074422-c6d6-448f-ab4f-7330ed54c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0ecd4-ecde-4ad9-8303-2649779cb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74422-c6d6-448f-ab4f-7330ed54c0a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0D2EA4E8-EE3A-44D5-A6EA-59B83D7A65EE}">
  <ds:schemaRefs>
    <ds:schemaRef ds:uri="c870ecd4-ecde-4ad9-8303-2649779cbf68"/>
    <ds:schemaRef ds:uri="f5074422-c6d6-448f-ab4f-7330ed54c0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081EDE-1FF8-4067-AEC5-779F71C24253}">
  <ds:schemaRefs>
    <ds:schemaRef ds:uri="c870ecd4-ecde-4ad9-8303-2649779cbf68"/>
    <ds:schemaRef ds:uri="f5074422-c6d6-448f-ab4f-7330ed54c0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813B9D-AE50-4816-BA59-8D9F69AE271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5CF6C8-E581-4558-93DE-4EA81B702DD5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lessenserie PX AFKO les X - Vaknaam</Template>
  <TotalTime>104</TotalTime>
  <Words>84</Words>
  <Application>Microsoft Office PowerPoint</Application>
  <PresentationFormat>Aangepast</PresentationFormat>
  <Paragraphs>25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arial</vt:lpstr>
      <vt:lpstr>Wingdings</vt:lpstr>
      <vt:lpstr>Huisstijl</vt:lpstr>
      <vt:lpstr> Vak: Omgaan met grensoverschrijdend gedrag</vt:lpstr>
      <vt:lpstr>Lesprogramma </vt:lpstr>
      <vt:lpstr>Intervisie</vt:lpstr>
      <vt:lpstr>Methoden </vt:lpstr>
    </vt:vector>
  </TitlesOfParts>
  <Manager/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 AFKO les X - Vaknaam</dc:title>
  <dc:subject/>
  <dc:creator>Imane Taarabt</dc:creator>
  <cp:keywords/>
  <dc:description>Sjabloonversie: 1.2 - 11 juli 2018_x000d_
Ontwerp: EnOf_x000d_
Sjablonen: www.JoulesUnlimited.nl</dc:description>
  <cp:lastModifiedBy>A. Beverdam</cp:lastModifiedBy>
  <cp:revision>9</cp:revision>
  <dcterms:created xsi:type="dcterms:W3CDTF">2020-10-27T09:55:09Z</dcterms:created>
  <dcterms:modified xsi:type="dcterms:W3CDTF">2023-01-25T13:46:42Z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0x0101001C5D53F566A7DA4EBB2B0E667E373C71</vt:lpwstr>
  </property>
</Properties>
</file>