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78B26-CAA4-4571-BC3A-0731405B80C0}" v="1" dt="2023-01-09T12:53:53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0A778B26-CAA4-4571-BC3A-0731405B80C0}"/>
    <pc:docChg chg="modSld">
      <pc:chgData name="Maxime Van Straten" userId="f627cfe0-2952-43b1-afdb-4565d0183529" providerId="ADAL" clId="{0A778B26-CAA4-4571-BC3A-0731405B80C0}" dt="2023-01-09T12:53:53.253" v="0"/>
      <pc:docMkLst>
        <pc:docMk/>
      </pc:docMkLst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2759548448" sldId="256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1875827655" sldId="257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654314196" sldId="258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2368364542" sldId="259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3202238818" sldId="260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3078326598" sldId="261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2310679466" sldId="262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2231122459" sldId="263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2399540542" sldId="264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446264167" sldId="265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3798650491" sldId="266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234525383" sldId="267"/>
        </pc:sldMkLst>
      </pc:sldChg>
      <pc:sldChg chg="modTransition">
        <pc:chgData name="Maxime Van Straten" userId="f627cfe0-2952-43b1-afdb-4565d0183529" providerId="ADAL" clId="{0A778B26-CAA4-4571-BC3A-0731405B80C0}" dt="2023-01-09T12:53:53.253" v="0"/>
        <pc:sldMkLst>
          <pc:docMk/>
          <pc:sldMk cId="3091831188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AF382-3C5F-488C-AD46-A0A658C384D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3A0677-24EE-430C-8478-1B407C0C5008}">
      <dgm:prSet/>
      <dgm:spPr/>
      <dgm:t>
        <a:bodyPr/>
        <a:lstStyle/>
        <a:p>
          <a:r>
            <a:rPr lang="nl-NL"/>
            <a:t>Terugblik vorig blok</a:t>
          </a:r>
          <a:endParaRPr lang="en-US"/>
        </a:p>
      </dgm:t>
    </dgm:pt>
    <dgm:pt modelId="{163FCD23-EFF8-485D-8895-E877A2A32D79}" type="parTrans" cxnId="{64C52AF8-CD24-4489-9106-980EE018F570}">
      <dgm:prSet/>
      <dgm:spPr/>
      <dgm:t>
        <a:bodyPr/>
        <a:lstStyle/>
        <a:p>
          <a:endParaRPr lang="en-US"/>
        </a:p>
      </dgm:t>
    </dgm:pt>
    <dgm:pt modelId="{888B6619-A64A-490D-8C36-A632AC323DD3}" type="sibTrans" cxnId="{64C52AF8-CD24-4489-9106-980EE018F570}">
      <dgm:prSet/>
      <dgm:spPr/>
      <dgm:t>
        <a:bodyPr/>
        <a:lstStyle/>
        <a:p>
          <a:endParaRPr lang="en-US"/>
        </a:p>
      </dgm:t>
    </dgm:pt>
    <dgm:pt modelId="{C76FD55A-BB3C-40D6-8AA5-7093F8A25644}">
      <dgm:prSet/>
      <dgm:spPr/>
      <dgm:t>
        <a:bodyPr/>
        <a:lstStyle/>
        <a:p>
          <a:r>
            <a:rPr lang="nl-NL"/>
            <a:t>Inhoud dit blok</a:t>
          </a:r>
          <a:endParaRPr lang="en-US"/>
        </a:p>
      </dgm:t>
    </dgm:pt>
    <dgm:pt modelId="{71370EE2-5D69-41B9-B84B-D0175F7AA477}" type="parTrans" cxnId="{0157412B-110F-4204-8818-55D2BA181F73}">
      <dgm:prSet/>
      <dgm:spPr/>
      <dgm:t>
        <a:bodyPr/>
        <a:lstStyle/>
        <a:p>
          <a:endParaRPr lang="en-US"/>
        </a:p>
      </dgm:t>
    </dgm:pt>
    <dgm:pt modelId="{894914E0-C2E9-4743-B3A7-285CFFC5EEFB}" type="sibTrans" cxnId="{0157412B-110F-4204-8818-55D2BA181F73}">
      <dgm:prSet/>
      <dgm:spPr/>
      <dgm:t>
        <a:bodyPr/>
        <a:lstStyle/>
        <a:p>
          <a:endParaRPr lang="en-US"/>
        </a:p>
      </dgm:t>
    </dgm:pt>
    <dgm:pt modelId="{1B569B88-39CE-414B-AD9D-DDC4B7FD210D}">
      <dgm:prSet/>
      <dgm:spPr/>
      <dgm:t>
        <a:bodyPr/>
        <a:lstStyle/>
        <a:p>
          <a:r>
            <a:rPr lang="nl-NL"/>
            <a:t>Leerdoelen </a:t>
          </a:r>
          <a:endParaRPr lang="en-US"/>
        </a:p>
      </dgm:t>
    </dgm:pt>
    <dgm:pt modelId="{F95CDE11-7D3F-43F6-B282-B9014BB07AD8}" type="parTrans" cxnId="{386ABD20-7A0C-47C5-BCD6-3B303C500EB8}">
      <dgm:prSet/>
      <dgm:spPr/>
      <dgm:t>
        <a:bodyPr/>
        <a:lstStyle/>
        <a:p>
          <a:endParaRPr lang="en-US"/>
        </a:p>
      </dgm:t>
    </dgm:pt>
    <dgm:pt modelId="{8D143CB1-E057-465C-9477-D0C5DB4DBBBB}" type="sibTrans" cxnId="{386ABD20-7A0C-47C5-BCD6-3B303C500EB8}">
      <dgm:prSet/>
      <dgm:spPr/>
      <dgm:t>
        <a:bodyPr/>
        <a:lstStyle/>
        <a:p>
          <a:endParaRPr lang="en-US"/>
        </a:p>
      </dgm:t>
    </dgm:pt>
    <dgm:pt modelId="{A24D4016-60FF-4151-BA02-F56F4017CD3F}">
      <dgm:prSet/>
      <dgm:spPr/>
      <dgm:t>
        <a:bodyPr/>
        <a:lstStyle/>
        <a:p>
          <a:r>
            <a:rPr lang="nl-NL"/>
            <a:t>Arbeidsomstandigheden</a:t>
          </a:r>
          <a:endParaRPr lang="en-US"/>
        </a:p>
      </dgm:t>
    </dgm:pt>
    <dgm:pt modelId="{1E98D8F0-2CB3-4F32-BA35-D783CFFF48DC}" type="parTrans" cxnId="{C510AD00-6CE7-4532-B45D-AA4E48958480}">
      <dgm:prSet/>
      <dgm:spPr/>
      <dgm:t>
        <a:bodyPr/>
        <a:lstStyle/>
        <a:p>
          <a:endParaRPr lang="en-US"/>
        </a:p>
      </dgm:t>
    </dgm:pt>
    <dgm:pt modelId="{D35A5EE4-4001-4D1B-AAF5-14173F01BE0D}" type="sibTrans" cxnId="{C510AD00-6CE7-4532-B45D-AA4E48958480}">
      <dgm:prSet/>
      <dgm:spPr/>
      <dgm:t>
        <a:bodyPr/>
        <a:lstStyle/>
        <a:p>
          <a:endParaRPr lang="en-US"/>
        </a:p>
      </dgm:t>
    </dgm:pt>
    <dgm:pt modelId="{72708662-7FA4-43C5-993D-7FA99B66FD62}">
      <dgm:prSet/>
      <dgm:spPr/>
      <dgm:t>
        <a:bodyPr/>
        <a:lstStyle/>
        <a:p>
          <a:r>
            <a:rPr lang="nl-NL"/>
            <a:t>Lichamelijke belasting</a:t>
          </a:r>
          <a:endParaRPr lang="en-US"/>
        </a:p>
      </dgm:t>
    </dgm:pt>
    <dgm:pt modelId="{1348B8D9-22C6-4764-AC88-257DF36CE78D}" type="parTrans" cxnId="{D16FC11B-9527-44D2-830F-20F5292E8A6A}">
      <dgm:prSet/>
      <dgm:spPr/>
      <dgm:t>
        <a:bodyPr/>
        <a:lstStyle/>
        <a:p>
          <a:endParaRPr lang="en-US"/>
        </a:p>
      </dgm:t>
    </dgm:pt>
    <dgm:pt modelId="{4CBA3CEF-DD86-467C-A1D4-AB725B5F2FAE}" type="sibTrans" cxnId="{D16FC11B-9527-44D2-830F-20F5292E8A6A}">
      <dgm:prSet/>
      <dgm:spPr/>
      <dgm:t>
        <a:bodyPr/>
        <a:lstStyle/>
        <a:p>
          <a:endParaRPr lang="en-US"/>
        </a:p>
      </dgm:t>
    </dgm:pt>
    <dgm:pt modelId="{6F2F477F-5045-4191-8882-0A1B878013D9}">
      <dgm:prSet/>
      <dgm:spPr/>
      <dgm:t>
        <a:bodyPr/>
        <a:lstStyle/>
        <a:p>
          <a:r>
            <a:rPr lang="nl-NL"/>
            <a:t>Zwangerschap</a:t>
          </a:r>
          <a:endParaRPr lang="en-US"/>
        </a:p>
      </dgm:t>
    </dgm:pt>
    <dgm:pt modelId="{E662191D-92F8-4F9E-A306-E9178AA73048}" type="parTrans" cxnId="{7C44C74E-BBDE-4A4A-8C87-2191B63429D7}">
      <dgm:prSet/>
      <dgm:spPr/>
      <dgm:t>
        <a:bodyPr/>
        <a:lstStyle/>
        <a:p>
          <a:endParaRPr lang="en-US"/>
        </a:p>
      </dgm:t>
    </dgm:pt>
    <dgm:pt modelId="{A89849A1-C0FF-4602-B6DC-D694CF9058A6}" type="sibTrans" cxnId="{7C44C74E-BBDE-4A4A-8C87-2191B63429D7}">
      <dgm:prSet/>
      <dgm:spPr/>
      <dgm:t>
        <a:bodyPr/>
        <a:lstStyle/>
        <a:p>
          <a:endParaRPr lang="en-US"/>
        </a:p>
      </dgm:t>
    </dgm:pt>
    <dgm:pt modelId="{98EBC17A-61D9-47A6-8A47-D1871F2A69E6}">
      <dgm:prSet/>
      <dgm:spPr/>
      <dgm:t>
        <a:bodyPr/>
        <a:lstStyle/>
        <a:p>
          <a:r>
            <a:rPr lang="nl-NL"/>
            <a:t>Bedrijfshulpverlening</a:t>
          </a:r>
          <a:endParaRPr lang="en-US"/>
        </a:p>
      </dgm:t>
    </dgm:pt>
    <dgm:pt modelId="{AE43DD24-28BD-4BE8-8077-9A4D837ACE5A}" type="parTrans" cxnId="{E5D7277B-5BE7-467C-912A-2EC593938041}">
      <dgm:prSet/>
      <dgm:spPr/>
      <dgm:t>
        <a:bodyPr/>
        <a:lstStyle/>
        <a:p>
          <a:endParaRPr lang="en-US"/>
        </a:p>
      </dgm:t>
    </dgm:pt>
    <dgm:pt modelId="{44347933-3E99-47D1-B92B-77E5F961FFFD}" type="sibTrans" cxnId="{E5D7277B-5BE7-467C-912A-2EC593938041}">
      <dgm:prSet/>
      <dgm:spPr/>
      <dgm:t>
        <a:bodyPr/>
        <a:lstStyle/>
        <a:p>
          <a:endParaRPr lang="en-US"/>
        </a:p>
      </dgm:t>
    </dgm:pt>
    <dgm:pt modelId="{C43C37AE-2850-435F-B2CC-54A194B67327}">
      <dgm:prSet/>
      <dgm:spPr/>
      <dgm:t>
        <a:bodyPr/>
        <a:lstStyle/>
        <a:p>
          <a:r>
            <a:rPr lang="nl-NL"/>
            <a:t>Milieu en duurzaamheid</a:t>
          </a:r>
          <a:endParaRPr lang="en-US"/>
        </a:p>
      </dgm:t>
    </dgm:pt>
    <dgm:pt modelId="{6498862A-9ABE-4A91-8015-0C15FE47F5F4}" type="parTrans" cxnId="{CF052A2F-24B5-4756-B0A9-01AFC1C1C151}">
      <dgm:prSet/>
      <dgm:spPr/>
      <dgm:t>
        <a:bodyPr/>
        <a:lstStyle/>
        <a:p>
          <a:endParaRPr lang="en-US"/>
        </a:p>
      </dgm:t>
    </dgm:pt>
    <dgm:pt modelId="{325D6392-9DFE-4D86-819E-7BD865501C8F}" type="sibTrans" cxnId="{CF052A2F-24B5-4756-B0A9-01AFC1C1C151}">
      <dgm:prSet/>
      <dgm:spPr/>
      <dgm:t>
        <a:bodyPr/>
        <a:lstStyle/>
        <a:p>
          <a:endParaRPr lang="en-US"/>
        </a:p>
      </dgm:t>
    </dgm:pt>
    <dgm:pt modelId="{A06796B3-B574-498D-B6F2-8475D8F93BB1}">
      <dgm:prSet/>
      <dgm:spPr/>
      <dgm:t>
        <a:bodyPr/>
        <a:lstStyle/>
        <a:p>
          <a:r>
            <a:rPr lang="nl-NL"/>
            <a:t>Opdracht </a:t>
          </a:r>
          <a:endParaRPr lang="en-US"/>
        </a:p>
      </dgm:t>
    </dgm:pt>
    <dgm:pt modelId="{E461C7CD-8FF4-4604-9DBD-B0897F0E8FC2}" type="parTrans" cxnId="{F3756963-79FC-41D9-B24C-236F3C8F15F5}">
      <dgm:prSet/>
      <dgm:spPr/>
      <dgm:t>
        <a:bodyPr/>
        <a:lstStyle/>
        <a:p>
          <a:endParaRPr lang="en-US"/>
        </a:p>
      </dgm:t>
    </dgm:pt>
    <dgm:pt modelId="{DA9DCB86-920D-4047-AECD-0F5F24AE2F17}" type="sibTrans" cxnId="{F3756963-79FC-41D9-B24C-236F3C8F15F5}">
      <dgm:prSet/>
      <dgm:spPr/>
      <dgm:t>
        <a:bodyPr/>
        <a:lstStyle/>
        <a:p>
          <a:endParaRPr lang="en-US"/>
        </a:p>
      </dgm:t>
    </dgm:pt>
    <dgm:pt modelId="{025C06CC-0136-4313-BF7D-4618679E85B8}" type="pres">
      <dgm:prSet presAssocID="{D8EAF382-3C5F-488C-AD46-A0A658C384D1}" presName="vert0" presStyleCnt="0">
        <dgm:presLayoutVars>
          <dgm:dir/>
          <dgm:animOne val="branch"/>
          <dgm:animLvl val="lvl"/>
        </dgm:presLayoutVars>
      </dgm:prSet>
      <dgm:spPr/>
    </dgm:pt>
    <dgm:pt modelId="{52F9DD86-F361-4F1C-A444-6EDB21CE7E2D}" type="pres">
      <dgm:prSet presAssocID="{C63A0677-24EE-430C-8478-1B407C0C5008}" presName="thickLine" presStyleLbl="alignNode1" presStyleIdx="0" presStyleCnt="9"/>
      <dgm:spPr/>
    </dgm:pt>
    <dgm:pt modelId="{14FAC4E6-EF75-47F9-9150-4E3507F30352}" type="pres">
      <dgm:prSet presAssocID="{C63A0677-24EE-430C-8478-1B407C0C5008}" presName="horz1" presStyleCnt="0"/>
      <dgm:spPr/>
    </dgm:pt>
    <dgm:pt modelId="{899AA880-CFE7-400D-BE8E-FB630E4D4EC0}" type="pres">
      <dgm:prSet presAssocID="{C63A0677-24EE-430C-8478-1B407C0C5008}" presName="tx1" presStyleLbl="revTx" presStyleIdx="0" presStyleCnt="9"/>
      <dgm:spPr/>
    </dgm:pt>
    <dgm:pt modelId="{EF95E0E5-6B38-45D9-9B28-82DD243DF86A}" type="pres">
      <dgm:prSet presAssocID="{C63A0677-24EE-430C-8478-1B407C0C5008}" presName="vert1" presStyleCnt="0"/>
      <dgm:spPr/>
    </dgm:pt>
    <dgm:pt modelId="{86D800DE-941E-4F50-BECC-3BA526AAEB9F}" type="pres">
      <dgm:prSet presAssocID="{C76FD55A-BB3C-40D6-8AA5-7093F8A25644}" presName="thickLine" presStyleLbl="alignNode1" presStyleIdx="1" presStyleCnt="9"/>
      <dgm:spPr/>
    </dgm:pt>
    <dgm:pt modelId="{08E32751-1684-4326-9CCD-99799CB4D343}" type="pres">
      <dgm:prSet presAssocID="{C76FD55A-BB3C-40D6-8AA5-7093F8A25644}" presName="horz1" presStyleCnt="0"/>
      <dgm:spPr/>
    </dgm:pt>
    <dgm:pt modelId="{10AB957C-E248-4237-A5C9-46EA71FB8E76}" type="pres">
      <dgm:prSet presAssocID="{C76FD55A-BB3C-40D6-8AA5-7093F8A25644}" presName="tx1" presStyleLbl="revTx" presStyleIdx="1" presStyleCnt="9"/>
      <dgm:spPr/>
    </dgm:pt>
    <dgm:pt modelId="{7941DE4C-10CF-47D6-B505-A1B181B3866B}" type="pres">
      <dgm:prSet presAssocID="{C76FD55A-BB3C-40D6-8AA5-7093F8A25644}" presName="vert1" presStyleCnt="0"/>
      <dgm:spPr/>
    </dgm:pt>
    <dgm:pt modelId="{D284784D-DEFF-4D53-9F42-77F08041822F}" type="pres">
      <dgm:prSet presAssocID="{1B569B88-39CE-414B-AD9D-DDC4B7FD210D}" presName="thickLine" presStyleLbl="alignNode1" presStyleIdx="2" presStyleCnt="9"/>
      <dgm:spPr/>
    </dgm:pt>
    <dgm:pt modelId="{92E8D8B1-6A89-4B1B-8880-E20EFF76E8AE}" type="pres">
      <dgm:prSet presAssocID="{1B569B88-39CE-414B-AD9D-DDC4B7FD210D}" presName="horz1" presStyleCnt="0"/>
      <dgm:spPr/>
    </dgm:pt>
    <dgm:pt modelId="{DAC8660D-DFAF-4839-9F16-6255BFC9F750}" type="pres">
      <dgm:prSet presAssocID="{1B569B88-39CE-414B-AD9D-DDC4B7FD210D}" presName="tx1" presStyleLbl="revTx" presStyleIdx="2" presStyleCnt="9"/>
      <dgm:spPr/>
    </dgm:pt>
    <dgm:pt modelId="{9E07D317-5090-4939-9EE1-BD3F255AF20B}" type="pres">
      <dgm:prSet presAssocID="{1B569B88-39CE-414B-AD9D-DDC4B7FD210D}" presName="vert1" presStyleCnt="0"/>
      <dgm:spPr/>
    </dgm:pt>
    <dgm:pt modelId="{CB018AF6-035A-46DB-B46F-387990896843}" type="pres">
      <dgm:prSet presAssocID="{A24D4016-60FF-4151-BA02-F56F4017CD3F}" presName="thickLine" presStyleLbl="alignNode1" presStyleIdx="3" presStyleCnt="9"/>
      <dgm:spPr/>
    </dgm:pt>
    <dgm:pt modelId="{2025CF3F-17E3-43A3-91E2-2883C5E84F2A}" type="pres">
      <dgm:prSet presAssocID="{A24D4016-60FF-4151-BA02-F56F4017CD3F}" presName="horz1" presStyleCnt="0"/>
      <dgm:spPr/>
    </dgm:pt>
    <dgm:pt modelId="{9498B526-5D1F-461A-976F-CF1513B8E9B8}" type="pres">
      <dgm:prSet presAssocID="{A24D4016-60FF-4151-BA02-F56F4017CD3F}" presName="tx1" presStyleLbl="revTx" presStyleIdx="3" presStyleCnt="9"/>
      <dgm:spPr/>
    </dgm:pt>
    <dgm:pt modelId="{BFC9CBBD-3498-44C5-B4E5-DF8A84B69A4D}" type="pres">
      <dgm:prSet presAssocID="{A24D4016-60FF-4151-BA02-F56F4017CD3F}" presName="vert1" presStyleCnt="0"/>
      <dgm:spPr/>
    </dgm:pt>
    <dgm:pt modelId="{BD9F0D56-335B-4D8A-80B6-DF50C2170973}" type="pres">
      <dgm:prSet presAssocID="{72708662-7FA4-43C5-993D-7FA99B66FD62}" presName="thickLine" presStyleLbl="alignNode1" presStyleIdx="4" presStyleCnt="9"/>
      <dgm:spPr/>
    </dgm:pt>
    <dgm:pt modelId="{36BC64CD-F001-48C3-95A4-53365B56F076}" type="pres">
      <dgm:prSet presAssocID="{72708662-7FA4-43C5-993D-7FA99B66FD62}" presName="horz1" presStyleCnt="0"/>
      <dgm:spPr/>
    </dgm:pt>
    <dgm:pt modelId="{5CF59786-1CC9-4835-A2B7-BA612E2283FA}" type="pres">
      <dgm:prSet presAssocID="{72708662-7FA4-43C5-993D-7FA99B66FD62}" presName="tx1" presStyleLbl="revTx" presStyleIdx="4" presStyleCnt="9"/>
      <dgm:spPr/>
    </dgm:pt>
    <dgm:pt modelId="{987EE54E-0854-4316-9EA9-95AD8961CB0B}" type="pres">
      <dgm:prSet presAssocID="{72708662-7FA4-43C5-993D-7FA99B66FD62}" presName="vert1" presStyleCnt="0"/>
      <dgm:spPr/>
    </dgm:pt>
    <dgm:pt modelId="{DFA58121-C5CF-4425-A2C3-A5889137AB70}" type="pres">
      <dgm:prSet presAssocID="{6F2F477F-5045-4191-8882-0A1B878013D9}" presName="thickLine" presStyleLbl="alignNode1" presStyleIdx="5" presStyleCnt="9"/>
      <dgm:spPr/>
    </dgm:pt>
    <dgm:pt modelId="{8B3E1BBA-68EB-4B4B-8056-868371E199EE}" type="pres">
      <dgm:prSet presAssocID="{6F2F477F-5045-4191-8882-0A1B878013D9}" presName="horz1" presStyleCnt="0"/>
      <dgm:spPr/>
    </dgm:pt>
    <dgm:pt modelId="{8CF90717-C9D8-4B33-8C7F-F9052D7A0A62}" type="pres">
      <dgm:prSet presAssocID="{6F2F477F-5045-4191-8882-0A1B878013D9}" presName="tx1" presStyleLbl="revTx" presStyleIdx="5" presStyleCnt="9"/>
      <dgm:spPr/>
    </dgm:pt>
    <dgm:pt modelId="{5497F986-F2BD-41DC-A1CD-ABD16A389976}" type="pres">
      <dgm:prSet presAssocID="{6F2F477F-5045-4191-8882-0A1B878013D9}" presName="vert1" presStyleCnt="0"/>
      <dgm:spPr/>
    </dgm:pt>
    <dgm:pt modelId="{86988BFC-CFB8-4F1B-9209-866F9539ADA1}" type="pres">
      <dgm:prSet presAssocID="{98EBC17A-61D9-47A6-8A47-D1871F2A69E6}" presName="thickLine" presStyleLbl="alignNode1" presStyleIdx="6" presStyleCnt="9"/>
      <dgm:spPr/>
    </dgm:pt>
    <dgm:pt modelId="{711947E5-40C7-4841-B991-57D4E8387545}" type="pres">
      <dgm:prSet presAssocID="{98EBC17A-61D9-47A6-8A47-D1871F2A69E6}" presName="horz1" presStyleCnt="0"/>
      <dgm:spPr/>
    </dgm:pt>
    <dgm:pt modelId="{B16E29CF-FB9A-4A99-B036-5C1C96118BD3}" type="pres">
      <dgm:prSet presAssocID="{98EBC17A-61D9-47A6-8A47-D1871F2A69E6}" presName="tx1" presStyleLbl="revTx" presStyleIdx="6" presStyleCnt="9"/>
      <dgm:spPr/>
    </dgm:pt>
    <dgm:pt modelId="{43121E9A-B85B-411E-8BED-F37BC003DB02}" type="pres">
      <dgm:prSet presAssocID="{98EBC17A-61D9-47A6-8A47-D1871F2A69E6}" presName="vert1" presStyleCnt="0"/>
      <dgm:spPr/>
    </dgm:pt>
    <dgm:pt modelId="{3EB39198-8AC2-47D2-A459-B2FC07D380A1}" type="pres">
      <dgm:prSet presAssocID="{C43C37AE-2850-435F-B2CC-54A194B67327}" presName="thickLine" presStyleLbl="alignNode1" presStyleIdx="7" presStyleCnt="9"/>
      <dgm:spPr/>
    </dgm:pt>
    <dgm:pt modelId="{4EBC69E8-AACE-4200-8A2B-0AC4DDFF0F4F}" type="pres">
      <dgm:prSet presAssocID="{C43C37AE-2850-435F-B2CC-54A194B67327}" presName="horz1" presStyleCnt="0"/>
      <dgm:spPr/>
    </dgm:pt>
    <dgm:pt modelId="{D79AD738-3B13-4ED4-83F1-3E1D468F378A}" type="pres">
      <dgm:prSet presAssocID="{C43C37AE-2850-435F-B2CC-54A194B67327}" presName="tx1" presStyleLbl="revTx" presStyleIdx="7" presStyleCnt="9"/>
      <dgm:spPr/>
    </dgm:pt>
    <dgm:pt modelId="{9DFA9D43-08B5-49B8-862E-68E26CC4CC8B}" type="pres">
      <dgm:prSet presAssocID="{C43C37AE-2850-435F-B2CC-54A194B67327}" presName="vert1" presStyleCnt="0"/>
      <dgm:spPr/>
    </dgm:pt>
    <dgm:pt modelId="{50D50CE1-4C15-4C00-81F7-22C0F56F4F1F}" type="pres">
      <dgm:prSet presAssocID="{A06796B3-B574-498D-B6F2-8475D8F93BB1}" presName="thickLine" presStyleLbl="alignNode1" presStyleIdx="8" presStyleCnt="9"/>
      <dgm:spPr/>
    </dgm:pt>
    <dgm:pt modelId="{6A2F0FA8-8970-4E4C-8EEC-3CA11DB0AED0}" type="pres">
      <dgm:prSet presAssocID="{A06796B3-B574-498D-B6F2-8475D8F93BB1}" presName="horz1" presStyleCnt="0"/>
      <dgm:spPr/>
    </dgm:pt>
    <dgm:pt modelId="{3CCCD971-FC47-47C7-8875-21E0F68810D3}" type="pres">
      <dgm:prSet presAssocID="{A06796B3-B574-498D-B6F2-8475D8F93BB1}" presName="tx1" presStyleLbl="revTx" presStyleIdx="8" presStyleCnt="9"/>
      <dgm:spPr/>
    </dgm:pt>
    <dgm:pt modelId="{21815909-2835-4B4E-AD6C-DD49D924FB10}" type="pres">
      <dgm:prSet presAssocID="{A06796B3-B574-498D-B6F2-8475D8F93BB1}" presName="vert1" presStyleCnt="0"/>
      <dgm:spPr/>
    </dgm:pt>
  </dgm:ptLst>
  <dgm:cxnLst>
    <dgm:cxn modelId="{C510AD00-6CE7-4532-B45D-AA4E48958480}" srcId="{D8EAF382-3C5F-488C-AD46-A0A658C384D1}" destId="{A24D4016-60FF-4151-BA02-F56F4017CD3F}" srcOrd="3" destOrd="0" parTransId="{1E98D8F0-2CB3-4F32-BA35-D783CFFF48DC}" sibTransId="{D35A5EE4-4001-4D1B-AAF5-14173F01BE0D}"/>
    <dgm:cxn modelId="{4C2E0D01-B3AD-4E06-805B-399F8B0429A3}" type="presOf" srcId="{C76FD55A-BB3C-40D6-8AA5-7093F8A25644}" destId="{10AB957C-E248-4237-A5C9-46EA71FB8E76}" srcOrd="0" destOrd="0" presId="urn:microsoft.com/office/officeart/2008/layout/LinedList"/>
    <dgm:cxn modelId="{A40EAF04-57E9-4DA3-B533-FA5AD0840EC3}" type="presOf" srcId="{6F2F477F-5045-4191-8882-0A1B878013D9}" destId="{8CF90717-C9D8-4B33-8C7F-F9052D7A0A62}" srcOrd="0" destOrd="0" presId="urn:microsoft.com/office/officeart/2008/layout/LinedList"/>
    <dgm:cxn modelId="{D16FC11B-9527-44D2-830F-20F5292E8A6A}" srcId="{D8EAF382-3C5F-488C-AD46-A0A658C384D1}" destId="{72708662-7FA4-43C5-993D-7FA99B66FD62}" srcOrd="4" destOrd="0" parTransId="{1348B8D9-22C6-4764-AC88-257DF36CE78D}" sibTransId="{4CBA3CEF-DD86-467C-A1D4-AB725B5F2FAE}"/>
    <dgm:cxn modelId="{386ABD20-7A0C-47C5-BCD6-3B303C500EB8}" srcId="{D8EAF382-3C5F-488C-AD46-A0A658C384D1}" destId="{1B569B88-39CE-414B-AD9D-DDC4B7FD210D}" srcOrd="2" destOrd="0" parTransId="{F95CDE11-7D3F-43F6-B282-B9014BB07AD8}" sibTransId="{8D143CB1-E057-465C-9477-D0C5DB4DBBBB}"/>
    <dgm:cxn modelId="{7EB3DB24-F5BA-44DF-8E0D-C192A4F290D0}" type="presOf" srcId="{98EBC17A-61D9-47A6-8A47-D1871F2A69E6}" destId="{B16E29CF-FB9A-4A99-B036-5C1C96118BD3}" srcOrd="0" destOrd="0" presId="urn:microsoft.com/office/officeart/2008/layout/LinedList"/>
    <dgm:cxn modelId="{0157412B-110F-4204-8818-55D2BA181F73}" srcId="{D8EAF382-3C5F-488C-AD46-A0A658C384D1}" destId="{C76FD55A-BB3C-40D6-8AA5-7093F8A25644}" srcOrd="1" destOrd="0" parTransId="{71370EE2-5D69-41B9-B84B-D0175F7AA477}" sibTransId="{894914E0-C2E9-4743-B3A7-285CFFC5EEFB}"/>
    <dgm:cxn modelId="{CF052A2F-24B5-4756-B0A9-01AFC1C1C151}" srcId="{D8EAF382-3C5F-488C-AD46-A0A658C384D1}" destId="{C43C37AE-2850-435F-B2CC-54A194B67327}" srcOrd="7" destOrd="0" parTransId="{6498862A-9ABE-4A91-8015-0C15FE47F5F4}" sibTransId="{325D6392-9DFE-4D86-819E-7BD865501C8F}"/>
    <dgm:cxn modelId="{FD5DD63F-7753-44BC-A689-D8204B9EA62A}" type="presOf" srcId="{C63A0677-24EE-430C-8478-1B407C0C5008}" destId="{899AA880-CFE7-400D-BE8E-FB630E4D4EC0}" srcOrd="0" destOrd="0" presId="urn:microsoft.com/office/officeart/2008/layout/LinedList"/>
    <dgm:cxn modelId="{F3756963-79FC-41D9-B24C-236F3C8F15F5}" srcId="{D8EAF382-3C5F-488C-AD46-A0A658C384D1}" destId="{A06796B3-B574-498D-B6F2-8475D8F93BB1}" srcOrd="8" destOrd="0" parTransId="{E461C7CD-8FF4-4604-9DBD-B0897F0E8FC2}" sibTransId="{DA9DCB86-920D-4047-AECD-0F5F24AE2F17}"/>
    <dgm:cxn modelId="{3705F64A-73A0-40A5-9B83-AC430B5DF8A9}" type="presOf" srcId="{72708662-7FA4-43C5-993D-7FA99B66FD62}" destId="{5CF59786-1CC9-4835-A2B7-BA612E2283FA}" srcOrd="0" destOrd="0" presId="urn:microsoft.com/office/officeart/2008/layout/LinedList"/>
    <dgm:cxn modelId="{7C44C74E-BBDE-4A4A-8C87-2191B63429D7}" srcId="{D8EAF382-3C5F-488C-AD46-A0A658C384D1}" destId="{6F2F477F-5045-4191-8882-0A1B878013D9}" srcOrd="5" destOrd="0" parTransId="{E662191D-92F8-4F9E-A306-E9178AA73048}" sibTransId="{A89849A1-C0FF-4602-B6DC-D694CF9058A6}"/>
    <dgm:cxn modelId="{8562E174-7EF8-42E3-8682-21FA6880317C}" type="presOf" srcId="{1B569B88-39CE-414B-AD9D-DDC4B7FD210D}" destId="{DAC8660D-DFAF-4839-9F16-6255BFC9F750}" srcOrd="0" destOrd="0" presId="urn:microsoft.com/office/officeart/2008/layout/LinedList"/>
    <dgm:cxn modelId="{E5D7277B-5BE7-467C-912A-2EC593938041}" srcId="{D8EAF382-3C5F-488C-AD46-A0A658C384D1}" destId="{98EBC17A-61D9-47A6-8A47-D1871F2A69E6}" srcOrd="6" destOrd="0" parTransId="{AE43DD24-28BD-4BE8-8077-9A4D837ACE5A}" sibTransId="{44347933-3E99-47D1-B92B-77E5F961FFFD}"/>
    <dgm:cxn modelId="{8E1D1EAF-D564-4B86-921B-FA88ABED25FE}" type="presOf" srcId="{A24D4016-60FF-4151-BA02-F56F4017CD3F}" destId="{9498B526-5D1F-461A-976F-CF1513B8E9B8}" srcOrd="0" destOrd="0" presId="urn:microsoft.com/office/officeart/2008/layout/LinedList"/>
    <dgm:cxn modelId="{723ABDB5-99B5-4C3E-A2CD-64B6BC5C93A2}" type="presOf" srcId="{C43C37AE-2850-435F-B2CC-54A194B67327}" destId="{D79AD738-3B13-4ED4-83F1-3E1D468F378A}" srcOrd="0" destOrd="0" presId="urn:microsoft.com/office/officeart/2008/layout/LinedList"/>
    <dgm:cxn modelId="{564373E8-5BD8-4407-A0B9-A96DAD25A6D1}" type="presOf" srcId="{A06796B3-B574-498D-B6F2-8475D8F93BB1}" destId="{3CCCD971-FC47-47C7-8875-21E0F68810D3}" srcOrd="0" destOrd="0" presId="urn:microsoft.com/office/officeart/2008/layout/LinedList"/>
    <dgm:cxn modelId="{7395D9E9-C335-4DF7-A711-CBF24DC166CC}" type="presOf" srcId="{D8EAF382-3C5F-488C-AD46-A0A658C384D1}" destId="{025C06CC-0136-4313-BF7D-4618679E85B8}" srcOrd="0" destOrd="0" presId="urn:microsoft.com/office/officeart/2008/layout/LinedList"/>
    <dgm:cxn modelId="{64C52AF8-CD24-4489-9106-980EE018F570}" srcId="{D8EAF382-3C5F-488C-AD46-A0A658C384D1}" destId="{C63A0677-24EE-430C-8478-1B407C0C5008}" srcOrd="0" destOrd="0" parTransId="{163FCD23-EFF8-485D-8895-E877A2A32D79}" sibTransId="{888B6619-A64A-490D-8C36-A632AC323DD3}"/>
    <dgm:cxn modelId="{8A5DC31A-3328-4B98-A53D-4E780F83AE1C}" type="presParOf" srcId="{025C06CC-0136-4313-BF7D-4618679E85B8}" destId="{52F9DD86-F361-4F1C-A444-6EDB21CE7E2D}" srcOrd="0" destOrd="0" presId="urn:microsoft.com/office/officeart/2008/layout/LinedList"/>
    <dgm:cxn modelId="{6DAD87BB-6A64-4217-B2DE-913882B02C1E}" type="presParOf" srcId="{025C06CC-0136-4313-BF7D-4618679E85B8}" destId="{14FAC4E6-EF75-47F9-9150-4E3507F30352}" srcOrd="1" destOrd="0" presId="urn:microsoft.com/office/officeart/2008/layout/LinedList"/>
    <dgm:cxn modelId="{5D19E4D2-1334-4230-A1E8-00CDFFFC16D3}" type="presParOf" srcId="{14FAC4E6-EF75-47F9-9150-4E3507F30352}" destId="{899AA880-CFE7-400D-BE8E-FB630E4D4EC0}" srcOrd="0" destOrd="0" presId="urn:microsoft.com/office/officeart/2008/layout/LinedList"/>
    <dgm:cxn modelId="{D4BE8B4F-DD60-4E4F-82AC-1CB70D7DDAD7}" type="presParOf" srcId="{14FAC4E6-EF75-47F9-9150-4E3507F30352}" destId="{EF95E0E5-6B38-45D9-9B28-82DD243DF86A}" srcOrd="1" destOrd="0" presId="urn:microsoft.com/office/officeart/2008/layout/LinedList"/>
    <dgm:cxn modelId="{04BFC0FE-A671-49C1-A20A-072C8F5FD325}" type="presParOf" srcId="{025C06CC-0136-4313-BF7D-4618679E85B8}" destId="{86D800DE-941E-4F50-BECC-3BA526AAEB9F}" srcOrd="2" destOrd="0" presId="urn:microsoft.com/office/officeart/2008/layout/LinedList"/>
    <dgm:cxn modelId="{57518468-A429-49FF-B4CD-46BE67D5A193}" type="presParOf" srcId="{025C06CC-0136-4313-BF7D-4618679E85B8}" destId="{08E32751-1684-4326-9CCD-99799CB4D343}" srcOrd="3" destOrd="0" presId="urn:microsoft.com/office/officeart/2008/layout/LinedList"/>
    <dgm:cxn modelId="{CB397C52-BE17-4E31-AD11-7AFEF2605B14}" type="presParOf" srcId="{08E32751-1684-4326-9CCD-99799CB4D343}" destId="{10AB957C-E248-4237-A5C9-46EA71FB8E76}" srcOrd="0" destOrd="0" presId="urn:microsoft.com/office/officeart/2008/layout/LinedList"/>
    <dgm:cxn modelId="{0C8E9A66-AEB1-4295-A738-403AFEC9F87F}" type="presParOf" srcId="{08E32751-1684-4326-9CCD-99799CB4D343}" destId="{7941DE4C-10CF-47D6-B505-A1B181B3866B}" srcOrd="1" destOrd="0" presId="urn:microsoft.com/office/officeart/2008/layout/LinedList"/>
    <dgm:cxn modelId="{51AA736E-59FB-4770-87CF-80CC6142AB38}" type="presParOf" srcId="{025C06CC-0136-4313-BF7D-4618679E85B8}" destId="{D284784D-DEFF-4D53-9F42-77F08041822F}" srcOrd="4" destOrd="0" presId="urn:microsoft.com/office/officeart/2008/layout/LinedList"/>
    <dgm:cxn modelId="{A3C2D062-0FC5-482A-9D53-A19447DB153B}" type="presParOf" srcId="{025C06CC-0136-4313-BF7D-4618679E85B8}" destId="{92E8D8B1-6A89-4B1B-8880-E20EFF76E8AE}" srcOrd="5" destOrd="0" presId="urn:microsoft.com/office/officeart/2008/layout/LinedList"/>
    <dgm:cxn modelId="{9AF41343-6AA7-4C5C-9B72-28F67730115F}" type="presParOf" srcId="{92E8D8B1-6A89-4B1B-8880-E20EFF76E8AE}" destId="{DAC8660D-DFAF-4839-9F16-6255BFC9F750}" srcOrd="0" destOrd="0" presId="urn:microsoft.com/office/officeart/2008/layout/LinedList"/>
    <dgm:cxn modelId="{5036EEDF-952A-43B5-A188-4E632A8391E1}" type="presParOf" srcId="{92E8D8B1-6A89-4B1B-8880-E20EFF76E8AE}" destId="{9E07D317-5090-4939-9EE1-BD3F255AF20B}" srcOrd="1" destOrd="0" presId="urn:microsoft.com/office/officeart/2008/layout/LinedList"/>
    <dgm:cxn modelId="{27DED7F5-A4D0-4220-BE12-CFA6EB7DC182}" type="presParOf" srcId="{025C06CC-0136-4313-BF7D-4618679E85B8}" destId="{CB018AF6-035A-46DB-B46F-387990896843}" srcOrd="6" destOrd="0" presId="urn:microsoft.com/office/officeart/2008/layout/LinedList"/>
    <dgm:cxn modelId="{2ABA9766-9F9F-4E34-B906-7E26B5C419D2}" type="presParOf" srcId="{025C06CC-0136-4313-BF7D-4618679E85B8}" destId="{2025CF3F-17E3-43A3-91E2-2883C5E84F2A}" srcOrd="7" destOrd="0" presId="urn:microsoft.com/office/officeart/2008/layout/LinedList"/>
    <dgm:cxn modelId="{B6AD1443-3EB4-4446-8904-0AF376ACAB4C}" type="presParOf" srcId="{2025CF3F-17E3-43A3-91E2-2883C5E84F2A}" destId="{9498B526-5D1F-461A-976F-CF1513B8E9B8}" srcOrd="0" destOrd="0" presId="urn:microsoft.com/office/officeart/2008/layout/LinedList"/>
    <dgm:cxn modelId="{C27A08A9-5D02-4FE6-938E-001423E6674F}" type="presParOf" srcId="{2025CF3F-17E3-43A3-91E2-2883C5E84F2A}" destId="{BFC9CBBD-3498-44C5-B4E5-DF8A84B69A4D}" srcOrd="1" destOrd="0" presId="urn:microsoft.com/office/officeart/2008/layout/LinedList"/>
    <dgm:cxn modelId="{50128BCA-8A2E-4217-8E0A-42A47990F00E}" type="presParOf" srcId="{025C06CC-0136-4313-BF7D-4618679E85B8}" destId="{BD9F0D56-335B-4D8A-80B6-DF50C2170973}" srcOrd="8" destOrd="0" presId="urn:microsoft.com/office/officeart/2008/layout/LinedList"/>
    <dgm:cxn modelId="{87534D02-62D9-4991-8A3A-032D6486D384}" type="presParOf" srcId="{025C06CC-0136-4313-BF7D-4618679E85B8}" destId="{36BC64CD-F001-48C3-95A4-53365B56F076}" srcOrd="9" destOrd="0" presId="urn:microsoft.com/office/officeart/2008/layout/LinedList"/>
    <dgm:cxn modelId="{54A0B1AE-ABCE-4CB6-A68B-5EDA62CB04FC}" type="presParOf" srcId="{36BC64CD-F001-48C3-95A4-53365B56F076}" destId="{5CF59786-1CC9-4835-A2B7-BA612E2283FA}" srcOrd="0" destOrd="0" presId="urn:microsoft.com/office/officeart/2008/layout/LinedList"/>
    <dgm:cxn modelId="{21FDF869-13CE-415E-8671-C9C9188AD62C}" type="presParOf" srcId="{36BC64CD-F001-48C3-95A4-53365B56F076}" destId="{987EE54E-0854-4316-9EA9-95AD8961CB0B}" srcOrd="1" destOrd="0" presId="urn:microsoft.com/office/officeart/2008/layout/LinedList"/>
    <dgm:cxn modelId="{ADBFB4B8-62FE-4317-AEF3-E45A935D978E}" type="presParOf" srcId="{025C06CC-0136-4313-BF7D-4618679E85B8}" destId="{DFA58121-C5CF-4425-A2C3-A5889137AB70}" srcOrd="10" destOrd="0" presId="urn:microsoft.com/office/officeart/2008/layout/LinedList"/>
    <dgm:cxn modelId="{9623C9F9-A902-4715-983D-818F9127E2E1}" type="presParOf" srcId="{025C06CC-0136-4313-BF7D-4618679E85B8}" destId="{8B3E1BBA-68EB-4B4B-8056-868371E199EE}" srcOrd="11" destOrd="0" presId="urn:microsoft.com/office/officeart/2008/layout/LinedList"/>
    <dgm:cxn modelId="{F3775C4A-A0ED-45DB-923C-CE4FF121D12C}" type="presParOf" srcId="{8B3E1BBA-68EB-4B4B-8056-868371E199EE}" destId="{8CF90717-C9D8-4B33-8C7F-F9052D7A0A62}" srcOrd="0" destOrd="0" presId="urn:microsoft.com/office/officeart/2008/layout/LinedList"/>
    <dgm:cxn modelId="{6D172D57-7C84-4AE4-8995-1B50858A4CF5}" type="presParOf" srcId="{8B3E1BBA-68EB-4B4B-8056-868371E199EE}" destId="{5497F986-F2BD-41DC-A1CD-ABD16A389976}" srcOrd="1" destOrd="0" presId="urn:microsoft.com/office/officeart/2008/layout/LinedList"/>
    <dgm:cxn modelId="{9337D3F4-AD1A-42FE-B8D1-DFFE099984A4}" type="presParOf" srcId="{025C06CC-0136-4313-BF7D-4618679E85B8}" destId="{86988BFC-CFB8-4F1B-9209-866F9539ADA1}" srcOrd="12" destOrd="0" presId="urn:microsoft.com/office/officeart/2008/layout/LinedList"/>
    <dgm:cxn modelId="{7F5AB717-55F2-4AD5-BA31-1494392CA0FB}" type="presParOf" srcId="{025C06CC-0136-4313-BF7D-4618679E85B8}" destId="{711947E5-40C7-4841-B991-57D4E8387545}" srcOrd="13" destOrd="0" presId="urn:microsoft.com/office/officeart/2008/layout/LinedList"/>
    <dgm:cxn modelId="{614F8A3D-A979-4F46-A691-8025A30CF7D7}" type="presParOf" srcId="{711947E5-40C7-4841-B991-57D4E8387545}" destId="{B16E29CF-FB9A-4A99-B036-5C1C96118BD3}" srcOrd="0" destOrd="0" presId="urn:microsoft.com/office/officeart/2008/layout/LinedList"/>
    <dgm:cxn modelId="{7A7C01CD-2160-496F-B211-2380F28DE525}" type="presParOf" srcId="{711947E5-40C7-4841-B991-57D4E8387545}" destId="{43121E9A-B85B-411E-8BED-F37BC003DB02}" srcOrd="1" destOrd="0" presId="urn:microsoft.com/office/officeart/2008/layout/LinedList"/>
    <dgm:cxn modelId="{512020FF-6A02-4334-8118-1909E4D174A9}" type="presParOf" srcId="{025C06CC-0136-4313-BF7D-4618679E85B8}" destId="{3EB39198-8AC2-47D2-A459-B2FC07D380A1}" srcOrd="14" destOrd="0" presId="urn:microsoft.com/office/officeart/2008/layout/LinedList"/>
    <dgm:cxn modelId="{D161EE0D-E13A-4216-A556-574E7FC83B48}" type="presParOf" srcId="{025C06CC-0136-4313-BF7D-4618679E85B8}" destId="{4EBC69E8-AACE-4200-8A2B-0AC4DDFF0F4F}" srcOrd="15" destOrd="0" presId="urn:microsoft.com/office/officeart/2008/layout/LinedList"/>
    <dgm:cxn modelId="{E1A2132D-59F5-4D45-8A63-0CB3830664CE}" type="presParOf" srcId="{4EBC69E8-AACE-4200-8A2B-0AC4DDFF0F4F}" destId="{D79AD738-3B13-4ED4-83F1-3E1D468F378A}" srcOrd="0" destOrd="0" presId="urn:microsoft.com/office/officeart/2008/layout/LinedList"/>
    <dgm:cxn modelId="{48C3B32D-1A68-4838-A29C-34C78F333F8C}" type="presParOf" srcId="{4EBC69E8-AACE-4200-8A2B-0AC4DDFF0F4F}" destId="{9DFA9D43-08B5-49B8-862E-68E26CC4CC8B}" srcOrd="1" destOrd="0" presId="urn:microsoft.com/office/officeart/2008/layout/LinedList"/>
    <dgm:cxn modelId="{7973D2E7-EC7A-4174-9B32-9FCD9EF4C8B6}" type="presParOf" srcId="{025C06CC-0136-4313-BF7D-4618679E85B8}" destId="{50D50CE1-4C15-4C00-81F7-22C0F56F4F1F}" srcOrd="16" destOrd="0" presId="urn:microsoft.com/office/officeart/2008/layout/LinedList"/>
    <dgm:cxn modelId="{A1462DD3-A516-488B-9582-E6D94FC01582}" type="presParOf" srcId="{025C06CC-0136-4313-BF7D-4618679E85B8}" destId="{6A2F0FA8-8970-4E4C-8EEC-3CA11DB0AED0}" srcOrd="17" destOrd="0" presId="urn:microsoft.com/office/officeart/2008/layout/LinedList"/>
    <dgm:cxn modelId="{D2B2FA65-3169-4F8A-B143-E274323DC208}" type="presParOf" srcId="{6A2F0FA8-8970-4E4C-8EEC-3CA11DB0AED0}" destId="{3CCCD971-FC47-47C7-8875-21E0F68810D3}" srcOrd="0" destOrd="0" presId="urn:microsoft.com/office/officeart/2008/layout/LinedList"/>
    <dgm:cxn modelId="{12D81D1A-82AB-4594-B05D-A9EF5D1752E5}" type="presParOf" srcId="{6A2F0FA8-8970-4E4C-8EEC-3CA11DB0AED0}" destId="{21815909-2835-4B4E-AD6C-DD49D924FB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45F43-CA42-4592-9F74-C00045E87E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5FDE8D-3570-409E-9285-E5D96B4B9B88}">
      <dgm:prSet/>
      <dgm:spPr/>
      <dgm:t>
        <a:bodyPr/>
        <a:lstStyle/>
        <a:p>
          <a:r>
            <a:rPr lang="nl-NL"/>
            <a:t>Belangrijk onderdeel van de arbowet is het beperken of voorkomen van lichamelijke belastingen</a:t>
          </a:r>
          <a:endParaRPr lang="en-US"/>
        </a:p>
      </dgm:t>
    </dgm:pt>
    <dgm:pt modelId="{81FD7968-7FA5-488C-9E2B-64ED30C7AF91}" type="parTrans" cxnId="{144C433C-F949-48EF-B683-3FFB31F02F19}">
      <dgm:prSet/>
      <dgm:spPr/>
      <dgm:t>
        <a:bodyPr/>
        <a:lstStyle/>
        <a:p>
          <a:endParaRPr lang="en-US"/>
        </a:p>
      </dgm:t>
    </dgm:pt>
    <dgm:pt modelId="{859E085C-47AE-493C-B8BB-3A319B56E14B}" type="sibTrans" cxnId="{144C433C-F949-48EF-B683-3FFB31F02F19}">
      <dgm:prSet/>
      <dgm:spPr/>
      <dgm:t>
        <a:bodyPr/>
        <a:lstStyle/>
        <a:p>
          <a:endParaRPr lang="en-US"/>
        </a:p>
      </dgm:t>
    </dgm:pt>
    <dgm:pt modelId="{9702A4D5-1FA6-4AF2-85EC-80D8A29CBE0C}">
      <dgm:prSet/>
      <dgm:spPr/>
      <dgm:t>
        <a:bodyPr/>
        <a:lstStyle/>
        <a:p>
          <a:r>
            <a:rPr lang="nl-NL"/>
            <a:t>Lichamelijke belasting ontstaat door een combinatie van krachtuitoefening, beweging en werkhouding</a:t>
          </a:r>
          <a:endParaRPr lang="en-US"/>
        </a:p>
      </dgm:t>
    </dgm:pt>
    <dgm:pt modelId="{E933447C-2B2E-4BBB-A656-549098B24DC9}" type="parTrans" cxnId="{1573D767-3080-4A0D-A428-191D95AA97A1}">
      <dgm:prSet/>
      <dgm:spPr/>
      <dgm:t>
        <a:bodyPr/>
        <a:lstStyle/>
        <a:p>
          <a:endParaRPr lang="en-US"/>
        </a:p>
      </dgm:t>
    </dgm:pt>
    <dgm:pt modelId="{8456D819-5274-4692-829A-09200423E0D4}" type="sibTrans" cxnId="{1573D767-3080-4A0D-A428-191D95AA97A1}">
      <dgm:prSet/>
      <dgm:spPr/>
      <dgm:t>
        <a:bodyPr/>
        <a:lstStyle/>
        <a:p>
          <a:endParaRPr lang="en-US"/>
        </a:p>
      </dgm:t>
    </dgm:pt>
    <dgm:pt modelId="{684E2408-8123-4601-A1D6-F84DE280609A}" type="pres">
      <dgm:prSet presAssocID="{13945F43-CA42-4592-9F74-C00045E87EC2}" presName="linear" presStyleCnt="0">
        <dgm:presLayoutVars>
          <dgm:animLvl val="lvl"/>
          <dgm:resizeHandles val="exact"/>
        </dgm:presLayoutVars>
      </dgm:prSet>
      <dgm:spPr/>
    </dgm:pt>
    <dgm:pt modelId="{16A47C58-23BE-4FD8-B787-6DED74C4D02A}" type="pres">
      <dgm:prSet presAssocID="{995FDE8D-3570-409E-9285-E5D96B4B9B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719C1A-59A4-4CB1-A691-0784F9C6B11A}" type="pres">
      <dgm:prSet presAssocID="{859E085C-47AE-493C-B8BB-3A319B56E14B}" presName="spacer" presStyleCnt="0"/>
      <dgm:spPr/>
    </dgm:pt>
    <dgm:pt modelId="{B0FDF331-8082-4C46-B110-8B1C44B156CC}" type="pres">
      <dgm:prSet presAssocID="{9702A4D5-1FA6-4AF2-85EC-80D8A29CBE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1B5BD0D-1AE1-4EE6-BDF4-DBA0E7C8CF74}" type="presOf" srcId="{13945F43-CA42-4592-9F74-C00045E87EC2}" destId="{684E2408-8123-4601-A1D6-F84DE280609A}" srcOrd="0" destOrd="0" presId="urn:microsoft.com/office/officeart/2005/8/layout/vList2"/>
    <dgm:cxn modelId="{144C433C-F949-48EF-B683-3FFB31F02F19}" srcId="{13945F43-CA42-4592-9F74-C00045E87EC2}" destId="{995FDE8D-3570-409E-9285-E5D96B4B9B88}" srcOrd="0" destOrd="0" parTransId="{81FD7968-7FA5-488C-9E2B-64ED30C7AF91}" sibTransId="{859E085C-47AE-493C-B8BB-3A319B56E14B}"/>
    <dgm:cxn modelId="{1573D767-3080-4A0D-A428-191D95AA97A1}" srcId="{13945F43-CA42-4592-9F74-C00045E87EC2}" destId="{9702A4D5-1FA6-4AF2-85EC-80D8A29CBE0C}" srcOrd="1" destOrd="0" parTransId="{E933447C-2B2E-4BBB-A656-549098B24DC9}" sibTransId="{8456D819-5274-4692-829A-09200423E0D4}"/>
    <dgm:cxn modelId="{FC7A144B-E956-4859-A2B9-A295AE3A0DA9}" type="presOf" srcId="{9702A4D5-1FA6-4AF2-85EC-80D8A29CBE0C}" destId="{B0FDF331-8082-4C46-B110-8B1C44B156CC}" srcOrd="0" destOrd="0" presId="urn:microsoft.com/office/officeart/2005/8/layout/vList2"/>
    <dgm:cxn modelId="{D9001388-0466-484B-93F7-30765D253476}" type="presOf" srcId="{995FDE8D-3570-409E-9285-E5D96B4B9B88}" destId="{16A47C58-23BE-4FD8-B787-6DED74C4D02A}" srcOrd="0" destOrd="0" presId="urn:microsoft.com/office/officeart/2005/8/layout/vList2"/>
    <dgm:cxn modelId="{F97BAA95-9DB2-4541-98A7-AD87F57442D5}" type="presParOf" srcId="{684E2408-8123-4601-A1D6-F84DE280609A}" destId="{16A47C58-23BE-4FD8-B787-6DED74C4D02A}" srcOrd="0" destOrd="0" presId="urn:microsoft.com/office/officeart/2005/8/layout/vList2"/>
    <dgm:cxn modelId="{71722496-9CC1-43A4-B4F0-21ACB6931E54}" type="presParOf" srcId="{684E2408-8123-4601-A1D6-F84DE280609A}" destId="{3B719C1A-59A4-4CB1-A691-0784F9C6B11A}" srcOrd="1" destOrd="0" presId="urn:microsoft.com/office/officeart/2005/8/layout/vList2"/>
    <dgm:cxn modelId="{42C6D249-BC78-4DD2-8E70-0274E6F89DA8}" type="presParOf" srcId="{684E2408-8123-4601-A1D6-F84DE280609A}" destId="{B0FDF331-8082-4C46-B110-8B1C44B156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DD86-F361-4F1C-A444-6EDB21CE7E2D}">
      <dsp:nvSpPr>
        <dsp:cNvPr id="0" name=""/>
        <dsp:cNvSpPr/>
      </dsp:nvSpPr>
      <dsp:spPr>
        <a:xfrm>
          <a:off x="0" y="607"/>
          <a:ext cx="5473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AA880-CFE7-400D-BE8E-FB630E4D4EC0}">
      <dsp:nvSpPr>
        <dsp:cNvPr id="0" name=""/>
        <dsp:cNvSpPr/>
      </dsp:nvSpPr>
      <dsp:spPr>
        <a:xfrm>
          <a:off x="0" y="607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Terugblik vorig blok</a:t>
          </a:r>
          <a:endParaRPr lang="en-US" sz="2500" kern="1200"/>
        </a:p>
      </dsp:txBody>
      <dsp:txXfrm>
        <a:off x="0" y="607"/>
        <a:ext cx="5473546" cy="552982"/>
      </dsp:txXfrm>
    </dsp:sp>
    <dsp:sp modelId="{86D800DE-941E-4F50-BECC-3BA526AAEB9F}">
      <dsp:nvSpPr>
        <dsp:cNvPr id="0" name=""/>
        <dsp:cNvSpPr/>
      </dsp:nvSpPr>
      <dsp:spPr>
        <a:xfrm>
          <a:off x="0" y="553589"/>
          <a:ext cx="54735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B957C-E248-4237-A5C9-46EA71FB8E76}">
      <dsp:nvSpPr>
        <dsp:cNvPr id="0" name=""/>
        <dsp:cNvSpPr/>
      </dsp:nvSpPr>
      <dsp:spPr>
        <a:xfrm>
          <a:off x="0" y="553589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Inhoud dit blok</a:t>
          </a:r>
          <a:endParaRPr lang="en-US" sz="2500" kern="1200"/>
        </a:p>
      </dsp:txBody>
      <dsp:txXfrm>
        <a:off x="0" y="553589"/>
        <a:ext cx="5473546" cy="552982"/>
      </dsp:txXfrm>
    </dsp:sp>
    <dsp:sp modelId="{D284784D-DEFF-4D53-9F42-77F08041822F}">
      <dsp:nvSpPr>
        <dsp:cNvPr id="0" name=""/>
        <dsp:cNvSpPr/>
      </dsp:nvSpPr>
      <dsp:spPr>
        <a:xfrm>
          <a:off x="0" y="1106572"/>
          <a:ext cx="547354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8660D-DFAF-4839-9F16-6255BFC9F750}">
      <dsp:nvSpPr>
        <dsp:cNvPr id="0" name=""/>
        <dsp:cNvSpPr/>
      </dsp:nvSpPr>
      <dsp:spPr>
        <a:xfrm>
          <a:off x="0" y="1106572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Leerdoelen </a:t>
          </a:r>
          <a:endParaRPr lang="en-US" sz="2500" kern="1200"/>
        </a:p>
      </dsp:txBody>
      <dsp:txXfrm>
        <a:off x="0" y="1106572"/>
        <a:ext cx="5473546" cy="552982"/>
      </dsp:txXfrm>
    </dsp:sp>
    <dsp:sp modelId="{CB018AF6-035A-46DB-B46F-387990896843}">
      <dsp:nvSpPr>
        <dsp:cNvPr id="0" name=""/>
        <dsp:cNvSpPr/>
      </dsp:nvSpPr>
      <dsp:spPr>
        <a:xfrm>
          <a:off x="0" y="1659554"/>
          <a:ext cx="54735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8B526-5D1F-461A-976F-CF1513B8E9B8}">
      <dsp:nvSpPr>
        <dsp:cNvPr id="0" name=""/>
        <dsp:cNvSpPr/>
      </dsp:nvSpPr>
      <dsp:spPr>
        <a:xfrm>
          <a:off x="0" y="1659554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Arbeidsomstandigheden</a:t>
          </a:r>
          <a:endParaRPr lang="en-US" sz="2500" kern="1200"/>
        </a:p>
      </dsp:txBody>
      <dsp:txXfrm>
        <a:off x="0" y="1659554"/>
        <a:ext cx="5473546" cy="552982"/>
      </dsp:txXfrm>
    </dsp:sp>
    <dsp:sp modelId="{BD9F0D56-335B-4D8A-80B6-DF50C2170973}">
      <dsp:nvSpPr>
        <dsp:cNvPr id="0" name=""/>
        <dsp:cNvSpPr/>
      </dsp:nvSpPr>
      <dsp:spPr>
        <a:xfrm>
          <a:off x="0" y="2212536"/>
          <a:ext cx="54735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59786-1CC9-4835-A2B7-BA612E2283FA}">
      <dsp:nvSpPr>
        <dsp:cNvPr id="0" name=""/>
        <dsp:cNvSpPr/>
      </dsp:nvSpPr>
      <dsp:spPr>
        <a:xfrm>
          <a:off x="0" y="2212536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Lichamelijke belasting</a:t>
          </a:r>
          <a:endParaRPr lang="en-US" sz="2500" kern="1200"/>
        </a:p>
      </dsp:txBody>
      <dsp:txXfrm>
        <a:off x="0" y="2212536"/>
        <a:ext cx="5473546" cy="552982"/>
      </dsp:txXfrm>
    </dsp:sp>
    <dsp:sp modelId="{DFA58121-C5CF-4425-A2C3-A5889137AB70}">
      <dsp:nvSpPr>
        <dsp:cNvPr id="0" name=""/>
        <dsp:cNvSpPr/>
      </dsp:nvSpPr>
      <dsp:spPr>
        <a:xfrm>
          <a:off x="0" y="2765519"/>
          <a:ext cx="5473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90717-C9D8-4B33-8C7F-F9052D7A0A62}">
      <dsp:nvSpPr>
        <dsp:cNvPr id="0" name=""/>
        <dsp:cNvSpPr/>
      </dsp:nvSpPr>
      <dsp:spPr>
        <a:xfrm>
          <a:off x="0" y="2765519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Zwangerschap</a:t>
          </a:r>
          <a:endParaRPr lang="en-US" sz="2500" kern="1200"/>
        </a:p>
      </dsp:txBody>
      <dsp:txXfrm>
        <a:off x="0" y="2765519"/>
        <a:ext cx="5473546" cy="552982"/>
      </dsp:txXfrm>
    </dsp:sp>
    <dsp:sp modelId="{86988BFC-CFB8-4F1B-9209-866F9539ADA1}">
      <dsp:nvSpPr>
        <dsp:cNvPr id="0" name=""/>
        <dsp:cNvSpPr/>
      </dsp:nvSpPr>
      <dsp:spPr>
        <a:xfrm>
          <a:off x="0" y="3318501"/>
          <a:ext cx="54735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E29CF-FB9A-4A99-B036-5C1C96118BD3}">
      <dsp:nvSpPr>
        <dsp:cNvPr id="0" name=""/>
        <dsp:cNvSpPr/>
      </dsp:nvSpPr>
      <dsp:spPr>
        <a:xfrm>
          <a:off x="0" y="3318501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Bedrijfshulpverlening</a:t>
          </a:r>
          <a:endParaRPr lang="en-US" sz="2500" kern="1200"/>
        </a:p>
      </dsp:txBody>
      <dsp:txXfrm>
        <a:off x="0" y="3318501"/>
        <a:ext cx="5473546" cy="552982"/>
      </dsp:txXfrm>
    </dsp:sp>
    <dsp:sp modelId="{3EB39198-8AC2-47D2-A459-B2FC07D380A1}">
      <dsp:nvSpPr>
        <dsp:cNvPr id="0" name=""/>
        <dsp:cNvSpPr/>
      </dsp:nvSpPr>
      <dsp:spPr>
        <a:xfrm>
          <a:off x="0" y="3871483"/>
          <a:ext cx="547354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AD738-3B13-4ED4-83F1-3E1D468F378A}">
      <dsp:nvSpPr>
        <dsp:cNvPr id="0" name=""/>
        <dsp:cNvSpPr/>
      </dsp:nvSpPr>
      <dsp:spPr>
        <a:xfrm>
          <a:off x="0" y="3871483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Milieu en duurzaamheid</a:t>
          </a:r>
          <a:endParaRPr lang="en-US" sz="2500" kern="1200"/>
        </a:p>
      </dsp:txBody>
      <dsp:txXfrm>
        <a:off x="0" y="3871483"/>
        <a:ext cx="5473546" cy="552982"/>
      </dsp:txXfrm>
    </dsp:sp>
    <dsp:sp modelId="{50D50CE1-4C15-4C00-81F7-22C0F56F4F1F}">
      <dsp:nvSpPr>
        <dsp:cNvPr id="0" name=""/>
        <dsp:cNvSpPr/>
      </dsp:nvSpPr>
      <dsp:spPr>
        <a:xfrm>
          <a:off x="0" y="4424466"/>
          <a:ext cx="54735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CD971-FC47-47C7-8875-21E0F68810D3}">
      <dsp:nvSpPr>
        <dsp:cNvPr id="0" name=""/>
        <dsp:cNvSpPr/>
      </dsp:nvSpPr>
      <dsp:spPr>
        <a:xfrm>
          <a:off x="0" y="4424466"/>
          <a:ext cx="5473546" cy="55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Opdracht </a:t>
          </a:r>
          <a:endParaRPr lang="en-US" sz="2500" kern="1200"/>
        </a:p>
      </dsp:txBody>
      <dsp:txXfrm>
        <a:off x="0" y="4424466"/>
        <a:ext cx="5473546" cy="552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47C58-23BE-4FD8-B787-6DED74C4D02A}">
      <dsp:nvSpPr>
        <dsp:cNvPr id="0" name=""/>
        <dsp:cNvSpPr/>
      </dsp:nvSpPr>
      <dsp:spPr>
        <a:xfrm>
          <a:off x="0" y="374535"/>
          <a:ext cx="5283200" cy="196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Belangrijk onderdeel van de arbowet is het beperken of voorkomen van lichamelijke belastingen</a:t>
          </a:r>
          <a:endParaRPr lang="en-US" sz="2800" kern="1200"/>
        </a:p>
      </dsp:txBody>
      <dsp:txXfrm>
        <a:off x="95953" y="470488"/>
        <a:ext cx="5091294" cy="1773694"/>
      </dsp:txXfrm>
    </dsp:sp>
    <dsp:sp modelId="{B0FDF331-8082-4C46-B110-8B1C44B156CC}">
      <dsp:nvSpPr>
        <dsp:cNvPr id="0" name=""/>
        <dsp:cNvSpPr/>
      </dsp:nvSpPr>
      <dsp:spPr>
        <a:xfrm>
          <a:off x="0" y="2420776"/>
          <a:ext cx="5283200" cy="196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Lichamelijke belasting ontstaat door een combinatie van krachtuitoefening, beweging en werkhouding</a:t>
          </a:r>
          <a:endParaRPr lang="en-US" sz="2800" kern="1200"/>
        </a:p>
      </dsp:txBody>
      <dsp:txXfrm>
        <a:off x="95953" y="2516729"/>
        <a:ext cx="5091294" cy="177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8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EEC22D-221A-D862-39CF-2326BB357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nl-NL" sz="5100">
                <a:solidFill>
                  <a:srgbClr val="FFFFFF"/>
                </a:solidFill>
              </a:rPr>
              <a:t>Huisvesting en Hygiene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5592C8-6FA8-3835-AAB1-3D9A7274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FFFFF"/>
                </a:solidFill>
              </a:rPr>
              <a:t>BLOK 3</a:t>
            </a:r>
          </a:p>
        </p:txBody>
      </p:sp>
      <p:pic>
        <p:nvPicPr>
          <p:cNvPr id="15" name="Picture 3" descr="Witte gereedschappen en schalen">
            <a:extLst>
              <a:ext uri="{FF2B5EF4-FFF2-40B4-BE49-F238E27FC236}">
                <a16:creationId xmlns:a16="http://schemas.microsoft.com/office/drawing/2014/main" id="{CBAD7CE5-7BC8-2121-A544-F187DCAE1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5753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954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6CFB3-E71C-3831-9653-D7F33CDA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10766774" cy="1514143"/>
          </a:xfrm>
        </p:spPr>
        <p:txBody>
          <a:bodyPr>
            <a:normAutofit/>
          </a:bodyPr>
          <a:lstStyle/>
          <a:p>
            <a:r>
              <a:rPr lang="nl-NL" dirty="0"/>
              <a:t>Bedrijfshulpverlening </a:t>
            </a:r>
          </a:p>
        </p:txBody>
      </p:sp>
      <p:pic>
        <p:nvPicPr>
          <p:cNvPr id="5" name="Afbeelding 4" descr="Brandblusser en slang in de gang van een hotel">
            <a:extLst>
              <a:ext uri="{FF2B5EF4-FFF2-40B4-BE49-F238E27FC236}">
                <a16:creationId xmlns:a16="http://schemas.microsoft.com/office/drawing/2014/main" id="{C9AFB126-D82D-B05F-1136-EE8EE4431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2" b="4764"/>
          <a:stretch/>
        </p:blipFill>
        <p:spPr>
          <a:xfrm>
            <a:off x="20" y="2914649"/>
            <a:ext cx="6361059" cy="3943347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BFA0C-552B-F319-1EC3-0603AC35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270" y="2391995"/>
            <a:ext cx="4813752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/>
              <a:t>Bhv’ers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/>
              <a:t>Moet in noodsituaties kunnen optreden en eerste hulp bieden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/>
              <a:t>Volgens de </a:t>
            </a:r>
            <a:r>
              <a:rPr lang="nl-NL" sz="1900" dirty="0" err="1"/>
              <a:t>arbowet</a:t>
            </a:r>
            <a:r>
              <a:rPr lang="nl-NL" sz="1900" dirty="0"/>
              <a:t> moet iedere ondernemer, één of meerdere Bhv’ers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/>
              <a:t>Gericht op beschermen werknemers, maar ook bezoekers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446264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7910B0-FE46-620F-8820-77F62DEA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10766774" cy="1514143"/>
          </a:xfrm>
        </p:spPr>
        <p:txBody>
          <a:bodyPr>
            <a:normAutofit/>
          </a:bodyPr>
          <a:lstStyle/>
          <a:p>
            <a:r>
              <a:rPr lang="nl-NL" dirty="0"/>
              <a:t>Milieu en duurzaamheid </a:t>
            </a:r>
          </a:p>
        </p:txBody>
      </p:sp>
      <p:pic>
        <p:nvPicPr>
          <p:cNvPr id="15" name="Picture 4" descr="Hand die bal vasthoudt">
            <a:extLst>
              <a:ext uri="{FF2B5EF4-FFF2-40B4-BE49-F238E27FC236}">
                <a16:creationId xmlns:a16="http://schemas.microsoft.com/office/drawing/2014/main" id="{98B3E00F-425A-73D1-1B67-145BD424C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781"/>
          <a:stretch/>
        </p:blipFill>
        <p:spPr>
          <a:xfrm>
            <a:off x="20" y="2914649"/>
            <a:ext cx="6361059" cy="3943347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6B7FF7-62C6-9F44-A03A-46F9786D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270" y="2391995"/>
            <a:ext cx="4813752" cy="3174788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In een duurzame wereld zijn mens, milieu en economie met elkaar in evenwicht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Duurzaam = zuinig omgaat met grondstoffen en de natuur zo min mogelijk schaadt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Bedrijven moeten zich houden aan de milieu wetgeving en de milieu regels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De omgevingswet beschrijft hoe bedrijven afval moeten verwerken, inzamelen en inleveren</a:t>
            </a:r>
          </a:p>
        </p:txBody>
      </p:sp>
    </p:spTree>
    <p:extLst>
      <p:ext uri="{BB962C8B-B14F-4D97-AF65-F5344CB8AC3E}">
        <p14:creationId xmlns:p14="http://schemas.microsoft.com/office/powerpoint/2010/main" val="3798650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4BA46D-A468-F8F2-4D3A-9DA7EA7C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31" y="552782"/>
            <a:ext cx="5369169" cy="115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/>
              <a:t>Milieu en duurzaamheid </a:t>
            </a:r>
          </a:p>
        </p:txBody>
      </p:sp>
      <p:pic>
        <p:nvPicPr>
          <p:cNvPr id="5" name="Picture 4" descr="Lege plastic fles in de prullenmand gooien">
            <a:extLst>
              <a:ext uri="{FF2B5EF4-FFF2-40B4-BE49-F238E27FC236}">
                <a16:creationId xmlns:a16="http://schemas.microsoft.com/office/drawing/2014/main" id="{C2D8E57D-A021-0B63-09C9-B009722C8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6" r="27068" b="1"/>
          <a:stretch/>
        </p:blipFill>
        <p:spPr>
          <a:xfrm>
            <a:off x="-16745" y="211090"/>
            <a:ext cx="5544176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AA012-A977-9E7C-C89D-FCE79D8B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526" y="2391995"/>
            <a:ext cx="5355276" cy="31747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700" dirty="0"/>
              <a:t>Scheiden van afval in de dierverzorging: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Papier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Plastic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Glas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GFT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Medisch afval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Dierlijk afval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Restafval </a:t>
            </a:r>
          </a:p>
        </p:txBody>
      </p:sp>
    </p:spTree>
    <p:extLst>
      <p:ext uri="{BB962C8B-B14F-4D97-AF65-F5344CB8AC3E}">
        <p14:creationId xmlns:p14="http://schemas.microsoft.com/office/powerpoint/2010/main" val="234525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AB218D-6FF5-930A-A1EE-C2822C9C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r>
              <a:rPr lang="nl-NL" dirty="0"/>
              <a:t>Opdracht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16DC5F-EC0C-F4E1-6464-1EC5D1C6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Maken hoofdstuk 9 in het werkboek: Werken met dieren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10 minuten de tijd</a:t>
            </a:r>
          </a:p>
        </p:txBody>
      </p:sp>
      <p:pic>
        <p:nvPicPr>
          <p:cNvPr id="15" name="Picture 4" descr="Een race tussen vier konijnen en één schildpad. De schildpad loopt voorop.">
            <a:extLst>
              <a:ext uri="{FF2B5EF4-FFF2-40B4-BE49-F238E27FC236}">
                <a16:creationId xmlns:a16="http://schemas.microsoft.com/office/drawing/2014/main" id="{1CA2ABF6-5757-5480-3A65-4DA37A44B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9" r="14833" b="2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1831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F8E156-11EA-CBEB-0EEB-788BFF1E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r>
              <a:rPr lang="nl-NL" dirty="0"/>
              <a:t>Deze les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C003624-C991-D505-181A-500D8C8A0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992010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827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EC5EDB-0D45-8FDC-83A9-BD5DFAB7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r>
              <a:rPr lang="nl-NL" dirty="0"/>
              <a:t>Terugblik vorig blok	</a:t>
            </a:r>
          </a:p>
        </p:txBody>
      </p:sp>
      <p:pic>
        <p:nvPicPr>
          <p:cNvPr id="5" name="Picture 4" descr="Plant die in een scheur in het beton groeit">
            <a:extLst>
              <a:ext uri="{FF2B5EF4-FFF2-40B4-BE49-F238E27FC236}">
                <a16:creationId xmlns:a16="http://schemas.microsoft.com/office/drawing/2014/main" id="{8AC1C09D-3103-AFD2-A979-2DC7C3BE4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2" r="30956" b="-1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9689C0-933C-42DA-DF67-E6FE8D78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5"/>
            <a:ext cx="5355276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Is de eindopdracht besproken?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hebben jullie vorig blok gedaan?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Welke diersoorten hebben jullie het over gehad?</a:t>
            </a:r>
          </a:p>
        </p:txBody>
      </p:sp>
    </p:spTree>
    <p:extLst>
      <p:ext uri="{BB962C8B-B14F-4D97-AF65-F5344CB8AC3E}">
        <p14:creationId xmlns:p14="http://schemas.microsoft.com/office/powerpoint/2010/main" val="654314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3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5C7BC1E0-1C8D-47CB-B48A-D3D0D2EF0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1">
            <a:extLst>
              <a:ext uri="{FF2B5EF4-FFF2-40B4-BE49-F238E27FC236}">
                <a16:creationId xmlns:a16="http://schemas.microsoft.com/office/drawing/2014/main" id="{3AD1C04B-04EF-43BA-B2AB-6F52AF8B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"/>
            <a:ext cx="6939937" cy="6453893"/>
          </a:xfrm>
          <a:custGeom>
            <a:avLst/>
            <a:gdLst>
              <a:gd name="connsiteX0" fmla="*/ 111814 w 4695433"/>
              <a:gd name="connsiteY0" fmla="*/ 3049004 h 4582435"/>
              <a:gd name="connsiteX1" fmla="*/ 297409 w 4695433"/>
              <a:gd name="connsiteY1" fmla="*/ 3091902 h 4582435"/>
              <a:gd name="connsiteX2" fmla="*/ 416673 w 4695433"/>
              <a:gd name="connsiteY2" fmla="*/ 3537003 h 4582435"/>
              <a:gd name="connsiteX3" fmla="*/ 31751 w 4695433"/>
              <a:gd name="connsiteY3" fmla="*/ 3683368 h 4582435"/>
              <a:gd name="connsiteX4" fmla="*/ 0 w 4695433"/>
              <a:gd name="connsiteY4" fmla="*/ 3669070 h 4582435"/>
              <a:gd name="connsiteX5" fmla="*/ 0 w 4695433"/>
              <a:gd name="connsiteY5" fmla="*/ 3079852 h 4582435"/>
              <a:gd name="connsiteX6" fmla="*/ 35156 w 4695433"/>
              <a:gd name="connsiteY6" fmla="*/ 3063756 h 4582435"/>
              <a:gd name="connsiteX7" fmla="*/ 111814 w 4695433"/>
              <a:gd name="connsiteY7" fmla="*/ 3049004 h 4582435"/>
              <a:gd name="connsiteX8" fmla="*/ 0 w 4695433"/>
              <a:gd name="connsiteY8" fmla="*/ 0 h 4582435"/>
              <a:gd name="connsiteX9" fmla="*/ 4695433 w 4695433"/>
              <a:gd name="connsiteY9" fmla="*/ 0 h 4582435"/>
              <a:gd name="connsiteX10" fmla="*/ 4663044 w 4695433"/>
              <a:gd name="connsiteY10" fmla="*/ 68762 h 4582435"/>
              <a:gd name="connsiteX11" fmla="*/ 4571319 w 4695433"/>
              <a:gd name="connsiteY11" fmla="*/ 201411 h 4582435"/>
              <a:gd name="connsiteX12" fmla="*/ 4099777 w 4695433"/>
              <a:gd name="connsiteY12" fmla="*/ 504347 h 4582435"/>
              <a:gd name="connsiteX13" fmla="*/ 3811860 w 4695433"/>
              <a:gd name="connsiteY13" fmla="*/ 1682068 h 4582435"/>
              <a:gd name="connsiteX14" fmla="*/ 3167043 w 4695433"/>
              <a:gd name="connsiteY14" fmla="*/ 4278500 h 4582435"/>
              <a:gd name="connsiteX15" fmla="*/ 2640955 w 4695433"/>
              <a:gd name="connsiteY15" fmla="*/ 4485587 h 4582435"/>
              <a:gd name="connsiteX16" fmla="*/ 1495663 w 4695433"/>
              <a:gd name="connsiteY16" fmla="*/ 4435228 h 4582435"/>
              <a:gd name="connsiteX17" fmla="*/ 1020813 w 4695433"/>
              <a:gd name="connsiteY17" fmla="*/ 3838149 h 4582435"/>
              <a:gd name="connsiteX18" fmla="*/ 626404 w 4695433"/>
              <a:gd name="connsiteY18" fmla="*/ 3045292 h 4582435"/>
              <a:gd name="connsiteX19" fmla="*/ 147061 w 4695433"/>
              <a:gd name="connsiteY19" fmla="*/ 2765401 h 4582435"/>
              <a:gd name="connsiteX20" fmla="*/ 0 w 4695433"/>
              <a:gd name="connsiteY20" fmla="*/ 2736690 h 458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95433" h="4582435">
                <a:moveTo>
                  <a:pt x="111814" y="3049004"/>
                </a:moveTo>
                <a:cubicBezTo>
                  <a:pt x="174417" y="3044581"/>
                  <a:pt x="238967" y="3058160"/>
                  <a:pt x="297409" y="3091902"/>
                </a:cubicBezTo>
                <a:cubicBezTo>
                  <a:pt x="453255" y="3181878"/>
                  <a:pt x="506651" y="3381158"/>
                  <a:pt x="416673" y="3537003"/>
                </a:cubicBezTo>
                <a:cubicBezTo>
                  <a:pt x="337943" y="3673368"/>
                  <a:pt x="175529" y="3731295"/>
                  <a:pt x="31751" y="3683368"/>
                </a:cubicBezTo>
                <a:lnTo>
                  <a:pt x="0" y="3669070"/>
                </a:lnTo>
                <a:lnTo>
                  <a:pt x="0" y="3079852"/>
                </a:lnTo>
                <a:lnTo>
                  <a:pt x="35156" y="3063756"/>
                </a:lnTo>
                <a:cubicBezTo>
                  <a:pt x="59982" y="3055817"/>
                  <a:pt x="85729" y="3050848"/>
                  <a:pt x="111814" y="3049004"/>
                </a:cubicBezTo>
                <a:close/>
                <a:moveTo>
                  <a:pt x="0" y="0"/>
                </a:moveTo>
                <a:lnTo>
                  <a:pt x="4695433" y="0"/>
                </a:lnTo>
                <a:lnTo>
                  <a:pt x="4663044" y="68762"/>
                </a:lnTo>
                <a:cubicBezTo>
                  <a:pt x="4636274" y="118744"/>
                  <a:pt x="4605467" y="163546"/>
                  <a:pt x="4571319" y="201411"/>
                </a:cubicBezTo>
                <a:cubicBezTo>
                  <a:pt x="4449886" y="335755"/>
                  <a:pt x="4268949" y="426743"/>
                  <a:pt x="4099777" y="504347"/>
                </a:cubicBezTo>
                <a:cubicBezTo>
                  <a:pt x="3604896" y="731933"/>
                  <a:pt x="3591784" y="1317548"/>
                  <a:pt x="3811860" y="1682068"/>
                </a:cubicBezTo>
                <a:cubicBezTo>
                  <a:pt x="4454413" y="2741008"/>
                  <a:pt x="4084752" y="3706193"/>
                  <a:pt x="3167043" y="4278500"/>
                </a:cubicBezTo>
                <a:cubicBezTo>
                  <a:pt x="3009772" y="4376529"/>
                  <a:pt x="2817700" y="4417630"/>
                  <a:pt x="2640955" y="4485587"/>
                </a:cubicBezTo>
                <a:cubicBezTo>
                  <a:pt x="2250950" y="4603206"/>
                  <a:pt x="1866703" y="4642930"/>
                  <a:pt x="1495663" y="4435228"/>
                </a:cubicBezTo>
                <a:cubicBezTo>
                  <a:pt x="1259049" y="4302759"/>
                  <a:pt x="1121911" y="4090107"/>
                  <a:pt x="1020813" y="3838149"/>
                </a:cubicBezTo>
                <a:cubicBezTo>
                  <a:pt x="910679" y="3564211"/>
                  <a:pt x="784571" y="3292847"/>
                  <a:pt x="626404" y="3045292"/>
                </a:cubicBezTo>
                <a:cubicBezTo>
                  <a:pt x="516355" y="2873268"/>
                  <a:pt x="336073" y="2807363"/>
                  <a:pt x="147061" y="2765401"/>
                </a:cubicBezTo>
                <a:lnTo>
                  <a:pt x="0" y="27366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F4E02-B9A9-A332-C251-B23D05DA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0"/>
            <a:ext cx="4298417" cy="2539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Inhoud dit blok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A0F2B69-6CDF-FBC2-968F-A66734D0D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56" t="7672" r="1666" b="30393"/>
          <a:stretch/>
        </p:blipFill>
        <p:spPr>
          <a:xfrm>
            <a:off x="6212180" y="1233760"/>
            <a:ext cx="5971279" cy="39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64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53D6B0-32EB-803B-D600-250D5E3F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r>
              <a:rPr lang="nl-NL" dirty="0"/>
              <a:t>Leerdoelen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1A4DA5-1E2D-2E6E-425B-CB913AA7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/>
              <a:t>Je weet wat de arbeidsomstandighedenwet inhoudt, en wat het verschil is met een arbeidscatalogus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/>
              <a:t>Je weet op welke manier je bijv. een hond op een correcte manier tilt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/>
              <a:t>Je kan iemand die zwanger is uitleggen wat zij wel en wat zij niet kan doen als het gaat om het vak </a:t>
            </a:r>
            <a:r>
              <a:rPr lang="nl-NL" sz="1700" err="1"/>
              <a:t>dierverzoring</a:t>
            </a:r>
            <a:endParaRPr lang="nl-NL" sz="17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/>
              <a:t>Je kent het begrip duurzaamheid en kan twee voorbeelden opnoemen van verduurzamen</a:t>
            </a:r>
          </a:p>
        </p:txBody>
      </p:sp>
      <p:pic>
        <p:nvPicPr>
          <p:cNvPr id="5" name="Afbeelding 4" descr="Wereldbol vanuit de ruimte">
            <a:extLst>
              <a:ext uri="{FF2B5EF4-FFF2-40B4-BE49-F238E27FC236}">
                <a16:creationId xmlns:a16="http://schemas.microsoft.com/office/drawing/2014/main" id="{015DC93C-DAFE-8A71-6F58-CB1E98501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r="27747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2238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52A5B-5810-4130-A3DB-FD2582D05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FE145C-BED6-4533-8211-7AC773F7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16078" cy="6858000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F04EEB-8473-C8F6-9057-C4A8D890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6029325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400" dirty="0"/>
              <a:t>Arbeidsomstandighedenwet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5CAEC-26D2-F485-BD47-DC45D663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6029325" cy="403653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Zorgt ervoor dat alle mensen veilig en gezond kunnen leven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Bevorderen veiligheid, gezondheid en het welzijn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Regels over werken met gevaarlijke stoffen, blotstelling aan geluid en hoelang je achter een beeldscherm mag werken</a:t>
            </a:r>
          </a:p>
          <a:p>
            <a:pPr>
              <a:lnSpc>
                <a:spcPct val="100000"/>
              </a:lnSpc>
            </a:pPr>
            <a:endParaRPr lang="nl-NL" sz="17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700" dirty="0"/>
              <a:t>De werkgever speelt een belangrijke rol bij bepaalde regels. De werkgever en werknemer beschrijven in een </a:t>
            </a:r>
            <a:r>
              <a:rPr lang="nl-NL" sz="1700" b="1" dirty="0" err="1"/>
              <a:t>arbocatalogus</a:t>
            </a:r>
            <a:r>
              <a:rPr lang="nl-NL" sz="1700" dirty="0"/>
              <a:t> welke regels zijn opgesteld om gezond en veilig te kunnen werken</a:t>
            </a:r>
          </a:p>
        </p:txBody>
      </p:sp>
    </p:spTree>
    <p:extLst>
      <p:ext uri="{BB962C8B-B14F-4D97-AF65-F5344CB8AC3E}">
        <p14:creationId xmlns:p14="http://schemas.microsoft.com/office/powerpoint/2010/main" val="3078326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6CCC8-AA39-4037-B3E2-70602B93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69E622-C3AA-110E-3F2A-38F34F8B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r>
              <a:rPr lang="nl-NL" dirty="0"/>
              <a:t>Lichamelijke belasting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7D53417-ED80-FB54-A4FD-A1C18950A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941183"/>
              </p:ext>
            </p:extLst>
          </p:nvPr>
        </p:nvGraphicFramePr>
        <p:xfrm>
          <a:off x="5046663" y="811213"/>
          <a:ext cx="5283200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679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C4B0BF-A89A-FFB0-B11E-B7CF9DCF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31" y="552782"/>
            <a:ext cx="5369169" cy="115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/>
              <a:t>Lichamelijke belasting</a:t>
            </a:r>
          </a:p>
        </p:txBody>
      </p:sp>
      <p:pic>
        <p:nvPicPr>
          <p:cNvPr id="5" name="Picture 4" descr="Halters op de vloer van een sportschool">
            <a:extLst>
              <a:ext uri="{FF2B5EF4-FFF2-40B4-BE49-F238E27FC236}">
                <a16:creationId xmlns:a16="http://schemas.microsoft.com/office/drawing/2014/main" id="{B829677D-B9F9-1CA2-9A31-15C319682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0" r="1" b="1"/>
          <a:stretch/>
        </p:blipFill>
        <p:spPr>
          <a:xfrm>
            <a:off x="-16745" y="211090"/>
            <a:ext cx="5544176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B9C6F-E198-6DE8-A2EE-50ED0D9C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526" y="2391995"/>
            <a:ext cx="5355276" cy="3174788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1500" dirty="0"/>
              <a:t>Knieën</a:t>
            </a:r>
          </a:p>
          <a:p>
            <a:pPr marL="6858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Buig bij het optillen je knieën en beweeg altijd langzaam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1500" dirty="0"/>
              <a:t>Rug</a:t>
            </a:r>
          </a:p>
          <a:p>
            <a:pPr marL="6858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Houd je rug zo recht mogelijk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1500" dirty="0"/>
              <a:t>Spieren</a:t>
            </a:r>
          </a:p>
          <a:p>
            <a:pPr marL="6858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Gebruik vooral je buik en beenspieren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1500" dirty="0"/>
              <a:t>Werkplek</a:t>
            </a:r>
          </a:p>
          <a:p>
            <a:pPr marL="6858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500" dirty="0"/>
              <a:t>Fysieke belasting = zittend en staand veel afwisselen </a:t>
            </a:r>
          </a:p>
        </p:txBody>
      </p:sp>
    </p:spTree>
    <p:extLst>
      <p:ext uri="{BB962C8B-B14F-4D97-AF65-F5344CB8AC3E}">
        <p14:creationId xmlns:p14="http://schemas.microsoft.com/office/powerpoint/2010/main" val="2231122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D44950-7099-3BF8-17FF-A778626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10766774" cy="1514143"/>
          </a:xfrm>
        </p:spPr>
        <p:txBody>
          <a:bodyPr>
            <a:normAutofit/>
          </a:bodyPr>
          <a:lstStyle/>
          <a:p>
            <a:r>
              <a:rPr lang="nl-NL" dirty="0"/>
              <a:t>Zwangerschap </a:t>
            </a:r>
          </a:p>
        </p:txBody>
      </p:sp>
      <p:pic>
        <p:nvPicPr>
          <p:cNvPr id="5" name="Picture 4" descr="Roze bureau met artsenbenodigdheden">
            <a:extLst>
              <a:ext uri="{FF2B5EF4-FFF2-40B4-BE49-F238E27FC236}">
                <a16:creationId xmlns:a16="http://schemas.microsoft.com/office/drawing/2014/main" id="{B33BA150-01B6-4FA2-56AF-68AC6FC7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8" r="2" b="2"/>
          <a:stretch/>
        </p:blipFill>
        <p:spPr>
          <a:xfrm>
            <a:off x="20" y="2914649"/>
            <a:ext cx="6361059" cy="3943347"/>
          </a:xfrm>
          <a:custGeom>
            <a:avLst/>
            <a:gdLst/>
            <a:ahLst/>
            <a:cxnLst/>
            <a:rect l="l" t="t" r="r" b="b"/>
            <a:pathLst>
              <a:path w="6361079" h="3943347">
                <a:moveTo>
                  <a:pt x="521474" y="414420"/>
                </a:moveTo>
                <a:cubicBezTo>
                  <a:pt x="604087" y="416876"/>
                  <a:pt x="680773" y="462341"/>
                  <a:pt x="722249" y="543640"/>
                </a:cubicBezTo>
                <a:cubicBezTo>
                  <a:pt x="788608" y="673720"/>
                  <a:pt x="739700" y="846277"/>
                  <a:pt x="613008" y="929058"/>
                </a:cubicBezTo>
                <a:cubicBezTo>
                  <a:pt x="581335" y="949753"/>
                  <a:pt x="547799" y="962878"/>
                  <a:pt x="514274" y="968891"/>
                </a:cubicBezTo>
                <a:cubicBezTo>
                  <a:pt x="489130" y="973403"/>
                  <a:pt x="463992" y="973912"/>
                  <a:pt x="439653" y="970617"/>
                </a:cubicBezTo>
                <a:cubicBezTo>
                  <a:pt x="366631" y="960729"/>
                  <a:pt x="300784" y="916586"/>
                  <a:pt x="263455" y="843416"/>
                </a:cubicBezTo>
                <a:cubicBezTo>
                  <a:pt x="197095" y="713337"/>
                  <a:pt x="246004" y="540779"/>
                  <a:pt x="372696" y="457999"/>
                </a:cubicBezTo>
                <a:cubicBezTo>
                  <a:pt x="420205" y="426956"/>
                  <a:pt x="471906" y="412946"/>
                  <a:pt x="521474" y="414420"/>
                </a:cubicBezTo>
                <a:close/>
                <a:moveTo>
                  <a:pt x="988185" y="281716"/>
                </a:moveTo>
                <a:cubicBezTo>
                  <a:pt x="1037936" y="272792"/>
                  <a:pt x="1087637" y="295525"/>
                  <a:pt x="1112257" y="343785"/>
                </a:cubicBezTo>
                <a:cubicBezTo>
                  <a:pt x="1145083" y="408130"/>
                  <a:pt x="1120890" y="493488"/>
                  <a:pt x="1058219" y="534438"/>
                </a:cubicBezTo>
                <a:cubicBezTo>
                  <a:pt x="1042551" y="544675"/>
                  <a:pt x="1025962" y="551167"/>
                  <a:pt x="1009378" y="554142"/>
                </a:cubicBezTo>
                <a:cubicBezTo>
                  <a:pt x="992795" y="557117"/>
                  <a:pt x="976216" y="556574"/>
                  <a:pt x="960571" y="552740"/>
                </a:cubicBezTo>
                <a:cubicBezTo>
                  <a:pt x="929280" y="545075"/>
                  <a:pt x="901719" y="524246"/>
                  <a:pt x="885306" y="492074"/>
                </a:cubicBezTo>
                <a:cubicBezTo>
                  <a:pt x="852480" y="427728"/>
                  <a:pt x="876674" y="342369"/>
                  <a:pt x="939345" y="301420"/>
                </a:cubicBezTo>
                <a:cubicBezTo>
                  <a:pt x="955012" y="291183"/>
                  <a:pt x="971601" y="284691"/>
                  <a:pt x="988185" y="281716"/>
                </a:cubicBezTo>
                <a:close/>
                <a:moveTo>
                  <a:pt x="5006427" y="845"/>
                </a:moveTo>
                <a:cubicBezTo>
                  <a:pt x="5347805" y="-11751"/>
                  <a:pt x="5676540" y="116155"/>
                  <a:pt x="5981087" y="410490"/>
                </a:cubicBezTo>
                <a:cubicBezTo>
                  <a:pt x="6412348" y="827687"/>
                  <a:pt x="6605759" y="1875951"/>
                  <a:pt x="5850729" y="2477646"/>
                </a:cubicBezTo>
                <a:cubicBezTo>
                  <a:pt x="5675883" y="2617020"/>
                  <a:pt x="5510922" y="2776772"/>
                  <a:pt x="5345844" y="2934556"/>
                </a:cubicBezTo>
                <a:cubicBezTo>
                  <a:pt x="5189746" y="3083841"/>
                  <a:pt x="5136460" y="3294597"/>
                  <a:pt x="5187221" y="3522782"/>
                </a:cubicBezTo>
                <a:cubicBezTo>
                  <a:pt x="5215294" y="3648193"/>
                  <a:pt x="5248406" y="3772235"/>
                  <a:pt x="5278756" y="3896963"/>
                </a:cubicBezTo>
                <a:lnTo>
                  <a:pt x="5289244" y="3943347"/>
                </a:lnTo>
                <a:lnTo>
                  <a:pt x="0" y="3943347"/>
                </a:lnTo>
                <a:lnTo>
                  <a:pt x="0" y="1141130"/>
                </a:lnTo>
                <a:lnTo>
                  <a:pt x="20427" y="1143747"/>
                </a:lnTo>
                <a:cubicBezTo>
                  <a:pt x="184004" y="1161317"/>
                  <a:pt x="349131" y="1167916"/>
                  <a:pt x="512761" y="1154170"/>
                </a:cubicBezTo>
                <a:cubicBezTo>
                  <a:pt x="714977" y="1137036"/>
                  <a:pt x="846044" y="936951"/>
                  <a:pt x="972888" y="756346"/>
                </a:cubicBezTo>
                <a:cubicBezTo>
                  <a:pt x="1288958" y="306148"/>
                  <a:pt x="1657725" y="145437"/>
                  <a:pt x="2042260" y="341101"/>
                </a:cubicBezTo>
                <a:cubicBezTo>
                  <a:pt x="2191395" y="416984"/>
                  <a:pt x="2319169" y="569188"/>
                  <a:pt x="2435451" y="712718"/>
                </a:cubicBezTo>
                <a:cubicBezTo>
                  <a:pt x="2747209" y="1097658"/>
                  <a:pt x="3118527" y="1070852"/>
                  <a:pt x="3463163" y="819175"/>
                </a:cubicBezTo>
                <a:cubicBezTo>
                  <a:pt x="3707831" y="639902"/>
                  <a:pt x="3938655" y="426737"/>
                  <a:pt x="4192369" y="273017"/>
                </a:cubicBezTo>
                <a:cubicBezTo>
                  <a:pt x="4467747" y="105432"/>
                  <a:pt x="4740911" y="10641"/>
                  <a:pt x="5006427" y="845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D53FF-BF36-DE0E-00D4-86C83B9A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270" y="1381760"/>
            <a:ext cx="4813752" cy="4185023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Specifieke regels voor bijvoorbeeld </a:t>
            </a:r>
            <a:r>
              <a:rPr lang="nl-NL" dirty="0" err="1"/>
              <a:t>zwangeren</a:t>
            </a:r>
            <a:endParaRPr lang="nl-NL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Zwangerschapsbeleid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Extra letten op: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Röntgen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Infectiegevaar zoönose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Gevaarlijke stoffen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Fysieke belasting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Werkdruk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Onregelmatige werktijden</a:t>
            </a:r>
          </a:p>
          <a:p>
            <a:pPr marL="5715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Geluid en ultrasoon geluid</a:t>
            </a:r>
          </a:p>
        </p:txBody>
      </p:sp>
    </p:spTree>
    <p:extLst>
      <p:ext uri="{BB962C8B-B14F-4D97-AF65-F5344CB8AC3E}">
        <p14:creationId xmlns:p14="http://schemas.microsoft.com/office/powerpoint/2010/main" val="2399540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389</Words>
  <Application>Microsoft Office PowerPoint</Application>
  <PresentationFormat>Breedbeeld</PresentationFormat>
  <Paragraphs>73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Posterama</vt:lpstr>
      <vt:lpstr>SplashVTI</vt:lpstr>
      <vt:lpstr>Huisvesting en Hygiene</vt:lpstr>
      <vt:lpstr>Deze les </vt:lpstr>
      <vt:lpstr>Terugblik vorig blok </vt:lpstr>
      <vt:lpstr>Inhoud dit blok </vt:lpstr>
      <vt:lpstr>Leerdoelen </vt:lpstr>
      <vt:lpstr>Arbeidsomstandighedenwet </vt:lpstr>
      <vt:lpstr>Lichamelijke belasting</vt:lpstr>
      <vt:lpstr>Lichamelijke belasting</vt:lpstr>
      <vt:lpstr>Zwangerschap </vt:lpstr>
      <vt:lpstr>Bedrijfshulpverlening </vt:lpstr>
      <vt:lpstr>Milieu en duurzaamheid </vt:lpstr>
      <vt:lpstr>Milieu en duurzaamheid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</dc:title>
  <dc:creator>Maxime Van Straten</dc:creator>
  <cp:lastModifiedBy>Maxime Van Straten</cp:lastModifiedBy>
  <cp:revision>1</cp:revision>
  <dcterms:created xsi:type="dcterms:W3CDTF">2023-01-09T12:20:25Z</dcterms:created>
  <dcterms:modified xsi:type="dcterms:W3CDTF">2023-01-09T12:53:54Z</dcterms:modified>
</cp:coreProperties>
</file>