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6586"/>
    <a:srgbClr val="76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37"/>
  </p:normalViewPr>
  <p:slideViewPr>
    <p:cSldViewPr snapToGrid="0">
      <p:cViewPr varScale="1">
        <p:scale>
          <a:sx n="70" d="100"/>
          <a:sy n="70" d="100"/>
        </p:scale>
        <p:origin x="192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F6FC6F-9C0A-2ECD-C747-327FE221B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48022C2-F604-5342-6F07-C6DDAAE08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93F702E-1C14-D250-4651-0DD4B0C9B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981E-28C9-4445-976F-30362CB1D864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3CC4E0-67CD-1B24-2270-4E32E5D8B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68CD7C-4E0E-A94C-7BF5-84F2C1434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411B-EF56-3046-989B-07315D5D25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979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820247-34B2-D397-F710-CFA8D2AB2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67F1392-DFCB-698C-DF4F-8980B9CCB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A988AC8-0C1D-DB97-1776-B4A3742EB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981E-28C9-4445-976F-30362CB1D864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A2F9953-F109-795C-CC8E-1F0D462A4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6B0E7F-AB52-ADFB-A6B7-E4A7E3376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411B-EF56-3046-989B-07315D5D25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106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1E56D89-FE8F-FCDE-7BB6-5E1DDE05D6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FC4FA2F-733B-8893-16BE-8B731FF37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7076D9-A0D9-5A57-CED0-E62F81FEB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981E-28C9-4445-976F-30362CB1D864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2B88A4-E90A-A169-6BFE-24BD5F39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B7DFAC-79B5-A307-0FE9-2CC8E74EB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411B-EF56-3046-989B-07315D5D25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21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93F266-2938-DB02-B343-666622E43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9674EA-FEBE-59FE-0D93-F1C3AAC1B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3C3B84-E5FA-FA32-5EEA-44576A24A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981E-28C9-4445-976F-30362CB1D864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30DF5C-3E84-5813-4661-BE30612AE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7698FB6-B61A-0E78-950E-00EB8AA29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411B-EF56-3046-989B-07315D5D25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54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4ACCA7-ED8F-09FC-BE6B-7501CC3EA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D226B09-110A-BAEC-D110-C51807CEB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F2E105-4D4E-A406-CCCB-353496AC1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981E-28C9-4445-976F-30362CB1D864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9E9C1C-5809-3C4C-44EC-C407B55A4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6EFC15-B65B-F19B-657F-176DEB2B7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411B-EF56-3046-989B-07315D5D25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5735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BA7C35-0649-539F-786F-4F8A65BA3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B25D3B-6F34-29B9-309A-E3E9428221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262A1A5-D92E-33C9-6AFC-79343E61F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2418CEB-8C37-E245-9669-FBC5809DD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981E-28C9-4445-976F-30362CB1D864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A956C3A-7941-705D-7F5E-A38A0F2B4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F414A7F-AEF7-32DE-365D-66E2C4635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411B-EF56-3046-989B-07315D5D25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8757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9FAFD6-2003-AB7E-3ABD-CC54A7B10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901F3D8-5601-6E00-DD86-4BD67237E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0FF62F1-4E7F-CD81-CF3F-6959C177E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D1244B7-E4FF-C7A2-0A22-245CFA469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E8D2C10-537D-1F0F-95C7-F82D4CED9A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9D493A5-271E-B142-739F-B16E94F3E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981E-28C9-4445-976F-30362CB1D864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D182068-F6F4-A904-3B36-79A5FC50C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4F9BCFD-107E-E88A-C7B4-BCF03E656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411B-EF56-3046-989B-07315D5D25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0898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956BF6-3397-50D9-4D80-BD226907B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9EE0702-248B-D6AD-4A63-8188AC8E0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981E-28C9-4445-976F-30362CB1D864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03E85BD-09D2-E778-2F27-7E508826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E7230D1-0FB9-1B93-2D4C-A5A60A991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411B-EF56-3046-989B-07315D5D25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548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B3E3986-6399-C3B4-0D96-EC2D3764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981E-28C9-4445-976F-30362CB1D864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1A9B58B-64AE-424B-6074-B2DCB3E6D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0B4C845-D4D0-EA38-87B1-B5C0C4CA1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411B-EF56-3046-989B-07315D5D25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231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E835E7-6DA2-979A-1B39-D4B3C675D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621815-C9D4-D35E-22B9-7B4933812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B1A87BA-B8CB-D6D7-208A-ED841FEBA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D802F95-DF2A-CDC6-0988-B37612267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981E-28C9-4445-976F-30362CB1D864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5E4796B-805D-5346-9D1D-06494B998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37C0850-A44F-BE01-8359-B16DAAF41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411B-EF56-3046-989B-07315D5D25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227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F624D5-7EC4-AE6F-D8C3-2461AE986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0250F5B-E7C7-7025-33EC-368BA49326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18E8118-EA64-3372-722C-DE3A7002C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C487BC6-AA52-FCD2-888A-DDC43A0EF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981E-28C9-4445-976F-30362CB1D864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B758425-ABCE-6669-7E8C-8EC5F1E34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03D0F76-9E89-B380-1FAE-FF29F9F35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411B-EF56-3046-989B-07315D5D25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366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DDF6BA3-1CE5-AE49-8B0D-0F2756CB0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9ED05F-3F91-0819-C23E-54C0CA210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609EFBA-BE2E-E6E6-EDFF-511DADA2D6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6981E-28C9-4445-976F-30362CB1D864}" type="datetimeFigureOut">
              <a:rPr lang="nl-NL" smtClean="0"/>
              <a:t>20-12-2022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EF9599C-C5E0-A363-E52F-4B6DA6CBA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4BBEC20-CDD0-3BEB-CEA3-74315F068C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E411B-EF56-3046-989B-07315D5D25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285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65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F07C27BD-0DB9-C7CD-D026-1E76BCB80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0"/>
            <a:ext cx="5131816" cy="689316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C779869D-D3DD-3556-D289-FFDED47E850F}"/>
              </a:ext>
            </a:extLst>
          </p:cNvPr>
          <p:cNvSpPr txBox="1"/>
          <p:nvPr/>
        </p:nvSpPr>
        <p:spPr>
          <a:xfrm>
            <a:off x="1078992" y="2450592"/>
            <a:ext cx="3663952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dirty="0">
                <a:solidFill>
                  <a:schemeClr val="bg1"/>
                </a:solidFill>
              </a:rPr>
              <a:t>STORYTELLING </a:t>
            </a:r>
          </a:p>
          <a:p>
            <a:r>
              <a:rPr lang="nl-NL" sz="4400" dirty="0">
                <a:solidFill>
                  <a:schemeClr val="bg1"/>
                </a:solidFill>
              </a:rPr>
              <a:t>PASSEND </a:t>
            </a:r>
          </a:p>
          <a:p>
            <a:r>
              <a:rPr lang="nl-NL" sz="4400" dirty="0">
                <a:solidFill>
                  <a:schemeClr val="bg1"/>
                </a:solidFill>
              </a:rPr>
              <a:t>BIJ JOUW </a:t>
            </a:r>
          </a:p>
          <a:p>
            <a:r>
              <a:rPr lang="nl-NL" sz="4400" dirty="0">
                <a:solidFill>
                  <a:schemeClr val="bg1"/>
                </a:solidFill>
              </a:rPr>
              <a:t>BEDRIJFSIDEE</a:t>
            </a:r>
          </a:p>
        </p:txBody>
      </p:sp>
    </p:spTree>
    <p:extLst>
      <p:ext uri="{BB962C8B-B14F-4D97-AF65-F5344CB8AC3E}">
        <p14:creationId xmlns:p14="http://schemas.microsoft.com/office/powerpoint/2010/main" val="1109156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2DBCC08E-E0B4-933C-5748-406AC7165F72}"/>
              </a:ext>
            </a:extLst>
          </p:cNvPr>
          <p:cNvSpPr txBox="1"/>
          <p:nvPr/>
        </p:nvSpPr>
        <p:spPr>
          <a:xfrm>
            <a:off x="2793041" y="920621"/>
            <a:ext cx="6098146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Storytelling is </a:t>
            </a:r>
            <a:r>
              <a:rPr lang="nl-NL" sz="3200" b="1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een marketing methode waarbij de aanbieder(JIJ) een verhaal vertelt aan de afnemer (KLANT)</a:t>
            </a:r>
            <a:r>
              <a:rPr lang="nl-NL" sz="32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endParaRPr lang="nl-NL" sz="3200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nl-NL" sz="3200" b="0" i="0" u="none" strike="noStrike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Dit kan een verhaal zijn over een merk of product, maar ook een ander verhaal of sfeerimpressie dat past bij de producten en diensten die geboden worden.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488421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C4EB10D4-2EEC-664E-0C02-7A232F487D6C}"/>
              </a:ext>
            </a:extLst>
          </p:cNvPr>
          <p:cNvSpPr txBox="1"/>
          <p:nvPr/>
        </p:nvSpPr>
        <p:spPr>
          <a:xfrm>
            <a:off x="3177540" y="1997839"/>
            <a:ext cx="6099048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Storytelling </a:t>
            </a:r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is een </a:t>
            </a:r>
          </a:p>
          <a:p>
            <a:endParaRPr lang="nl-NL" sz="1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nl-NL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atuurlijke manier van communiceren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nl-NL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eiten en cijfers informeren, storytelling is emotie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nl-NL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torytelling is de inspirerende kracht in het presenteren van onszelf en het verhaal. </a:t>
            </a:r>
          </a:p>
        </p:txBody>
      </p:sp>
    </p:spTree>
    <p:extLst>
      <p:ext uri="{BB962C8B-B14F-4D97-AF65-F5344CB8AC3E}">
        <p14:creationId xmlns:p14="http://schemas.microsoft.com/office/powerpoint/2010/main" val="2037817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F7C8983E-760F-4556-16FB-FB7C87A642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086" y="0"/>
            <a:ext cx="51918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049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96AEF86B-F092-D2C5-D750-F9D9E78B47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7294" y="0"/>
            <a:ext cx="45774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89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B2E1539C-D1B5-5834-31EB-C903DD8243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4851" y="0"/>
            <a:ext cx="49022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152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D515B3C0-2A5B-CBAC-915B-92CA08E1D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465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65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A2168BA2-AE74-DC7A-99A2-644F5B8F3665}"/>
              </a:ext>
            </a:extLst>
          </p:cNvPr>
          <p:cNvSpPr txBox="1"/>
          <p:nvPr/>
        </p:nvSpPr>
        <p:spPr>
          <a:xfrm>
            <a:off x="4942369" y="2877990"/>
            <a:ext cx="6586489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effectLst/>
              </a:rPr>
              <a:t>•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Kies</a:t>
            </a:r>
            <a:r>
              <a:rPr lang="en-US" sz="2000" dirty="0">
                <a:solidFill>
                  <a:schemeClr val="bg1"/>
                </a:solidFill>
                <a:effectLst/>
              </a:rPr>
              <a:t> je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favoriete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bloem</a:t>
            </a:r>
            <a:br>
              <a:rPr lang="en-US" sz="2000" dirty="0">
                <a:solidFill>
                  <a:schemeClr val="bg1"/>
                </a:solidFill>
                <a:effectLst/>
              </a:rPr>
            </a:br>
            <a:r>
              <a:rPr lang="en-US" sz="2000" dirty="0">
                <a:solidFill>
                  <a:schemeClr val="bg1"/>
                </a:solidFill>
                <a:effectLst/>
              </a:rPr>
              <a:t>•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Kies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een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bijpassende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kleur</a:t>
            </a:r>
            <a:br>
              <a:rPr lang="en-US" sz="2000" dirty="0">
                <a:solidFill>
                  <a:schemeClr val="bg1"/>
                </a:solidFill>
                <a:effectLst/>
              </a:rPr>
            </a:br>
            <a:r>
              <a:rPr lang="en-US" sz="2000" dirty="0">
                <a:solidFill>
                  <a:schemeClr val="bg1"/>
                </a:solidFill>
                <a:effectLst/>
              </a:rPr>
              <a:t>•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Symboliek</a:t>
            </a:r>
            <a:br>
              <a:rPr lang="en-US" sz="2000" dirty="0">
                <a:solidFill>
                  <a:schemeClr val="bg1"/>
                </a:solidFill>
                <a:effectLst/>
              </a:rPr>
            </a:br>
            <a:r>
              <a:rPr lang="en-US" sz="2000" dirty="0">
                <a:solidFill>
                  <a:schemeClr val="bg1"/>
                </a:solidFill>
                <a:effectLst/>
              </a:rPr>
              <a:t>•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Branchevreemde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producten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effectLst/>
              </a:rPr>
              <a:t>•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Plaats</a:t>
            </a:r>
            <a:r>
              <a:rPr lang="en-US" sz="2000" dirty="0">
                <a:solidFill>
                  <a:schemeClr val="bg1"/>
                </a:solidFill>
                <a:effectLst/>
              </a:rPr>
              <a:t> in de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winkel</a:t>
            </a:r>
            <a:br>
              <a:rPr lang="en-US" sz="2000" dirty="0">
                <a:solidFill>
                  <a:schemeClr val="bg1"/>
                </a:solidFill>
                <a:effectLst/>
              </a:rPr>
            </a:br>
            <a:r>
              <a:rPr lang="en-US" sz="2000" dirty="0">
                <a:solidFill>
                  <a:schemeClr val="bg1"/>
                </a:solidFill>
                <a:effectLst/>
              </a:rPr>
              <a:t>•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Klanten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enthousiast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dirty="0" err="1">
                <a:solidFill>
                  <a:schemeClr val="bg1"/>
                </a:solidFill>
                <a:effectLst/>
              </a:rPr>
              <a:t>maken</a:t>
            </a:r>
            <a:r>
              <a:rPr lang="en-US" sz="2000" dirty="0">
                <a:solidFill>
                  <a:schemeClr val="bg1"/>
                </a:solidFill>
                <a:effectLst/>
              </a:rPr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b="1" dirty="0">
              <a:solidFill>
                <a:schemeClr val="bg1"/>
              </a:solidFill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400" b="1" dirty="0">
                <a:solidFill>
                  <a:schemeClr val="bg1"/>
                </a:solidFill>
                <a:effectLst/>
              </a:rPr>
              <a:t>Tell your story!!! </a:t>
            </a:r>
            <a:endParaRPr lang="en-US" sz="4400" dirty="0">
              <a:solidFill>
                <a:schemeClr val="bg1"/>
              </a:solidFill>
              <a:effectLst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5CBB53B-DBA7-26F1-BEE2-907CE95BEB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51" r="1222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C9CE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>
            <a:extLst>
              <a:ext uri="{FF2B5EF4-FFF2-40B4-BE49-F238E27FC236}">
                <a16:creationId xmlns:a16="http://schemas.microsoft.com/office/drawing/2014/main" id="{8D2C4E73-4031-DE7D-273D-4BA28C5ED5AF}"/>
              </a:ext>
            </a:extLst>
          </p:cNvPr>
          <p:cNvSpPr txBox="1"/>
          <p:nvPr/>
        </p:nvSpPr>
        <p:spPr>
          <a:xfrm>
            <a:off x="5080934" y="194591"/>
            <a:ext cx="6098146" cy="192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400" b="1" dirty="0">
                <a:solidFill>
                  <a:schemeClr val="bg1"/>
                </a:solidFill>
                <a:effectLst/>
              </a:rPr>
              <a:t>Maak je </a:t>
            </a:r>
            <a:r>
              <a:rPr lang="en-US" sz="4400" b="1" dirty="0" err="1">
                <a:solidFill>
                  <a:schemeClr val="bg1"/>
                </a:solidFill>
                <a:effectLst/>
              </a:rPr>
              <a:t>klanten</a:t>
            </a:r>
            <a:r>
              <a:rPr lang="en-US" sz="4400" b="1" dirty="0">
                <a:solidFill>
                  <a:schemeClr val="bg1"/>
                </a:solidFill>
                <a:effectLst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effectLst/>
              </a:rPr>
              <a:t>enthousiast</a:t>
            </a:r>
            <a:r>
              <a:rPr lang="en-US" sz="4400" b="1" dirty="0">
                <a:solidFill>
                  <a:schemeClr val="bg1"/>
                </a:solidFill>
                <a:effectLst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effectLst/>
              </a:rPr>
              <a:t>voor</a:t>
            </a:r>
            <a:r>
              <a:rPr lang="en-US" sz="4400" b="1" dirty="0">
                <a:solidFill>
                  <a:schemeClr val="bg1"/>
                </a:solidFill>
                <a:effectLst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effectLst/>
              </a:rPr>
              <a:t>jouw</a:t>
            </a:r>
            <a:r>
              <a:rPr lang="en-US" sz="4400" b="1" dirty="0">
                <a:solidFill>
                  <a:schemeClr val="bg1"/>
                </a:solidFill>
                <a:effectLst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effectLst/>
              </a:rPr>
              <a:t>Bloem</a:t>
            </a:r>
            <a:r>
              <a:rPr lang="en-US" sz="4400" b="1" dirty="0">
                <a:solidFill>
                  <a:schemeClr val="bg1"/>
                </a:solidFill>
                <a:effectLst/>
              </a:rPr>
              <a:t>!! </a:t>
            </a:r>
          </a:p>
        </p:txBody>
      </p:sp>
    </p:spTree>
    <p:extLst>
      <p:ext uri="{BB962C8B-B14F-4D97-AF65-F5344CB8AC3E}">
        <p14:creationId xmlns:p14="http://schemas.microsoft.com/office/powerpoint/2010/main" val="34577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123</Words>
  <Application>Microsoft Macintosh PowerPoint</Application>
  <PresentationFormat>Breedbeeld</PresentationFormat>
  <Paragraphs>18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 van Steen</dc:creator>
  <cp:lastModifiedBy>Inge van Steen</cp:lastModifiedBy>
  <cp:revision>4</cp:revision>
  <dcterms:created xsi:type="dcterms:W3CDTF">2022-12-16T14:45:55Z</dcterms:created>
  <dcterms:modified xsi:type="dcterms:W3CDTF">2022-12-20T09:08:00Z</dcterms:modified>
</cp:coreProperties>
</file>