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‹nr.›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‹nr.›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Bladderen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Theorie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48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Meten van?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Blaasvolume</a:t>
            </a:r>
          </a:p>
          <a:p>
            <a:endParaRPr lang="nl-NL" dirty="0"/>
          </a:p>
          <a:p>
            <a:endParaRPr lang="nl-NL" dirty="0" smtClean="0"/>
          </a:p>
          <a:p>
            <a:endParaRPr lang="en-US" dirty="0"/>
          </a:p>
        </p:txBody>
      </p:sp>
      <p:pic>
        <p:nvPicPr>
          <p:cNvPr id="1026" name="Picture 2" descr="https://www.diakonessenhuis.nl/patientenfolders/afbeeldingen/Urologie/bladderscan%20klein.jpg?hid=img;h=0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05918" y="2606146"/>
            <a:ext cx="4450976" cy="37032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0802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Indicaties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het </a:t>
            </a:r>
            <a:r>
              <a:rPr lang="nl-NL" dirty="0"/>
              <a:t>meten van het residu (het blaasvolume dat achterblijft als de cliënt spontaan geürineerd heeft</a:t>
            </a:r>
            <a:r>
              <a:rPr lang="nl-NL" dirty="0" smtClean="0"/>
              <a:t>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het </a:t>
            </a:r>
            <a:r>
              <a:rPr lang="nl-NL" dirty="0"/>
              <a:t>meten van de urineretentie (urine dat achterblijft in de blaas door onvermogen om spontaan te kunnen urineren als de blaas gevuld is</a:t>
            </a:r>
            <a:r>
              <a:rPr lang="nl-NL" dirty="0" smtClean="0"/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het </a:t>
            </a:r>
            <a:r>
              <a:rPr lang="nl-NL" dirty="0"/>
              <a:t>controleren van het </a:t>
            </a:r>
            <a:r>
              <a:rPr lang="nl-NL" dirty="0" smtClean="0"/>
              <a:t>aandranggevoel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het </a:t>
            </a:r>
            <a:r>
              <a:rPr lang="nl-NL" dirty="0"/>
              <a:t>controleren van het opgang komen van de natuurlijke blaaslediging na bijvoorbeeld verwijderen van een verblijfskatheter of suprapubische </a:t>
            </a:r>
            <a:r>
              <a:rPr lang="nl-NL" dirty="0" smtClean="0"/>
              <a:t>katheter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nl-NL" dirty="0" smtClean="0"/>
              <a:t> vermoeden </a:t>
            </a:r>
            <a:r>
              <a:rPr lang="nl-NL" dirty="0"/>
              <a:t>van overloopblaas of druppelincontinentie.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624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Gebruik van de scan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024128" y="2285999"/>
            <a:ext cx="9720073" cy="42193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 Laat de cliënt liggen, liever niet </a:t>
            </a:r>
            <a:r>
              <a:rPr lang="nl-NL" dirty="0" smtClean="0"/>
              <a:t>staand.</a:t>
            </a:r>
            <a:endParaRPr lang="nl-N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 Breng gel aan, waarom?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 Om </a:t>
            </a:r>
            <a:r>
              <a:rPr lang="nl-NL" dirty="0"/>
              <a:t>de blaas te scannen wordt de sensor 2 a 3 centimeter boven het schaambeen geplaatst en op het staartbeen gericht. </a:t>
            </a:r>
            <a:endParaRPr lang="nl-N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 DENK AAN: Juiste instelling man/vrouw, indien baarmoeder is verwijderd instellen als man.</a:t>
            </a:r>
            <a:endParaRPr lang="nl-N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 Het </a:t>
            </a:r>
            <a:r>
              <a:rPr lang="nl-NL" dirty="0"/>
              <a:t>resultaat van de scan kan op papier worden geprint. </a:t>
            </a:r>
            <a:endParaRPr lang="nl-N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 Het </a:t>
            </a:r>
            <a:r>
              <a:rPr lang="nl-NL" dirty="0"/>
              <a:t>wordt geadviseerd om drie goede scans te maken en de hoogste waarde van deze drie aan te houden. </a:t>
            </a:r>
            <a:endParaRPr lang="nl-NL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l-NL" dirty="0" smtClean="0"/>
              <a:t> Reinig </a:t>
            </a:r>
            <a:r>
              <a:rPr lang="nl-NL" dirty="0"/>
              <a:t>na gebruik de sensor met alcohol 70%.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478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Gescand en dan?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 meer </a:t>
            </a:r>
            <a:r>
              <a:rPr lang="nl-NL" dirty="0"/>
              <a:t>dan 400 ml: Er is sprake van urineretentie</a:t>
            </a:r>
            <a:r>
              <a:rPr lang="nl-NL" dirty="0" smtClean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 tussen </a:t>
            </a:r>
            <a:r>
              <a:rPr lang="nl-NL" dirty="0"/>
              <a:t>300-400 ml: scan binnen 6 uur herhalen en in totaal 3 x </a:t>
            </a:r>
            <a:r>
              <a:rPr lang="nl-NL" dirty="0" err="1"/>
              <a:t>dgs</a:t>
            </a:r>
            <a:r>
              <a:rPr lang="nl-NL" dirty="0"/>
              <a:t> een blaasscan </a:t>
            </a:r>
            <a:r>
              <a:rPr lang="nl-NL" dirty="0" smtClean="0"/>
              <a:t>maken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 tussen </a:t>
            </a:r>
            <a:r>
              <a:rPr lang="nl-NL" dirty="0"/>
              <a:t>200-300 ml: scan binnen 12 uur herhalen en in totaal 2 x </a:t>
            </a:r>
            <a:r>
              <a:rPr lang="nl-NL" dirty="0" err="1"/>
              <a:t>dgs</a:t>
            </a:r>
            <a:r>
              <a:rPr lang="nl-NL" dirty="0"/>
              <a:t> blaasscan </a:t>
            </a:r>
            <a:r>
              <a:rPr lang="nl-NL" dirty="0" smtClean="0"/>
              <a:t>maken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 tussen </a:t>
            </a:r>
            <a:r>
              <a:rPr lang="nl-NL" dirty="0"/>
              <a:t>100-200 ml: 1 x daags een blaasscan maken en interpreteren of dit een klinische betekenis </a:t>
            </a:r>
            <a:r>
              <a:rPr lang="nl-NL" dirty="0" smtClean="0"/>
              <a:t>heeft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nl-NL" dirty="0" smtClean="0"/>
              <a:t> tussen </a:t>
            </a:r>
            <a:r>
              <a:rPr lang="nl-NL" dirty="0"/>
              <a:t>0-100 ml: na tweemaal achter elkaar vastgesteld; blaasscan </a:t>
            </a:r>
            <a:r>
              <a:rPr lang="nl-NL" dirty="0" smtClean="0"/>
              <a:t>stoppen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94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21</TotalTime>
  <Words>272</Words>
  <Application>Microsoft Office PowerPoint</Application>
  <PresentationFormat>Breedbeeld</PresentationFormat>
  <Paragraphs>25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10" baseType="lpstr">
      <vt:lpstr>Tw Cen MT</vt:lpstr>
      <vt:lpstr>Tw Cen MT Condensed</vt:lpstr>
      <vt:lpstr>Wingdings</vt:lpstr>
      <vt:lpstr>Wingdings 3</vt:lpstr>
      <vt:lpstr>Integraal</vt:lpstr>
      <vt:lpstr>Bladderen</vt:lpstr>
      <vt:lpstr>Meten van?</vt:lpstr>
      <vt:lpstr>Indicaties</vt:lpstr>
      <vt:lpstr>Gebruik van de scan</vt:lpstr>
      <vt:lpstr>Gescand en dan?</vt:lpstr>
    </vt:vector>
  </TitlesOfParts>
  <Company>MBO Utrecht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Bladderen</dc:title>
  <dc:creator>Charlotte Verhagen</dc:creator>
  <cp:lastModifiedBy>Charlotte Verhagen</cp:lastModifiedBy>
  <cp:revision>5</cp:revision>
  <dcterms:created xsi:type="dcterms:W3CDTF">2017-08-15T13:47:13Z</dcterms:created>
  <dcterms:modified xsi:type="dcterms:W3CDTF">2017-08-16T09:50:24Z</dcterms:modified>
</cp:coreProperties>
</file>