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1CD44A-5A32-4DB0-B641-26CB676456CF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C10EE3E-E646-4206-8A01-97086C8772E8}">
      <dgm:prSet/>
      <dgm:spPr/>
      <dgm:t>
        <a:bodyPr/>
        <a:lstStyle/>
        <a:p>
          <a:r>
            <a:rPr lang="nl-NL"/>
            <a:t>Herhaling eindopdracht + groepen vormen</a:t>
          </a:r>
          <a:endParaRPr lang="en-US"/>
        </a:p>
      </dgm:t>
    </dgm:pt>
    <dgm:pt modelId="{24498E62-6D13-4247-AFF5-1B76A57810F7}" type="parTrans" cxnId="{F4A900BF-ACBB-4701-847E-D9D1A5748229}">
      <dgm:prSet/>
      <dgm:spPr/>
      <dgm:t>
        <a:bodyPr/>
        <a:lstStyle/>
        <a:p>
          <a:endParaRPr lang="en-US"/>
        </a:p>
      </dgm:t>
    </dgm:pt>
    <dgm:pt modelId="{8C9A02D2-A1B3-48B7-983F-E25EB072684B}" type="sibTrans" cxnId="{F4A900BF-ACBB-4701-847E-D9D1A5748229}">
      <dgm:prSet/>
      <dgm:spPr/>
      <dgm:t>
        <a:bodyPr/>
        <a:lstStyle/>
        <a:p>
          <a:endParaRPr lang="en-US"/>
        </a:p>
      </dgm:t>
    </dgm:pt>
    <dgm:pt modelId="{F040F0D9-D48D-4FFA-8ECE-BB83D23C5D4A}">
      <dgm:prSet/>
      <dgm:spPr/>
      <dgm:t>
        <a:bodyPr/>
        <a:lstStyle/>
        <a:p>
          <a:r>
            <a:rPr lang="nl-NL"/>
            <a:t>Wet Dieren</a:t>
          </a:r>
          <a:endParaRPr lang="en-US"/>
        </a:p>
      </dgm:t>
    </dgm:pt>
    <dgm:pt modelId="{C763B618-896A-49E4-9D4D-7888B657DD84}" type="parTrans" cxnId="{25A63CBD-9308-4C75-A31B-E5FCF917B3FF}">
      <dgm:prSet/>
      <dgm:spPr/>
      <dgm:t>
        <a:bodyPr/>
        <a:lstStyle/>
        <a:p>
          <a:endParaRPr lang="en-US"/>
        </a:p>
      </dgm:t>
    </dgm:pt>
    <dgm:pt modelId="{DE7BEDB4-B236-4DBD-9960-A1E987FBB596}" type="sibTrans" cxnId="{25A63CBD-9308-4C75-A31B-E5FCF917B3FF}">
      <dgm:prSet/>
      <dgm:spPr/>
      <dgm:t>
        <a:bodyPr/>
        <a:lstStyle/>
        <a:p>
          <a:endParaRPr lang="en-US"/>
        </a:p>
      </dgm:t>
    </dgm:pt>
    <dgm:pt modelId="{AFF809B6-8536-4B8B-809E-8C299D3BF2B2}">
      <dgm:prSet/>
      <dgm:spPr/>
      <dgm:t>
        <a:bodyPr/>
        <a:lstStyle/>
        <a:p>
          <a:r>
            <a:rPr lang="nl-NL"/>
            <a:t>Besluiten en regelingen</a:t>
          </a:r>
          <a:endParaRPr lang="en-US"/>
        </a:p>
      </dgm:t>
    </dgm:pt>
    <dgm:pt modelId="{9221EDAA-5C17-4968-96D4-5B6E1DFF80A9}" type="parTrans" cxnId="{163B1405-DDFD-44D6-9D0B-D880F615F135}">
      <dgm:prSet/>
      <dgm:spPr/>
      <dgm:t>
        <a:bodyPr/>
        <a:lstStyle/>
        <a:p>
          <a:endParaRPr lang="en-US"/>
        </a:p>
      </dgm:t>
    </dgm:pt>
    <dgm:pt modelId="{A81CCAEB-BDC4-4906-A684-3726571D9928}" type="sibTrans" cxnId="{163B1405-DDFD-44D6-9D0B-D880F615F135}">
      <dgm:prSet/>
      <dgm:spPr/>
      <dgm:t>
        <a:bodyPr/>
        <a:lstStyle/>
        <a:p>
          <a:endParaRPr lang="en-US"/>
        </a:p>
      </dgm:t>
    </dgm:pt>
    <dgm:pt modelId="{7B0C9B2A-059A-4DDF-AB97-CC042FA38BD5}">
      <dgm:prSet/>
      <dgm:spPr/>
      <dgm:t>
        <a:bodyPr/>
        <a:lstStyle/>
        <a:p>
          <a:r>
            <a:rPr lang="nl-NL"/>
            <a:t>Vakbekwaamheidsbewijzen</a:t>
          </a:r>
          <a:endParaRPr lang="en-US"/>
        </a:p>
      </dgm:t>
    </dgm:pt>
    <dgm:pt modelId="{8FE8DEE6-D14F-43DC-ACB8-3E5C8C8D042C}" type="parTrans" cxnId="{615F867B-3F23-4ABA-BA0C-D6FC4CBFAC62}">
      <dgm:prSet/>
      <dgm:spPr/>
      <dgm:t>
        <a:bodyPr/>
        <a:lstStyle/>
        <a:p>
          <a:endParaRPr lang="en-US"/>
        </a:p>
      </dgm:t>
    </dgm:pt>
    <dgm:pt modelId="{B5D4173A-ACF0-4CA9-BF80-0C50E5C8A153}" type="sibTrans" cxnId="{615F867B-3F23-4ABA-BA0C-D6FC4CBFAC62}">
      <dgm:prSet/>
      <dgm:spPr/>
      <dgm:t>
        <a:bodyPr/>
        <a:lstStyle/>
        <a:p>
          <a:endParaRPr lang="en-US"/>
        </a:p>
      </dgm:t>
    </dgm:pt>
    <dgm:pt modelId="{F906E6D2-0DDD-4DFD-9494-34F4B763FAA0}">
      <dgm:prSet/>
      <dgm:spPr/>
      <dgm:t>
        <a:bodyPr/>
        <a:lstStyle/>
        <a:p>
          <a:r>
            <a:rPr lang="nl-NL"/>
            <a:t>CITES</a:t>
          </a:r>
          <a:endParaRPr lang="en-US"/>
        </a:p>
      </dgm:t>
    </dgm:pt>
    <dgm:pt modelId="{85793F88-3195-4594-88C7-2D5CB4EFF23B}" type="parTrans" cxnId="{E9C28654-9ED9-45D0-974B-B8D218D0639E}">
      <dgm:prSet/>
      <dgm:spPr/>
      <dgm:t>
        <a:bodyPr/>
        <a:lstStyle/>
        <a:p>
          <a:endParaRPr lang="en-US"/>
        </a:p>
      </dgm:t>
    </dgm:pt>
    <dgm:pt modelId="{1D2642AE-D418-4FFE-8E68-EC48C7BED0C3}" type="sibTrans" cxnId="{E9C28654-9ED9-45D0-974B-B8D218D0639E}">
      <dgm:prSet/>
      <dgm:spPr/>
      <dgm:t>
        <a:bodyPr/>
        <a:lstStyle/>
        <a:p>
          <a:endParaRPr lang="en-US"/>
        </a:p>
      </dgm:t>
    </dgm:pt>
    <dgm:pt modelId="{45D76CAD-9819-4A8C-84B6-0F197DF9BC87}">
      <dgm:prSet/>
      <dgm:spPr/>
      <dgm:t>
        <a:bodyPr/>
        <a:lstStyle/>
        <a:p>
          <a:r>
            <a:rPr lang="nl-NL"/>
            <a:t>Huis en hobby dieren lijst</a:t>
          </a:r>
          <a:endParaRPr lang="en-US"/>
        </a:p>
      </dgm:t>
    </dgm:pt>
    <dgm:pt modelId="{81676CFB-B148-4C32-B4CC-02570AEEF500}" type="parTrans" cxnId="{0D584EA6-5F41-4A5B-AA29-E38740C1C022}">
      <dgm:prSet/>
      <dgm:spPr/>
      <dgm:t>
        <a:bodyPr/>
        <a:lstStyle/>
        <a:p>
          <a:endParaRPr lang="en-US"/>
        </a:p>
      </dgm:t>
    </dgm:pt>
    <dgm:pt modelId="{E2878152-8AE9-4204-B7D7-5E46B27EB5CE}" type="sibTrans" cxnId="{0D584EA6-5F41-4A5B-AA29-E38740C1C022}">
      <dgm:prSet/>
      <dgm:spPr/>
      <dgm:t>
        <a:bodyPr/>
        <a:lstStyle/>
        <a:p>
          <a:endParaRPr lang="en-US"/>
        </a:p>
      </dgm:t>
    </dgm:pt>
    <dgm:pt modelId="{4C7E7C6D-2C82-4BE8-AE7A-154E33BE5A9A}" type="pres">
      <dgm:prSet presAssocID="{9B1CD44A-5A32-4DB0-B641-26CB676456CF}" presName="vert0" presStyleCnt="0">
        <dgm:presLayoutVars>
          <dgm:dir/>
          <dgm:animOne val="branch"/>
          <dgm:animLvl val="lvl"/>
        </dgm:presLayoutVars>
      </dgm:prSet>
      <dgm:spPr/>
    </dgm:pt>
    <dgm:pt modelId="{FD8DB6E7-390E-4EA3-8769-5B06A16B000A}" type="pres">
      <dgm:prSet presAssocID="{EC10EE3E-E646-4206-8A01-97086C8772E8}" presName="thickLine" presStyleLbl="alignNode1" presStyleIdx="0" presStyleCnt="6"/>
      <dgm:spPr/>
    </dgm:pt>
    <dgm:pt modelId="{876BEF6C-ABD7-405C-B234-540183A5345D}" type="pres">
      <dgm:prSet presAssocID="{EC10EE3E-E646-4206-8A01-97086C8772E8}" presName="horz1" presStyleCnt="0"/>
      <dgm:spPr/>
    </dgm:pt>
    <dgm:pt modelId="{785663EA-4FD3-46A6-855C-EAA228AAA412}" type="pres">
      <dgm:prSet presAssocID="{EC10EE3E-E646-4206-8A01-97086C8772E8}" presName="tx1" presStyleLbl="revTx" presStyleIdx="0" presStyleCnt="6"/>
      <dgm:spPr/>
    </dgm:pt>
    <dgm:pt modelId="{2A995EB2-EDAA-4DF6-8E88-6FA734A65700}" type="pres">
      <dgm:prSet presAssocID="{EC10EE3E-E646-4206-8A01-97086C8772E8}" presName="vert1" presStyleCnt="0"/>
      <dgm:spPr/>
    </dgm:pt>
    <dgm:pt modelId="{EBC8C897-16DB-4619-9E17-BE3BF6B66079}" type="pres">
      <dgm:prSet presAssocID="{F040F0D9-D48D-4FFA-8ECE-BB83D23C5D4A}" presName="thickLine" presStyleLbl="alignNode1" presStyleIdx="1" presStyleCnt="6"/>
      <dgm:spPr/>
    </dgm:pt>
    <dgm:pt modelId="{56FB71B9-E281-4A6E-A616-01F58E44F6C6}" type="pres">
      <dgm:prSet presAssocID="{F040F0D9-D48D-4FFA-8ECE-BB83D23C5D4A}" presName="horz1" presStyleCnt="0"/>
      <dgm:spPr/>
    </dgm:pt>
    <dgm:pt modelId="{DE4CA5DD-5AD3-4071-86FD-5E187A053065}" type="pres">
      <dgm:prSet presAssocID="{F040F0D9-D48D-4FFA-8ECE-BB83D23C5D4A}" presName="tx1" presStyleLbl="revTx" presStyleIdx="1" presStyleCnt="6"/>
      <dgm:spPr/>
    </dgm:pt>
    <dgm:pt modelId="{D762098C-59E0-439E-B388-101CF2F7A322}" type="pres">
      <dgm:prSet presAssocID="{F040F0D9-D48D-4FFA-8ECE-BB83D23C5D4A}" presName="vert1" presStyleCnt="0"/>
      <dgm:spPr/>
    </dgm:pt>
    <dgm:pt modelId="{8787EB52-80A3-4086-8287-E0056AF50B16}" type="pres">
      <dgm:prSet presAssocID="{AFF809B6-8536-4B8B-809E-8C299D3BF2B2}" presName="thickLine" presStyleLbl="alignNode1" presStyleIdx="2" presStyleCnt="6"/>
      <dgm:spPr/>
    </dgm:pt>
    <dgm:pt modelId="{EBA5F058-62B1-4657-B513-F6ED6DF65023}" type="pres">
      <dgm:prSet presAssocID="{AFF809B6-8536-4B8B-809E-8C299D3BF2B2}" presName="horz1" presStyleCnt="0"/>
      <dgm:spPr/>
    </dgm:pt>
    <dgm:pt modelId="{2AEABE19-6A9E-4F78-9CA1-EB27D211DF06}" type="pres">
      <dgm:prSet presAssocID="{AFF809B6-8536-4B8B-809E-8C299D3BF2B2}" presName="tx1" presStyleLbl="revTx" presStyleIdx="2" presStyleCnt="6"/>
      <dgm:spPr/>
    </dgm:pt>
    <dgm:pt modelId="{3794503B-CFD7-4A9E-B60D-37674C7C4419}" type="pres">
      <dgm:prSet presAssocID="{AFF809B6-8536-4B8B-809E-8C299D3BF2B2}" presName="vert1" presStyleCnt="0"/>
      <dgm:spPr/>
    </dgm:pt>
    <dgm:pt modelId="{488E024B-43AB-49BB-AA56-E5535D55E939}" type="pres">
      <dgm:prSet presAssocID="{7B0C9B2A-059A-4DDF-AB97-CC042FA38BD5}" presName="thickLine" presStyleLbl="alignNode1" presStyleIdx="3" presStyleCnt="6"/>
      <dgm:spPr/>
    </dgm:pt>
    <dgm:pt modelId="{F4808ACD-B46F-430D-9F90-48EEFD41A109}" type="pres">
      <dgm:prSet presAssocID="{7B0C9B2A-059A-4DDF-AB97-CC042FA38BD5}" presName="horz1" presStyleCnt="0"/>
      <dgm:spPr/>
    </dgm:pt>
    <dgm:pt modelId="{E0B9F6D8-39A9-4B2A-8619-A5001F7C82AF}" type="pres">
      <dgm:prSet presAssocID="{7B0C9B2A-059A-4DDF-AB97-CC042FA38BD5}" presName="tx1" presStyleLbl="revTx" presStyleIdx="3" presStyleCnt="6"/>
      <dgm:spPr/>
    </dgm:pt>
    <dgm:pt modelId="{123D1B5B-FFCB-481B-9C92-5837304DD40E}" type="pres">
      <dgm:prSet presAssocID="{7B0C9B2A-059A-4DDF-AB97-CC042FA38BD5}" presName="vert1" presStyleCnt="0"/>
      <dgm:spPr/>
    </dgm:pt>
    <dgm:pt modelId="{6BF8C9F7-B1BF-4088-8811-ADCB6048980C}" type="pres">
      <dgm:prSet presAssocID="{F906E6D2-0DDD-4DFD-9494-34F4B763FAA0}" presName="thickLine" presStyleLbl="alignNode1" presStyleIdx="4" presStyleCnt="6"/>
      <dgm:spPr/>
    </dgm:pt>
    <dgm:pt modelId="{DF0D0F10-82E2-4483-993C-89CA7B6BA710}" type="pres">
      <dgm:prSet presAssocID="{F906E6D2-0DDD-4DFD-9494-34F4B763FAA0}" presName="horz1" presStyleCnt="0"/>
      <dgm:spPr/>
    </dgm:pt>
    <dgm:pt modelId="{9CFB0209-1201-4FB0-9A4B-7A91C785E812}" type="pres">
      <dgm:prSet presAssocID="{F906E6D2-0DDD-4DFD-9494-34F4B763FAA0}" presName="tx1" presStyleLbl="revTx" presStyleIdx="4" presStyleCnt="6"/>
      <dgm:spPr/>
    </dgm:pt>
    <dgm:pt modelId="{9C201D99-EF08-4397-86E0-1D4A7E1E6EC8}" type="pres">
      <dgm:prSet presAssocID="{F906E6D2-0DDD-4DFD-9494-34F4B763FAA0}" presName="vert1" presStyleCnt="0"/>
      <dgm:spPr/>
    </dgm:pt>
    <dgm:pt modelId="{37BACADE-C99C-4AD5-A7CC-D3AF02F6E105}" type="pres">
      <dgm:prSet presAssocID="{45D76CAD-9819-4A8C-84B6-0F197DF9BC87}" presName="thickLine" presStyleLbl="alignNode1" presStyleIdx="5" presStyleCnt="6"/>
      <dgm:spPr/>
    </dgm:pt>
    <dgm:pt modelId="{53155D0C-F6B1-45DB-8E56-9AC3C1CF7F4E}" type="pres">
      <dgm:prSet presAssocID="{45D76CAD-9819-4A8C-84B6-0F197DF9BC87}" presName="horz1" presStyleCnt="0"/>
      <dgm:spPr/>
    </dgm:pt>
    <dgm:pt modelId="{5D959F50-40E1-4241-9942-77E3A7ECB922}" type="pres">
      <dgm:prSet presAssocID="{45D76CAD-9819-4A8C-84B6-0F197DF9BC87}" presName="tx1" presStyleLbl="revTx" presStyleIdx="5" presStyleCnt="6"/>
      <dgm:spPr/>
    </dgm:pt>
    <dgm:pt modelId="{D6CAF7EC-F13C-4AC6-A2C3-6AEDCE50906E}" type="pres">
      <dgm:prSet presAssocID="{45D76CAD-9819-4A8C-84B6-0F197DF9BC87}" presName="vert1" presStyleCnt="0"/>
      <dgm:spPr/>
    </dgm:pt>
  </dgm:ptLst>
  <dgm:cxnLst>
    <dgm:cxn modelId="{163B1405-DDFD-44D6-9D0B-D880F615F135}" srcId="{9B1CD44A-5A32-4DB0-B641-26CB676456CF}" destId="{AFF809B6-8536-4B8B-809E-8C299D3BF2B2}" srcOrd="2" destOrd="0" parTransId="{9221EDAA-5C17-4968-96D4-5B6E1DFF80A9}" sibTransId="{A81CCAEB-BDC4-4906-A684-3726571D9928}"/>
    <dgm:cxn modelId="{3917365E-5C84-469B-B7FA-38F5C7511257}" type="presOf" srcId="{7B0C9B2A-059A-4DDF-AB97-CC042FA38BD5}" destId="{E0B9F6D8-39A9-4B2A-8619-A5001F7C82AF}" srcOrd="0" destOrd="0" presId="urn:microsoft.com/office/officeart/2008/layout/LinedList"/>
    <dgm:cxn modelId="{92B1B753-EAAC-43A5-BC9E-140AD78DEE49}" type="presOf" srcId="{F906E6D2-0DDD-4DFD-9494-34F4B763FAA0}" destId="{9CFB0209-1201-4FB0-9A4B-7A91C785E812}" srcOrd="0" destOrd="0" presId="urn:microsoft.com/office/officeart/2008/layout/LinedList"/>
    <dgm:cxn modelId="{E9C28654-9ED9-45D0-974B-B8D218D0639E}" srcId="{9B1CD44A-5A32-4DB0-B641-26CB676456CF}" destId="{F906E6D2-0DDD-4DFD-9494-34F4B763FAA0}" srcOrd="4" destOrd="0" parTransId="{85793F88-3195-4594-88C7-2D5CB4EFF23B}" sibTransId="{1D2642AE-D418-4FFE-8E68-EC48C7BED0C3}"/>
    <dgm:cxn modelId="{615F867B-3F23-4ABA-BA0C-D6FC4CBFAC62}" srcId="{9B1CD44A-5A32-4DB0-B641-26CB676456CF}" destId="{7B0C9B2A-059A-4DDF-AB97-CC042FA38BD5}" srcOrd="3" destOrd="0" parTransId="{8FE8DEE6-D14F-43DC-ACB8-3E5C8C8D042C}" sibTransId="{B5D4173A-ACF0-4CA9-BF80-0C50E5C8A153}"/>
    <dgm:cxn modelId="{229F01A6-AC9B-4377-89C3-4826C1FC18B1}" type="presOf" srcId="{9B1CD44A-5A32-4DB0-B641-26CB676456CF}" destId="{4C7E7C6D-2C82-4BE8-AE7A-154E33BE5A9A}" srcOrd="0" destOrd="0" presId="urn:microsoft.com/office/officeart/2008/layout/LinedList"/>
    <dgm:cxn modelId="{0D584EA6-5F41-4A5B-AA29-E38740C1C022}" srcId="{9B1CD44A-5A32-4DB0-B641-26CB676456CF}" destId="{45D76CAD-9819-4A8C-84B6-0F197DF9BC87}" srcOrd="5" destOrd="0" parTransId="{81676CFB-B148-4C32-B4CC-02570AEEF500}" sibTransId="{E2878152-8AE9-4204-B7D7-5E46B27EB5CE}"/>
    <dgm:cxn modelId="{25A63CBD-9308-4C75-A31B-E5FCF917B3FF}" srcId="{9B1CD44A-5A32-4DB0-B641-26CB676456CF}" destId="{F040F0D9-D48D-4FFA-8ECE-BB83D23C5D4A}" srcOrd="1" destOrd="0" parTransId="{C763B618-896A-49E4-9D4D-7888B657DD84}" sibTransId="{DE7BEDB4-B236-4DBD-9960-A1E987FBB596}"/>
    <dgm:cxn modelId="{F4A900BF-ACBB-4701-847E-D9D1A5748229}" srcId="{9B1CD44A-5A32-4DB0-B641-26CB676456CF}" destId="{EC10EE3E-E646-4206-8A01-97086C8772E8}" srcOrd="0" destOrd="0" parTransId="{24498E62-6D13-4247-AFF5-1B76A57810F7}" sibTransId="{8C9A02D2-A1B3-48B7-983F-E25EB072684B}"/>
    <dgm:cxn modelId="{7614CCD7-C735-4A5A-BF48-866BA1D25919}" type="presOf" srcId="{AFF809B6-8536-4B8B-809E-8C299D3BF2B2}" destId="{2AEABE19-6A9E-4F78-9CA1-EB27D211DF06}" srcOrd="0" destOrd="0" presId="urn:microsoft.com/office/officeart/2008/layout/LinedList"/>
    <dgm:cxn modelId="{822658E5-809C-4B80-A322-A4301F8907B0}" type="presOf" srcId="{F040F0D9-D48D-4FFA-8ECE-BB83D23C5D4A}" destId="{DE4CA5DD-5AD3-4071-86FD-5E187A053065}" srcOrd="0" destOrd="0" presId="urn:microsoft.com/office/officeart/2008/layout/LinedList"/>
    <dgm:cxn modelId="{3BF718EA-993B-4A3D-9531-793975C90941}" type="presOf" srcId="{EC10EE3E-E646-4206-8A01-97086C8772E8}" destId="{785663EA-4FD3-46A6-855C-EAA228AAA412}" srcOrd="0" destOrd="0" presId="urn:microsoft.com/office/officeart/2008/layout/LinedList"/>
    <dgm:cxn modelId="{E74088EF-D547-4F60-91E4-2FC2785F254F}" type="presOf" srcId="{45D76CAD-9819-4A8C-84B6-0F197DF9BC87}" destId="{5D959F50-40E1-4241-9942-77E3A7ECB922}" srcOrd="0" destOrd="0" presId="urn:microsoft.com/office/officeart/2008/layout/LinedList"/>
    <dgm:cxn modelId="{D858EF03-7A9F-465A-89CE-8E4F1A65CC7A}" type="presParOf" srcId="{4C7E7C6D-2C82-4BE8-AE7A-154E33BE5A9A}" destId="{FD8DB6E7-390E-4EA3-8769-5B06A16B000A}" srcOrd="0" destOrd="0" presId="urn:microsoft.com/office/officeart/2008/layout/LinedList"/>
    <dgm:cxn modelId="{9D4E37AD-E700-4445-B791-9EA20C7CA40A}" type="presParOf" srcId="{4C7E7C6D-2C82-4BE8-AE7A-154E33BE5A9A}" destId="{876BEF6C-ABD7-405C-B234-540183A5345D}" srcOrd="1" destOrd="0" presId="urn:microsoft.com/office/officeart/2008/layout/LinedList"/>
    <dgm:cxn modelId="{974DF67D-D959-455C-A476-9B1BE62A48F2}" type="presParOf" srcId="{876BEF6C-ABD7-405C-B234-540183A5345D}" destId="{785663EA-4FD3-46A6-855C-EAA228AAA412}" srcOrd="0" destOrd="0" presId="urn:microsoft.com/office/officeart/2008/layout/LinedList"/>
    <dgm:cxn modelId="{9347A58E-16B4-42BA-B7A4-D3649C109966}" type="presParOf" srcId="{876BEF6C-ABD7-405C-B234-540183A5345D}" destId="{2A995EB2-EDAA-4DF6-8E88-6FA734A65700}" srcOrd="1" destOrd="0" presId="urn:microsoft.com/office/officeart/2008/layout/LinedList"/>
    <dgm:cxn modelId="{2042297A-1B3E-47DC-A3B6-F57904B2DB58}" type="presParOf" srcId="{4C7E7C6D-2C82-4BE8-AE7A-154E33BE5A9A}" destId="{EBC8C897-16DB-4619-9E17-BE3BF6B66079}" srcOrd="2" destOrd="0" presId="urn:microsoft.com/office/officeart/2008/layout/LinedList"/>
    <dgm:cxn modelId="{ABE20578-C0D9-4324-A05F-208B2B392535}" type="presParOf" srcId="{4C7E7C6D-2C82-4BE8-AE7A-154E33BE5A9A}" destId="{56FB71B9-E281-4A6E-A616-01F58E44F6C6}" srcOrd="3" destOrd="0" presId="urn:microsoft.com/office/officeart/2008/layout/LinedList"/>
    <dgm:cxn modelId="{B7152092-3FE1-48A8-88B5-B52CB87D8301}" type="presParOf" srcId="{56FB71B9-E281-4A6E-A616-01F58E44F6C6}" destId="{DE4CA5DD-5AD3-4071-86FD-5E187A053065}" srcOrd="0" destOrd="0" presId="urn:microsoft.com/office/officeart/2008/layout/LinedList"/>
    <dgm:cxn modelId="{66404902-0F5C-446A-B6E2-57AC7E21556B}" type="presParOf" srcId="{56FB71B9-E281-4A6E-A616-01F58E44F6C6}" destId="{D762098C-59E0-439E-B388-101CF2F7A322}" srcOrd="1" destOrd="0" presId="urn:microsoft.com/office/officeart/2008/layout/LinedList"/>
    <dgm:cxn modelId="{12A1E626-C8AE-49B9-BE87-C7476C573B35}" type="presParOf" srcId="{4C7E7C6D-2C82-4BE8-AE7A-154E33BE5A9A}" destId="{8787EB52-80A3-4086-8287-E0056AF50B16}" srcOrd="4" destOrd="0" presId="urn:microsoft.com/office/officeart/2008/layout/LinedList"/>
    <dgm:cxn modelId="{D433433C-6445-4213-A664-057BCB580710}" type="presParOf" srcId="{4C7E7C6D-2C82-4BE8-AE7A-154E33BE5A9A}" destId="{EBA5F058-62B1-4657-B513-F6ED6DF65023}" srcOrd="5" destOrd="0" presId="urn:microsoft.com/office/officeart/2008/layout/LinedList"/>
    <dgm:cxn modelId="{9512427B-61B6-4DE9-B505-BAADAA24AEEB}" type="presParOf" srcId="{EBA5F058-62B1-4657-B513-F6ED6DF65023}" destId="{2AEABE19-6A9E-4F78-9CA1-EB27D211DF06}" srcOrd="0" destOrd="0" presId="urn:microsoft.com/office/officeart/2008/layout/LinedList"/>
    <dgm:cxn modelId="{8D21A845-AC40-49D1-A5E8-4F0CF2D46CDE}" type="presParOf" srcId="{EBA5F058-62B1-4657-B513-F6ED6DF65023}" destId="{3794503B-CFD7-4A9E-B60D-37674C7C4419}" srcOrd="1" destOrd="0" presId="urn:microsoft.com/office/officeart/2008/layout/LinedList"/>
    <dgm:cxn modelId="{25DBC39C-C58C-47A7-92EC-C2ACDFF00529}" type="presParOf" srcId="{4C7E7C6D-2C82-4BE8-AE7A-154E33BE5A9A}" destId="{488E024B-43AB-49BB-AA56-E5535D55E939}" srcOrd="6" destOrd="0" presId="urn:microsoft.com/office/officeart/2008/layout/LinedList"/>
    <dgm:cxn modelId="{69DD6139-AA68-43EC-B24A-78A80158B84E}" type="presParOf" srcId="{4C7E7C6D-2C82-4BE8-AE7A-154E33BE5A9A}" destId="{F4808ACD-B46F-430D-9F90-48EEFD41A109}" srcOrd="7" destOrd="0" presId="urn:microsoft.com/office/officeart/2008/layout/LinedList"/>
    <dgm:cxn modelId="{BBAFD0A6-BB59-4438-A7E1-3D63A6926D1B}" type="presParOf" srcId="{F4808ACD-B46F-430D-9F90-48EEFD41A109}" destId="{E0B9F6D8-39A9-4B2A-8619-A5001F7C82AF}" srcOrd="0" destOrd="0" presId="urn:microsoft.com/office/officeart/2008/layout/LinedList"/>
    <dgm:cxn modelId="{0C5B36ED-20BC-4D70-A941-6836A1240E1F}" type="presParOf" srcId="{F4808ACD-B46F-430D-9F90-48EEFD41A109}" destId="{123D1B5B-FFCB-481B-9C92-5837304DD40E}" srcOrd="1" destOrd="0" presId="urn:microsoft.com/office/officeart/2008/layout/LinedList"/>
    <dgm:cxn modelId="{5C13A2F8-F09B-4631-85EE-A51F3972487A}" type="presParOf" srcId="{4C7E7C6D-2C82-4BE8-AE7A-154E33BE5A9A}" destId="{6BF8C9F7-B1BF-4088-8811-ADCB6048980C}" srcOrd="8" destOrd="0" presId="urn:microsoft.com/office/officeart/2008/layout/LinedList"/>
    <dgm:cxn modelId="{49E48DC5-5604-464A-9C9E-7F6A935AAA34}" type="presParOf" srcId="{4C7E7C6D-2C82-4BE8-AE7A-154E33BE5A9A}" destId="{DF0D0F10-82E2-4483-993C-89CA7B6BA710}" srcOrd="9" destOrd="0" presId="urn:microsoft.com/office/officeart/2008/layout/LinedList"/>
    <dgm:cxn modelId="{CB66E1F6-A2A6-4F02-9AF4-2DF7DA79C87D}" type="presParOf" srcId="{DF0D0F10-82E2-4483-993C-89CA7B6BA710}" destId="{9CFB0209-1201-4FB0-9A4B-7A91C785E812}" srcOrd="0" destOrd="0" presId="urn:microsoft.com/office/officeart/2008/layout/LinedList"/>
    <dgm:cxn modelId="{2442B3C4-8134-4B52-951F-AABF5B3FC7E4}" type="presParOf" srcId="{DF0D0F10-82E2-4483-993C-89CA7B6BA710}" destId="{9C201D99-EF08-4397-86E0-1D4A7E1E6EC8}" srcOrd="1" destOrd="0" presId="urn:microsoft.com/office/officeart/2008/layout/LinedList"/>
    <dgm:cxn modelId="{E8054863-C58B-4BBC-818E-055F87DE13A5}" type="presParOf" srcId="{4C7E7C6D-2C82-4BE8-AE7A-154E33BE5A9A}" destId="{37BACADE-C99C-4AD5-A7CC-D3AF02F6E105}" srcOrd="10" destOrd="0" presId="urn:microsoft.com/office/officeart/2008/layout/LinedList"/>
    <dgm:cxn modelId="{C83DC1D5-7279-4232-8713-67D0CEC965DE}" type="presParOf" srcId="{4C7E7C6D-2C82-4BE8-AE7A-154E33BE5A9A}" destId="{53155D0C-F6B1-45DB-8E56-9AC3C1CF7F4E}" srcOrd="11" destOrd="0" presId="urn:microsoft.com/office/officeart/2008/layout/LinedList"/>
    <dgm:cxn modelId="{49B48126-916E-4105-B0F7-AED58BF69890}" type="presParOf" srcId="{53155D0C-F6B1-45DB-8E56-9AC3C1CF7F4E}" destId="{5D959F50-40E1-4241-9942-77E3A7ECB922}" srcOrd="0" destOrd="0" presId="urn:microsoft.com/office/officeart/2008/layout/LinedList"/>
    <dgm:cxn modelId="{8A317341-F992-4DC4-80AA-64A8B255A7F9}" type="presParOf" srcId="{53155D0C-F6B1-45DB-8E56-9AC3C1CF7F4E}" destId="{D6CAF7EC-F13C-4AC6-A2C3-6AEDCE50906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E5B94B-F32E-4284-B7D0-C9006F469AE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2CB268B-712D-4F69-8EBC-93E2DE4B6FA6}">
      <dgm:prSet/>
      <dgm:spPr/>
      <dgm:t>
        <a:bodyPr/>
        <a:lstStyle/>
        <a:p>
          <a:r>
            <a:rPr lang="nl-NL"/>
            <a:t>Wikiwijs</a:t>
          </a:r>
          <a:endParaRPr lang="en-US"/>
        </a:p>
      </dgm:t>
    </dgm:pt>
    <dgm:pt modelId="{85DD7DA1-0D68-4A96-890D-080255181EA8}" type="parTrans" cxnId="{31E2A30D-F0B2-41D6-845F-5CA47BA08732}">
      <dgm:prSet/>
      <dgm:spPr/>
      <dgm:t>
        <a:bodyPr/>
        <a:lstStyle/>
        <a:p>
          <a:endParaRPr lang="en-US"/>
        </a:p>
      </dgm:t>
    </dgm:pt>
    <dgm:pt modelId="{34F5DC5D-08B8-4BB5-89A4-6BE5E59B18FC}" type="sibTrans" cxnId="{31E2A30D-F0B2-41D6-845F-5CA47BA08732}">
      <dgm:prSet/>
      <dgm:spPr/>
      <dgm:t>
        <a:bodyPr/>
        <a:lstStyle/>
        <a:p>
          <a:endParaRPr lang="en-US"/>
        </a:p>
      </dgm:t>
    </dgm:pt>
    <dgm:pt modelId="{C13FED73-96F4-41D9-A4CC-9F50DA448BB1}">
      <dgm:prSet/>
      <dgm:spPr/>
      <dgm:t>
        <a:bodyPr/>
        <a:lstStyle/>
        <a:p>
          <a:r>
            <a:rPr lang="nl-NL"/>
            <a:t>Groepen maken </a:t>
          </a:r>
          <a:endParaRPr lang="en-US"/>
        </a:p>
      </dgm:t>
    </dgm:pt>
    <dgm:pt modelId="{2EC93D5F-AABE-4B69-BE25-10ABB1AACDE6}" type="parTrans" cxnId="{9D401EFD-4139-41AA-81B6-D8A139DD9F21}">
      <dgm:prSet/>
      <dgm:spPr/>
      <dgm:t>
        <a:bodyPr/>
        <a:lstStyle/>
        <a:p>
          <a:endParaRPr lang="en-US"/>
        </a:p>
      </dgm:t>
    </dgm:pt>
    <dgm:pt modelId="{01AF8E68-6F18-4F0F-B054-B046EAEC3AC9}" type="sibTrans" cxnId="{9D401EFD-4139-41AA-81B6-D8A139DD9F21}">
      <dgm:prSet/>
      <dgm:spPr/>
      <dgm:t>
        <a:bodyPr/>
        <a:lstStyle/>
        <a:p>
          <a:endParaRPr lang="en-US"/>
        </a:p>
      </dgm:t>
    </dgm:pt>
    <dgm:pt modelId="{A4685BFF-22BA-4674-9AF6-4B27FC376D87}" type="pres">
      <dgm:prSet presAssocID="{98E5B94B-F32E-4284-B7D0-C9006F469AE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F28BCDC-37A6-4546-9C85-EA3CB4380CBE}" type="pres">
      <dgm:prSet presAssocID="{C2CB268B-712D-4F69-8EBC-93E2DE4B6FA6}" presName="hierRoot1" presStyleCnt="0"/>
      <dgm:spPr/>
    </dgm:pt>
    <dgm:pt modelId="{2CF34133-BB9E-496D-BE4D-1F9711B3DD54}" type="pres">
      <dgm:prSet presAssocID="{C2CB268B-712D-4F69-8EBC-93E2DE4B6FA6}" presName="composite" presStyleCnt="0"/>
      <dgm:spPr/>
    </dgm:pt>
    <dgm:pt modelId="{80074299-2113-4901-A72E-08EDA464EC84}" type="pres">
      <dgm:prSet presAssocID="{C2CB268B-712D-4F69-8EBC-93E2DE4B6FA6}" presName="background" presStyleLbl="node0" presStyleIdx="0" presStyleCnt="2"/>
      <dgm:spPr/>
    </dgm:pt>
    <dgm:pt modelId="{F09A7A43-FD3B-4579-80D0-0416E3F1B617}" type="pres">
      <dgm:prSet presAssocID="{C2CB268B-712D-4F69-8EBC-93E2DE4B6FA6}" presName="text" presStyleLbl="fgAcc0" presStyleIdx="0" presStyleCnt="2">
        <dgm:presLayoutVars>
          <dgm:chPref val="3"/>
        </dgm:presLayoutVars>
      </dgm:prSet>
      <dgm:spPr/>
    </dgm:pt>
    <dgm:pt modelId="{A52C9DE9-8237-4D9E-91C6-94148177A8B6}" type="pres">
      <dgm:prSet presAssocID="{C2CB268B-712D-4F69-8EBC-93E2DE4B6FA6}" presName="hierChild2" presStyleCnt="0"/>
      <dgm:spPr/>
    </dgm:pt>
    <dgm:pt modelId="{8F518E17-8B2E-4D38-8386-0EC9D807CF58}" type="pres">
      <dgm:prSet presAssocID="{C13FED73-96F4-41D9-A4CC-9F50DA448BB1}" presName="hierRoot1" presStyleCnt="0"/>
      <dgm:spPr/>
    </dgm:pt>
    <dgm:pt modelId="{68A5E5A9-408E-451F-8C06-48C7B4934AC2}" type="pres">
      <dgm:prSet presAssocID="{C13FED73-96F4-41D9-A4CC-9F50DA448BB1}" presName="composite" presStyleCnt="0"/>
      <dgm:spPr/>
    </dgm:pt>
    <dgm:pt modelId="{20520365-37B1-45BC-8A4D-645797AA5125}" type="pres">
      <dgm:prSet presAssocID="{C13FED73-96F4-41D9-A4CC-9F50DA448BB1}" presName="background" presStyleLbl="node0" presStyleIdx="1" presStyleCnt="2"/>
      <dgm:spPr/>
    </dgm:pt>
    <dgm:pt modelId="{A0492975-9A52-42B2-855C-DD1CA4401A57}" type="pres">
      <dgm:prSet presAssocID="{C13FED73-96F4-41D9-A4CC-9F50DA448BB1}" presName="text" presStyleLbl="fgAcc0" presStyleIdx="1" presStyleCnt="2">
        <dgm:presLayoutVars>
          <dgm:chPref val="3"/>
        </dgm:presLayoutVars>
      </dgm:prSet>
      <dgm:spPr/>
    </dgm:pt>
    <dgm:pt modelId="{E542F786-CA2E-48C1-9687-42B30D78FAAE}" type="pres">
      <dgm:prSet presAssocID="{C13FED73-96F4-41D9-A4CC-9F50DA448BB1}" presName="hierChild2" presStyleCnt="0"/>
      <dgm:spPr/>
    </dgm:pt>
  </dgm:ptLst>
  <dgm:cxnLst>
    <dgm:cxn modelId="{28553706-1EC3-44D1-9FF1-55EA626AC939}" type="presOf" srcId="{C13FED73-96F4-41D9-A4CC-9F50DA448BB1}" destId="{A0492975-9A52-42B2-855C-DD1CA4401A57}" srcOrd="0" destOrd="0" presId="urn:microsoft.com/office/officeart/2005/8/layout/hierarchy1"/>
    <dgm:cxn modelId="{31E2A30D-F0B2-41D6-845F-5CA47BA08732}" srcId="{98E5B94B-F32E-4284-B7D0-C9006F469AE8}" destId="{C2CB268B-712D-4F69-8EBC-93E2DE4B6FA6}" srcOrd="0" destOrd="0" parTransId="{85DD7DA1-0D68-4A96-890D-080255181EA8}" sibTransId="{34F5DC5D-08B8-4BB5-89A4-6BE5E59B18FC}"/>
    <dgm:cxn modelId="{BB8FB063-DF8A-43F0-A6E9-C3981328441C}" type="presOf" srcId="{98E5B94B-F32E-4284-B7D0-C9006F469AE8}" destId="{A4685BFF-22BA-4674-9AF6-4B27FC376D87}" srcOrd="0" destOrd="0" presId="urn:microsoft.com/office/officeart/2005/8/layout/hierarchy1"/>
    <dgm:cxn modelId="{86D8D38B-56C4-4908-A0FA-EBE96463112D}" type="presOf" srcId="{C2CB268B-712D-4F69-8EBC-93E2DE4B6FA6}" destId="{F09A7A43-FD3B-4579-80D0-0416E3F1B617}" srcOrd="0" destOrd="0" presId="urn:microsoft.com/office/officeart/2005/8/layout/hierarchy1"/>
    <dgm:cxn modelId="{9D401EFD-4139-41AA-81B6-D8A139DD9F21}" srcId="{98E5B94B-F32E-4284-B7D0-C9006F469AE8}" destId="{C13FED73-96F4-41D9-A4CC-9F50DA448BB1}" srcOrd="1" destOrd="0" parTransId="{2EC93D5F-AABE-4B69-BE25-10ABB1AACDE6}" sibTransId="{01AF8E68-6F18-4F0F-B054-B046EAEC3AC9}"/>
    <dgm:cxn modelId="{2C5D7185-FD1E-4137-B4B2-B5668A2EC235}" type="presParOf" srcId="{A4685BFF-22BA-4674-9AF6-4B27FC376D87}" destId="{DF28BCDC-37A6-4546-9C85-EA3CB4380CBE}" srcOrd="0" destOrd="0" presId="urn:microsoft.com/office/officeart/2005/8/layout/hierarchy1"/>
    <dgm:cxn modelId="{D02BC450-3F39-46C7-9BA7-0EB3FB101CD7}" type="presParOf" srcId="{DF28BCDC-37A6-4546-9C85-EA3CB4380CBE}" destId="{2CF34133-BB9E-496D-BE4D-1F9711B3DD54}" srcOrd="0" destOrd="0" presId="urn:microsoft.com/office/officeart/2005/8/layout/hierarchy1"/>
    <dgm:cxn modelId="{91F643EB-4CC2-4F19-8BA7-3B99836F3BB0}" type="presParOf" srcId="{2CF34133-BB9E-496D-BE4D-1F9711B3DD54}" destId="{80074299-2113-4901-A72E-08EDA464EC84}" srcOrd="0" destOrd="0" presId="urn:microsoft.com/office/officeart/2005/8/layout/hierarchy1"/>
    <dgm:cxn modelId="{415EDC58-8327-415F-AB42-8667DA2015FD}" type="presParOf" srcId="{2CF34133-BB9E-496D-BE4D-1F9711B3DD54}" destId="{F09A7A43-FD3B-4579-80D0-0416E3F1B617}" srcOrd="1" destOrd="0" presId="urn:microsoft.com/office/officeart/2005/8/layout/hierarchy1"/>
    <dgm:cxn modelId="{7B10BF3E-68E5-49BA-9775-19AE87AF6B3C}" type="presParOf" srcId="{DF28BCDC-37A6-4546-9C85-EA3CB4380CBE}" destId="{A52C9DE9-8237-4D9E-91C6-94148177A8B6}" srcOrd="1" destOrd="0" presId="urn:microsoft.com/office/officeart/2005/8/layout/hierarchy1"/>
    <dgm:cxn modelId="{18A5B32D-2D6C-46C3-A4CD-0BA1175B2BD1}" type="presParOf" srcId="{A4685BFF-22BA-4674-9AF6-4B27FC376D87}" destId="{8F518E17-8B2E-4D38-8386-0EC9D807CF58}" srcOrd="1" destOrd="0" presId="urn:microsoft.com/office/officeart/2005/8/layout/hierarchy1"/>
    <dgm:cxn modelId="{9CE15B2B-435F-4EF3-BC18-0B9C536DA959}" type="presParOf" srcId="{8F518E17-8B2E-4D38-8386-0EC9D807CF58}" destId="{68A5E5A9-408E-451F-8C06-48C7B4934AC2}" srcOrd="0" destOrd="0" presId="urn:microsoft.com/office/officeart/2005/8/layout/hierarchy1"/>
    <dgm:cxn modelId="{65B140C9-88E6-4644-93E6-A2FCFE223BFD}" type="presParOf" srcId="{68A5E5A9-408E-451F-8C06-48C7B4934AC2}" destId="{20520365-37B1-45BC-8A4D-645797AA5125}" srcOrd="0" destOrd="0" presId="urn:microsoft.com/office/officeart/2005/8/layout/hierarchy1"/>
    <dgm:cxn modelId="{FE4E3B07-148A-4C2A-97AD-BAEE96620D5C}" type="presParOf" srcId="{68A5E5A9-408E-451F-8C06-48C7B4934AC2}" destId="{A0492975-9A52-42B2-855C-DD1CA4401A57}" srcOrd="1" destOrd="0" presId="urn:microsoft.com/office/officeart/2005/8/layout/hierarchy1"/>
    <dgm:cxn modelId="{952C1EBB-E16C-4979-95F0-1C09797266B4}" type="presParOf" srcId="{8F518E17-8B2E-4D38-8386-0EC9D807CF58}" destId="{E542F786-CA2E-48C1-9687-42B30D78FAA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0E8160-028C-4E1F-9839-55BC3E9688A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8F76921-FCB6-4F1F-BBE0-72704FBACE22}">
      <dgm:prSet/>
      <dgm:spPr/>
      <dgm:t>
        <a:bodyPr/>
        <a:lstStyle/>
        <a:p>
          <a:r>
            <a:rPr lang="nl-NL"/>
            <a:t>De Wet dieren bestaat uit zogenaamde besluiten en regelingen.</a:t>
          </a:r>
          <a:endParaRPr lang="en-US"/>
        </a:p>
      </dgm:t>
    </dgm:pt>
    <dgm:pt modelId="{300F1516-1D80-4C74-82B4-1C83820D6F9A}" type="parTrans" cxnId="{C4570F9C-BC4A-4E71-A378-108312487EAD}">
      <dgm:prSet/>
      <dgm:spPr/>
      <dgm:t>
        <a:bodyPr/>
        <a:lstStyle/>
        <a:p>
          <a:endParaRPr lang="en-US"/>
        </a:p>
      </dgm:t>
    </dgm:pt>
    <dgm:pt modelId="{DB4BA312-7500-491E-B260-8C4E129FD051}" type="sibTrans" cxnId="{C4570F9C-BC4A-4E71-A378-108312487EAD}">
      <dgm:prSet/>
      <dgm:spPr/>
      <dgm:t>
        <a:bodyPr/>
        <a:lstStyle/>
        <a:p>
          <a:endParaRPr lang="en-US"/>
        </a:p>
      </dgm:t>
    </dgm:pt>
    <dgm:pt modelId="{8E86B38E-9758-4039-86BD-ABDAEABD7DD9}">
      <dgm:prSet/>
      <dgm:spPr/>
      <dgm:t>
        <a:bodyPr/>
        <a:lstStyle/>
        <a:p>
          <a:r>
            <a:rPr lang="nl-NL"/>
            <a:t>Onderdelen waar de Wet dieren iets over zegt</a:t>
          </a:r>
          <a:endParaRPr lang="en-US"/>
        </a:p>
      </dgm:t>
    </dgm:pt>
    <dgm:pt modelId="{8E599F46-3327-414B-977E-7F28EE920C88}" type="parTrans" cxnId="{FBB63243-B648-4323-B880-32F19EEA198F}">
      <dgm:prSet/>
      <dgm:spPr/>
      <dgm:t>
        <a:bodyPr/>
        <a:lstStyle/>
        <a:p>
          <a:endParaRPr lang="en-US"/>
        </a:p>
      </dgm:t>
    </dgm:pt>
    <dgm:pt modelId="{EC503B73-E9AB-453B-B0DA-B0BBECF41600}" type="sibTrans" cxnId="{FBB63243-B648-4323-B880-32F19EEA198F}">
      <dgm:prSet/>
      <dgm:spPr/>
      <dgm:t>
        <a:bodyPr/>
        <a:lstStyle/>
        <a:p>
          <a:endParaRPr lang="en-US"/>
        </a:p>
      </dgm:t>
    </dgm:pt>
    <dgm:pt modelId="{4205177D-7953-4269-AB20-4B7D8151DA4B}">
      <dgm:prSet/>
      <dgm:spPr/>
      <dgm:t>
        <a:bodyPr/>
        <a:lstStyle/>
        <a:p>
          <a:r>
            <a:rPr lang="nl-NL"/>
            <a:t>Besluit en regeling diergeneesmiddelen</a:t>
          </a:r>
          <a:endParaRPr lang="en-US"/>
        </a:p>
      </dgm:t>
    </dgm:pt>
    <dgm:pt modelId="{2378D8A2-5D92-4D63-94D5-63EFCF962E76}" type="parTrans" cxnId="{666156BF-48D4-49EE-9D26-6A4354A210EB}">
      <dgm:prSet/>
      <dgm:spPr/>
      <dgm:t>
        <a:bodyPr/>
        <a:lstStyle/>
        <a:p>
          <a:endParaRPr lang="en-US"/>
        </a:p>
      </dgm:t>
    </dgm:pt>
    <dgm:pt modelId="{A8886074-D1A5-4BA5-94CE-4DD41D7134ED}" type="sibTrans" cxnId="{666156BF-48D4-49EE-9D26-6A4354A210EB}">
      <dgm:prSet/>
      <dgm:spPr/>
      <dgm:t>
        <a:bodyPr/>
        <a:lstStyle/>
        <a:p>
          <a:endParaRPr lang="en-US"/>
        </a:p>
      </dgm:t>
    </dgm:pt>
    <dgm:pt modelId="{552C869C-FF22-4D21-ADD6-952F4C8F1816}">
      <dgm:prSet/>
      <dgm:spPr/>
      <dgm:t>
        <a:bodyPr/>
        <a:lstStyle/>
        <a:p>
          <a:r>
            <a:rPr lang="nl-NL"/>
            <a:t>Besluit en regeling diervoeders</a:t>
          </a:r>
          <a:endParaRPr lang="en-US"/>
        </a:p>
      </dgm:t>
    </dgm:pt>
    <dgm:pt modelId="{8DAF5BAA-6EC8-455E-BC4D-46DBEDCBDEF7}" type="parTrans" cxnId="{30FA901F-84A3-4EDD-9D62-74E7E1643B70}">
      <dgm:prSet/>
      <dgm:spPr/>
      <dgm:t>
        <a:bodyPr/>
        <a:lstStyle/>
        <a:p>
          <a:endParaRPr lang="en-US"/>
        </a:p>
      </dgm:t>
    </dgm:pt>
    <dgm:pt modelId="{6E96AD82-4A64-452C-8DD7-36FEA48463A7}" type="sibTrans" cxnId="{30FA901F-84A3-4EDD-9D62-74E7E1643B70}">
      <dgm:prSet/>
      <dgm:spPr/>
      <dgm:t>
        <a:bodyPr/>
        <a:lstStyle/>
        <a:p>
          <a:endParaRPr lang="en-US"/>
        </a:p>
      </dgm:t>
    </dgm:pt>
    <dgm:pt modelId="{ECD1930A-8163-42A6-9E6D-EC6B086DD334}">
      <dgm:prSet/>
      <dgm:spPr/>
      <dgm:t>
        <a:bodyPr/>
        <a:lstStyle/>
        <a:p>
          <a:r>
            <a:rPr lang="nl-NL"/>
            <a:t>Besluit en regeling dierlijke producten</a:t>
          </a:r>
          <a:endParaRPr lang="en-US"/>
        </a:p>
      </dgm:t>
    </dgm:pt>
    <dgm:pt modelId="{DA8071E5-B310-43DE-B9EB-40A35E0F2E87}" type="parTrans" cxnId="{76DDAAE4-ECDD-400E-BB17-7BF3F7EC93FC}">
      <dgm:prSet/>
      <dgm:spPr/>
      <dgm:t>
        <a:bodyPr/>
        <a:lstStyle/>
        <a:p>
          <a:endParaRPr lang="en-US"/>
        </a:p>
      </dgm:t>
    </dgm:pt>
    <dgm:pt modelId="{F8A2A7A2-4EBE-4C91-AA1C-9D5F6BF3D3E1}" type="sibTrans" cxnId="{76DDAAE4-ECDD-400E-BB17-7BF3F7EC93FC}">
      <dgm:prSet/>
      <dgm:spPr/>
      <dgm:t>
        <a:bodyPr/>
        <a:lstStyle/>
        <a:p>
          <a:endParaRPr lang="en-US"/>
        </a:p>
      </dgm:t>
    </dgm:pt>
    <dgm:pt modelId="{470004AE-6BD7-471F-A256-2CB26AC961FC}">
      <dgm:prSet/>
      <dgm:spPr/>
      <dgm:t>
        <a:bodyPr/>
        <a:lstStyle/>
        <a:p>
          <a:r>
            <a:rPr lang="nl-NL"/>
            <a:t>Besluit en regeling handhaving en overige zaken Wet dieren</a:t>
          </a:r>
          <a:endParaRPr lang="en-US"/>
        </a:p>
      </dgm:t>
    </dgm:pt>
    <dgm:pt modelId="{86B57DB2-28C1-4A0F-AD12-B4C92AC7F7BD}" type="parTrans" cxnId="{CDA248EE-FB22-4B0B-8E8F-035AB03690DE}">
      <dgm:prSet/>
      <dgm:spPr/>
      <dgm:t>
        <a:bodyPr/>
        <a:lstStyle/>
        <a:p>
          <a:endParaRPr lang="en-US"/>
        </a:p>
      </dgm:t>
    </dgm:pt>
    <dgm:pt modelId="{D86BC2EA-2E27-4F05-9386-87B96DB616AB}" type="sibTrans" cxnId="{CDA248EE-FB22-4B0B-8E8F-035AB03690DE}">
      <dgm:prSet/>
      <dgm:spPr/>
      <dgm:t>
        <a:bodyPr/>
        <a:lstStyle/>
        <a:p>
          <a:endParaRPr lang="en-US"/>
        </a:p>
      </dgm:t>
    </dgm:pt>
    <dgm:pt modelId="{04405B5F-08F8-40BC-8480-DB14791C2EB7}">
      <dgm:prSet/>
      <dgm:spPr/>
      <dgm:t>
        <a:bodyPr/>
        <a:lstStyle/>
        <a:p>
          <a:r>
            <a:rPr lang="nl-NL"/>
            <a:t>Besluit en regeling houder van dieren</a:t>
          </a:r>
          <a:endParaRPr lang="en-US"/>
        </a:p>
      </dgm:t>
    </dgm:pt>
    <dgm:pt modelId="{8FEAF62D-93EA-4C13-B8ED-9A428DEC77F4}" type="parTrans" cxnId="{77282903-35FA-49CF-A688-4DF92679DDB0}">
      <dgm:prSet/>
      <dgm:spPr/>
      <dgm:t>
        <a:bodyPr/>
        <a:lstStyle/>
        <a:p>
          <a:endParaRPr lang="en-US"/>
        </a:p>
      </dgm:t>
    </dgm:pt>
    <dgm:pt modelId="{41113376-D424-4DFE-AB53-BD4BE6B65254}" type="sibTrans" cxnId="{77282903-35FA-49CF-A688-4DF92679DDB0}">
      <dgm:prSet/>
      <dgm:spPr/>
      <dgm:t>
        <a:bodyPr/>
        <a:lstStyle/>
        <a:p>
          <a:endParaRPr lang="en-US"/>
        </a:p>
      </dgm:t>
    </dgm:pt>
    <dgm:pt modelId="{92BEEE71-B360-451F-9F03-FBBFA61027AF}">
      <dgm:prSet/>
      <dgm:spPr/>
      <dgm:t>
        <a:bodyPr/>
        <a:lstStyle/>
        <a:p>
          <a:r>
            <a:rPr lang="nl-NL"/>
            <a:t>Besluit en regeling diergeneeskundigen</a:t>
          </a:r>
          <a:endParaRPr lang="en-US"/>
        </a:p>
      </dgm:t>
    </dgm:pt>
    <dgm:pt modelId="{66CABB8A-6A6A-4B89-AB4F-75A383732E4E}" type="parTrans" cxnId="{C555D448-5877-463C-9E74-36F88B329945}">
      <dgm:prSet/>
      <dgm:spPr/>
      <dgm:t>
        <a:bodyPr/>
        <a:lstStyle/>
        <a:p>
          <a:endParaRPr lang="en-US"/>
        </a:p>
      </dgm:t>
    </dgm:pt>
    <dgm:pt modelId="{23F49A80-2C32-4037-B01C-9D6B007075C9}" type="sibTrans" cxnId="{C555D448-5877-463C-9E74-36F88B329945}">
      <dgm:prSet/>
      <dgm:spPr/>
      <dgm:t>
        <a:bodyPr/>
        <a:lstStyle/>
        <a:p>
          <a:endParaRPr lang="en-US"/>
        </a:p>
      </dgm:t>
    </dgm:pt>
    <dgm:pt modelId="{34DED8A3-05F1-41D2-ABC4-FFA531F158E1}" type="pres">
      <dgm:prSet presAssocID="{660E8160-028C-4E1F-9839-55BC3E9688A8}" presName="linear" presStyleCnt="0">
        <dgm:presLayoutVars>
          <dgm:animLvl val="lvl"/>
          <dgm:resizeHandles val="exact"/>
        </dgm:presLayoutVars>
      </dgm:prSet>
      <dgm:spPr/>
    </dgm:pt>
    <dgm:pt modelId="{6EFF3301-B3A5-444F-B211-E7FB92B7409C}" type="pres">
      <dgm:prSet presAssocID="{18F76921-FCB6-4F1F-BBE0-72704FBACE2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D9A1C2F-FEF1-4B3E-B901-1262D376EB9E}" type="pres">
      <dgm:prSet presAssocID="{DB4BA312-7500-491E-B260-8C4E129FD051}" presName="spacer" presStyleCnt="0"/>
      <dgm:spPr/>
    </dgm:pt>
    <dgm:pt modelId="{3098E8FA-D90A-4ACC-93F3-D2AF78A7030F}" type="pres">
      <dgm:prSet presAssocID="{8E86B38E-9758-4039-86BD-ABDAEABD7DD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DC7645A-5BFF-41F4-A935-24F860DCE1CF}" type="pres">
      <dgm:prSet presAssocID="{8E86B38E-9758-4039-86BD-ABDAEABD7DD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7282903-35FA-49CF-A688-4DF92679DDB0}" srcId="{8E86B38E-9758-4039-86BD-ABDAEABD7DD9}" destId="{04405B5F-08F8-40BC-8480-DB14791C2EB7}" srcOrd="4" destOrd="0" parTransId="{8FEAF62D-93EA-4C13-B8ED-9A428DEC77F4}" sibTransId="{41113376-D424-4DFE-AB53-BD4BE6B65254}"/>
    <dgm:cxn modelId="{33F80E19-2679-45DD-A20F-6192082E6E36}" type="presOf" srcId="{4205177D-7953-4269-AB20-4B7D8151DA4B}" destId="{3DC7645A-5BFF-41F4-A935-24F860DCE1CF}" srcOrd="0" destOrd="0" presId="urn:microsoft.com/office/officeart/2005/8/layout/vList2"/>
    <dgm:cxn modelId="{30FA901F-84A3-4EDD-9D62-74E7E1643B70}" srcId="{8E86B38E-9758-4039-86BD-ABDAEABD7DD9}" destId="{552C869C-FF22-4D21-ADD6-952F4C8F1816}" srcOrd="1" destOrd="0" parTransId="{8DAF5BAA-6EC8-455E-BC4D-46DBEDCBDEF7}" sibTransId="{6E96AD82-4A64-452C-8DD7-36FEA48463A7}"/>
    <dgm:cxn modelId="{FBB63243-B648-4323-B880-32F19EEA198F}" srcId="{660E8160-028C-4E1F-9839-55BC3E9688A8}" destId="{8E86B38E-9758-4039-86BD-ABDAEABD7DD9}" srcOrd="1" destOrd="0" parTransId="{8E599F46-3327-414B-977E-7F28EE920C88}" sibTransId="{EC503B73-E9AB-453B-B0DA-B0BBECF41600}"/>
    <dgm:cxn modelId="{C555D448-5877-463C-9E74-36F88B329945}" srcId="{8E86B38E-9758-4039-86BD-ABDAEABD7DD9}" destId="{92BEEE71-B360-451F-9F03-FBBFA61027AF}" srcOrd="5" destOrd="0" parTransId="{66CABB8A-6A6A-4B89-AB4F-75A383732E4E}" sibTransId="{23F49A80-2C32-4037-B01C-9D6B007075C9}"/>
    <dgm:cxn modelId="{AC8CE756-1F3A-4BF3-91CE-6B7F0A705545}" type="presOf" srcId="{04405B5F-08F8-40BC-8480-DB14791C2EB7}" destId="{3DC7645A-5BFF-41F4-A935-24F860DCE1CF}" srcOrd="0" destOrd="4" presId="urn:microsoft.com/office/officeart/2005/8/layout/vList2"/>
    <dgm:cxn modelId="{B6326658-B3B6-4CB2-A97D-9EA2ACC9E27E}" type="presOf" srcId="{8E86B38E-9758-4039-86BD-ABDAEABD7DD9}" destId="{3098E8FA-D90A-4ACC-93F3-D2AF78A7030F}" srcOrd="0" destOrd="0" presId="urn:microsoft.com/office/officeart/2005/8/layout/vList2"/>
    <dgm:cxn modelId="{C4570F9C-BC4A-4E71-A378-108312487EAD}" srcId="{660E8160-028C-4E1F-9839-55BC3E9688A8}" destId="{18F76921-FCB6-4F1F-BBE0-72704FBACE22}" srcOrd="0" destOrd="0" parTransId="{300F1516-1D80-4C74-82B4-1C83820D6F9A}" sibTransId="{DB4BA312-7500-491E-B260-8C4E129FD051}"/>
    <dgm:cxn modelId="{8DC29AB8-6BB9-485C-87C5-056767745F67}" type="presOf" srcId="{ECD1930A-8163-42A6-9E6D-EC6B086DD334}" destId="{3DC7645A-5BFF-41F4-A935-24F860DCE1CF}" srcOrd="0" destOrd="2" presId="urn:microsoft.com/office/officeart/2005/8/layout/vList2"/>
    <dgm:cxn modelId="{666156BF-48D4-49EE-9D26-6A4354A210EB}" srcId="{8E86B38E-9758-4039-86BD-ABDAEABD7DD9}" destId="{4205177D-7953-4269-AB20-4B7D8151DA4B}" srcOrd="0" destOrd="0" parTransId="{2378D8A2-5D92-4D63-94D5-63EFCF962E76}" sibTransId="{A8886074-D1A5-4BA5-94CE-4DD41D7134ED}"/>
    <dgm:cxn modelId="{768D23CB-3BD7-4C61-9A1A-DDF0D42A0AFF}" type="presOf" srcId="{552C869C-FF22-4D21-ADD6-952F4C8F1816}" destId="{3DC7645A-5BFF-41F4-A935-24F860DCE1CF}" srcOrd="0" destOrd="1" presId="urn:microsoft.com/office/officeart/2005/8/layout/vList2"/>
    <dgm:cxn modelId="{294CA7CF-3530-4E23-82A4-6F1B86D105A4}" type="presOf" srcId="{660E8160-028C-4E1F-9839-55BC3E9688A8}" destId="{34DED8A3-05F1-41D2-ABC4-FFA531F158E1}" srcOrd="0" destOrd="0" presId="urn:microsoft.com/office/officeart/2005/8/layout/vList2"/>
    <dgm:cxn modelId="{406B72D0-D79B-4D4C-BC83-938132B56438}" type="presOf" srcId="{92BEEE71-B360-451F-9F03-FBBFA61027AF}" destId="{3DC7645A-5BFF-41F4-A935-24F860DCE1CF}" srcOrd="0" destOrd="5" presId="urn:microsoft.com/office/officeart/2005/8/layout/vList2"/>
    <dgm:cxn modelId="{00056BDE-78AD-4D5C-B47B-B8C5A288F38E}" type="presOf" srcId="{470004AE-6BD7-471F-A256-2CB26AC961FC}" destId="{3DC7645A-5BFF-41F4-A935-24F860DCE1CF}" srcOrd="0" destOrd="3" presId="urn:microsoft.com/office/officeart/2005/8/layout/vList2"/>
    <dgm:cxn modelId="{8B7AADDE-1604-4E0E-9AB4-7B0B99A3DF8B}" type="presOf" srcId="{18F76921-FCB6-4F1F-BBE0-72704FBACE22}" destId="{6EFF3301-B3A5-444F-B211-E7FB92B7409C}" srcOrd="0" destOrd="0" presId="urn:microsoft.com/office/officeart/2005/8/layout/vList2"/>
    <dgm:cxn modelId="{76DDAAE4-ECDD-400E-BB17-7BF3F7EC93FC}" srcId="{8E86B38E-9758-4039-86BD-ABDAEABD7DD9}" destId="{ECD1930A-8163-42A6-9E6D-EC6B086DD334}" srcOrd="2" destOrd="0" parTransId="{DA8071E5-B310-43DE-B9EB-40A35E0F2E87}" sibTransId="{F8A2A7A2-4EBE-4C91-AA1C-9D5F6BF3D3E1}"/>
    <dgm:cxn modelId="{CDA248EE-FB22-4B0B-8E8F-035AB03690DE}" srcId="{8E86B38E-9758-4039-86BD-ABDAEABD7DD9}" destId="{470004AE-6BD7-471F-A256-2CB26AC961FC}" srcOrd="3" destOrd="0" parTransId="{86B57DB2-28C1-4A0F-AD12-B4C92AC7F7BD}" sibTransId="{D86BC2EA-2E27-4F05-9386-87B96DB616AB}"/>
    <dgm:cxn modelId="{42734874-FE78-4560-A219-C7979D5E6163}" type="presParOf" srcId="{34DED8A3-05F1-41D2-ABC4-FFA531F158E1}" destId="{6EFF3301-B3A5-444F-B211-E7FB92B7409C}" srcOrd="0" destOrd="0" presId="urn:microsoft.com/office/officeart/2005/8/layout/vList2"/>
    <dgm:cxn modelId="{62050E5D-7937-4E7C-AB30-5D8E2A7E6EF0}" type="presParOf" srcId="{34DED8A3-05F1-41D2-ABC4-FFA531F158E1}" destId="{5D9A1C2F-FEF1-4B3E-B901-1262D376EB9E}" srcOrd="1" destOrd="0" presId="urn:microsoft.com/office/officeart/2005/8/layout/vList2"/>
    <dgm:cxn modelId="{8066E3F1-1C4A-41BF-B23B-65BEE902E823}" type="presParOf" srcId="{34DED8A3-05F1-41D2-ABC4-FFA531F158E1}" destId="{3098E8FA-D90A-4ACC-93F3-D2AF78A7030F}" srcOrd="2" destOrd="0" presId="urn:microsoft.com/office/officeart/2005/8/layout/vList2"/>
    <dgm:cxn modelId="{AEB5E2BC-4E9E-4727-AF2B-42843C9B4A2F}" type="presParOf" srcId="{34DED8A3-05F1-41D2-ABC4-FFA531F158E1}" destId="{3DC7645A-5BFF-41F4-A935-24F860DCE1C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1F097E-E73A-49B2-BBB8-D31EF4FC9279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E3234F3-09B2-4752-BF00-5A57337F6304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Werkboek Werken met Dieren – </a:t>
          </a:r>
          <a:endParaRPr lang="en-US"/>
        </a:p>
      </dgm:t>
    </dgm:pt>
    <dgm:pt modelId="{52DC53B1-C87D-414E-9896-845AFEAF8321}" type="parTrans" cxnId="{58615AF3-A5FD-412C-9C63-4EF8D51801FB}">
      <dgm:prSet/>
      <dgm:spPr/>
      <dgm:t>
        <a:bodyPr/>
        <a:lstStyle/>
        <a:p>
          <a:endParaRPr lang="en-US"/>
        </a:p>
      </dgm:t>
    </dgm:pt>
    <dgm:pt modelId="{DB7A8293-8FBA-476E-BD1C-F22D3A8D5F9B}" type="sibTrans" cxnId="{58615AF3-A5FD-412C-9C63-4EF8D51801FB}">
      <dgm:prSet/>
      <dgm:spPr/>
      <dgm:t>
        <a:bodyPr/>
        <a:lstStyle/>
        <a:p>
          <a:endParaRPr lang="en-US"/>
        </a:p>
      </dgm:t>
    </dgm:pt>
    <dgm:pt modelId="{2A255A86-7D77-4D2D-AD37-5F9AFAD8BC22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Hoofdstuk 5 opdracht 3 en 4.</a:t>
          </a:r>
          <a:endParaRPr lang="en-US"/>
        </a:p>
      </dgm:t>
    </dgm:pt>
    <dgm:pt modelId="{6B7F3354-4246-4220-AC72-3626349C6335}" type="parTrans" cxnId="{CE2A7B1E-27FE-4301-B877-580C1D85080C}">
      <dgm:prSet/>
      <dgm:spPr/>
      <dgm:t>
        <a:bodyPr/>
        <a:lstStyle/>
        <a:p>
          <a:endParaRPr lang="en-US"/>
        </a:p>
      </dgm:t>
    </dgm:pt>
    <dgm:pt modelId="{E1D8503C-35B5-459C-9B94-EA6B79BBFA10}" type="sibTrans" cxnId="{CE2A7B1E-27FE-4301-B877-580C1D85080C}">
      <dgm:prSet/>
      <dgm:spPr/>
      <dgm:t>
        <a:bodyPr/>
        <a:lstStyle/>
        <a:p>
          <a:endParaRPr lang="en-US"/>
        </a:p>
      </dgm:t>
    </dgm:pt>
    <dgm:pt modelId="{4C068E8F-7F13-4177-8611-C1C4B969DFE6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Hoofdstuk 7 opdracht 1, 2, 4, en 8.</a:t>
          </a:r>
          <a:endParaRPr lang="en-US"/>
        </a:p>
      </dgm:t>
    </dgm:pt>
    <dgm:pt modelId="{68DB409D-B74C-45A8-A901-F87BEDA1C0FC}" type="parTrans" cxnId="{E61DEB36-0307-40C0-8BDF-B81B31FC0B75}">
      <dgm:prSet/>
      <dgm:spPr/>
      <dgm:t>
        <a:bodyPr/>
        <a:lstStyle/>
        <a:p>
          <a:endParaRPr lang="en-US"/>
        </a:p>
      </dgm:t>
    </dgm:pt>
    <dgm:pt modelId="{9BA2595B-D4A8-44C7-9DE8-430306912316}" type="sibTrans" cxnId="{E61DEB36-0307-40C0-8BDF-B81B31FC0B75}">
      <dgm:prSet/>
      <dgm:spPr/>
      <dgm:t>
        <a:bodyPr/>
        <a:lstStyle/>
        <a:p>
          <a:endParaRPr lang="en-US"/>
        </a:p>
      </dgm:t>
    </dgm:pt>
    <dgm:pt modelId="{865F9974-8192-408B-9495-64BFAF748917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Volgende week af </a:t>
          </a:r>
          <a:endParaRPr lang="en-US"/>
        </a:p>
      </dgm:t>
    </dgm:pt>
    <dgm:pt modelId="{B31CDC93-462A-4760-9315-FFCD909AA837}" type="parTrans" cxnId="{F63AA7D8-CF69-4CAE-A202-F2729A639BC5}">
      <dgm:prSet/>
      <dgm:spPr/>
      <dgm:t>
        <a:bodyPr/>
        <a:lstStyle/>
        <a:p>
          <a:endParaRPr lang="en-US"/>
        </a:p>
      </dgm:t>
    </dgm:pt>
    <dgm:pt modelId="{4B650DC6-394F-4BFA-BEC5-23C613C8DC9A}" type="sibTrans" cxnId="{F63AA7D8-CF69-4CAE-A202-F2729A639BC5}">
      <dgm:prSet/>
      <dgm:spPr/>
      <dgm:t>
        <a:bodyPr/>
        <a:lstStyle/>
        <a:p>
          <a:endParaRPr lang="en-US"/>
        </a:p>
      </dgm:t>
    </dgm:pt>
    <dgm:pt modelId="{F80D3C96-B39D-4825-8D14-C1A23BD0C606}" type="pres">
      <dgm:prSet presAssocID="{D21F097E-E73A-49B2-BBB8-D31EF4FC9279}" presName="root" presStyleCnt="0">
        <dgm:presLayoutVars>
          <dgm:dir/>
          <dgm:resizeHandles val="exact"/>
        </dgm:presLayoutVars>
      </dgm:prSet>
      <dgm:spPr/>
    </dgm:pt>
    <dgm:pt modelId="{5CAC40E9-8EDD-48A9-89D3-528F561E38D2}" type="pres">
      <dgm:prSet presAssocID="{DE3234F3-09B2-4752-BF00-5A57337F6304}" presName="compNode" presStyleCnt="0"/>
      <dgm:spPr/>
    </dgm:pt>
    <dgm:pt modelId="{97E18B31-D066-4806-8110-CCE42FC34485}" type="pres">
      <dgm:prSet presAssocID="{DE3234F3-09B2-4752-BF00-5A57337F630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sed Book"/>
        </a:ext>
      </dgm:extLst>
    </dgm:pt>
    <dgm:pt modelId="{D4124110-16AA-4EA8-8E82-92F0A2CB94F3}" type="pres">
      <dgm:prSet presAssocID="{DE3234F3-09B2-4752-BF00-5A57337F6304}" presName="spaceRect" presStyleCnt="0"/>
      <dgm:spPr/>
    </dgm:pt>
    <dgm:pt modelId="{691EC7F2-6D4E-402F-9D10-063C1B8FEB1A}" type="pres">
      <dgm:prSet presAssocID="{DE3234F3-09B2-4752-BF00-5A57337F6304}" presName="textRect" presStyleLbl="revTx" presStyleIdx="0" presStyleCnt="4">
        <dgm:presLayoutVars>
          <dgm:chMax val="1"/>
          <dgm:chPref val="1"/>
        </dgm:presLayoutVars>
      </dgm:prSet>
      <dgm:spPr/>
    </dgm:pt>
    <dgm:pt modelId="{05B8C395-A66E-45AA-83D3-CABA23B3A416}" type="pres">
      <dgm:prSet presAssocID="{DB7A8293-8FBA-476E-BD1C-F22D3A8D5F9B}" presName="sibTrans" presStyleCnt="0"/>
      <dgm:spPr/>
    </dgm:pt>
    <dgm:pt modelId="{9249EB1D-565C-466B-B7AB-60F858F0BEEB}" type="pres">
      <dgm:prSet presAssocID="{2A255A86-7D77-4D2D-AD37-5F9AFAD8BC22}" presName="compNode" presStyleCnt="0"/>
      <dgm:spPr/>
    </dgm:pt>
    <dgm:pt modelId="{C0173638-A8EE-429B-8B33-30A51C39B085}" type="pres">
      <dgm:prSet presAssocID="{2A255A86-7D77-4D2D-AD37-5F9AFAD8BC2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ërarchie"/>
        </a:ext>
      </dgm:extLst>
    </dgm:pt>
    <dgm:pt modelId="{A0BEF3EB-EA19-44DE-8E52-CE21DE6D984C}" type="pres">
      <dgm:prSet presAssocID="{2A255A86-7D77-4D2D-AD37-5F9AFAD8BC22}" presName="spaceRect" presStyleCnt="0"/>
      <dgm:spPr/>
    </dgm:pt>
    <dgm:pt modelId="{0D2EACC7-9FCE-4B94-8EF3-9F468E350669}" type="pres">
      <dgm:prSet presAssocID="{2A255A86-7D77-4D2D-AD37-5F9AFAD8BC22}" presName="textRect" presStyleLbl="revTx" presStyleIdx="1" presStyleCnt="4">
        <dgm:presLayoutVars>
          <dgm:chMax val="1"/>
          <dgm:chPref val="1"/>
        </dgm:presLayoutVars>
      </dgm:prSet>
      <dgm:spPr/>
    </dgm:pt>
    <dgm:pt modelId="{3CC5ED4A-F4C0-4A4B-8B6F-5860E8B1CE24}" type="pres">
      <dgm:prSet presAssocID="{E1D8503C-35B5-459C-9B94-EA6B79BBFA10}" presName="sibTrans" presStyleCnt="0"/>
      <dgm:spPr/>
    </dgm:pt>
    <dgm:pt modelId="{46FAD65B-DA50-430F-9D15-64C342DFEA2D}" type="pres">
      <dgm:prSet presAssocID="{4C068E8F-7F13-4177-8611-C1C4B969DFE6}" presName="compNode" presStyleCnt="0"/>
      <dgm:spPr/>
    </dgm:pt>
    <dgm:pt modelId="{63F7D8AB-2456-4ED3-925F-F931B43A310B}" type="pres">
      <dgm:prSet presAssocID="{4C068E8F-7F13-4177-8611-C1C4B969DFE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ecision chart"/>
        </a:ext>
      </dgm:extLst>
    </dgm:pt>
    <dgm:pt modelId="{7E53C09D-7EEC-43DF-BBFB-FBE9A8857452}" type="pres">
      <dgm:prSet presAssocID="{4C068E8F-7F13-4177-8611-C1C4B969DFE6}" presName="spaceRect" presStyleCnt="0"/>
      <dgm:spPr/>
    </dgm:pt>
    <dgm:pt modelId="{5183ECFC-9C6C-4969-8302-FFD9ADE96112}" type="pres">
      <dgm:prSet presAssocID="{4C068E8F-7F13-4177-8611-C1C4B969DFE6}" presName="textRect" presStyleLbl="revTx" presStyleIdx="2" presStyleCnt="4">
        <dgm:presLayoutVars>
          <dgm:chMax val="1"/>
          <dgm:chPref val="1"/>
        </dgm:presLayoutVars>
      </dgm:prSet>
      <dgm:spPr/>
    </dgm:pt>
    <dgm:pt modelId="{9C74D92E-17AB-4C18-83BD-106D1CBBA5E9}" type="pres">
      <dgm:prSet presAssocID="{9BA2595B-D4A8-44C7-9DE8-430306912316}" presName="sibTrans" presStyleCnt="0"/>
      <dgm:spPr/>
    </dgm:pt>
    <dgm:pt modelId="{27A2D956-CEC4-472B-8BEA-89BDE1BD17B2}" type="pres">
      <dgm:prSet presAssocID="{865F9974-8192-408B-9495-64BFAF748917}" presName="compNode" presStyleCnt="0"/>
      <dgm:spPr/>
    </dgm:pt>
    <dgm:pt modelId="{54112A70-4703-4629-8386-6FFD991C13DC}" type="pres">
      <dgm:prSet presAssocID="{865F9974-8192-408B-9495-64BFAF74891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inkje"/>
        </a:ext>
      </dgm:extLst>
    </dgm:pt>
    <dgm:pt modelId="{48688980-DDA4-4762-8BFA-D11028616338}" type="pres">
      <dgm:prSet presAssocID="{865F9974-8192-408B-9495-64BFAF748917}" presName="spaceRect" presStyleCnt="0"/>
      <dgm:spPr/>
    </dgm:pt>
    <dgm:pt modelId="{F21C70E2-5E73-46FF-AA86-6C54AEEC4D23}" type="pres">
      <dgm:prSet presAssocID="{865F9974-8192-408B-9495-64BFAF74891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E2A7B1E-27FE-4301-B877-580C1D85080C}" srcId="{D21F097E-E73A-49B2-BBB8-D31EF4FC9279}" destId="{2A255A86-7D77-4D2D-AD37-5F9AFAD8BC22}" srcOrd="1" destOrd="0" parTransId="{6B7F3354-4246-4220-AC72-3626349C6335}" sibTransId="{E1D8503C-35B5-459C-9B94-EA6B79BBFA10}"/>
    <dgm:cxn modelId="{E61DEB36-0307-40C0-8BDF-B81B31FC0B75}" srcId="{D21F097E-E73A-49B2-BBB8-D31EF4FC9279}" destId="{4C068E8F-7F13-4177-8611-C1C4B969DFE6}" srcOrd="2" destOrd="0" parTransId="{68DB409D-B74C-45A8-A901-F87BEDA1C0FC}" sibTransId="{9BA2595B-D4A8-44C7-9DE8-430306912316}"/>
    <dgm:cxn modelId="{000B0C6B-2ED3-4B5E-883D-8ECF7B6E8BBD}" type="presOf" srcId="{D21F097E-E73A-49B2-BBB8-D31EF4FC9279}" destId="{F80D3C96-B39D-4825-8D14-C1A23BD0C606}" srcOrd="0" destOrd="0" presId="urn:microsoft.com/office/officeart/2018/2/layout/IconLabelList"/>
    <dgm:cxn modelId="{5513C456-BD77-4C5B-974E-049C252EA440}" type="presOf" srcId="{DE3234F3-09B2-4752-BF00-5A57337F6304}" destId="{691EC7F2-6D4E-402F-9D10-063C1B8FEB1A}" srcOrd="0" destOrd="0" presId="urn:microsoft.com/office/officeart/2018/2/layout/IconLabelList"/>
    <dgm:cxn modelId="{E1A9599E-65CD-4876-A334-BFB3B9C9B095}" type="presOf" srcId="{2A255A86-7D77-4D2D-AD37-5F9AFAD8BC22}" destId="{0D2EACC7-9FCE-4B94-8EF3-9F468E350669}" srcOrd="0" destOrd="0" presId="urn:microsoft.com/office/officeart/2018/2/layout/IconLabelList"/>
    <dgm:cxn modelId="{2FC554AE-B42A-4AB4-BAB3-98CA265B5BD5}" type="presOf" srcId="{865F9974-8192-408B-9495-64BFAF748917}" destId="{F21C70E2-5E73-46FF-AA86-6C54AEEC4D23}" srcOrd="0" destOrd="0" presId="urn:microsoft.com/office/officeart/2018/2/layout/IconLabelList"/>
    <dgm:cxn modelId="{F63AA7D8-CF69-4CAE-A202-F2729A639BC5}" srcId="{D21F097E-E73A-49B2-BBB8-D31EF4FC9279}" destId="{865F9974-8192-408B-9495-64BFAF748917}" srcOrd="3" destOrd="0" parTransId="{B31CDC93-462A-4760-9315-FFCD909AA837}" sibTransId="{4B650DC6-394F-4BFA-BEC5-23C613C8DC9A}"/>
    <dgm:cxn modelId="{377CAAE9-FFBB-4A5E-A6E4-F5F62F15B3B3}" type="presOf" srcId="{4C068E8F-7F13-4177-8611-C1C4B969DFE6}" destId="{5183ECFC-9C6C-4969-8302-FFD9ADE96112}" srcOrd="0" destOrd="0" presId="urn:microsoft.com/office/officeart/2018/2/layout/IconLabelList"/>
    <dgm:cxn modelId="{58615AF3-A5FD-412C-9C63-4EF8D51801FB}" srcId="{D21F097E-E73A-49B2-BBB8-D31EF4FC9279}" destId="{DE3234F3-09B2-4752-BF00-5A57337F6304}" srcOrd="0" destOrd="0" parTransId="{52DC53B1-C87D-414E-9896-845AFEAF8321}" sibTransId="{DB7A8293-8FBA-476E-BD1C-F22D3A8D5F9B}"/>
    <dgm:cxn modelId="{8835EB28-7688-4EC5-B87F-DC4468F7629D}" type="presParOf" srcId="{F80D3C96-B39D-4825-8D14-C1A23BD0C606}" destId="{5CAC40E9-8EDD-48A9-89D3-528F561E38D2}" srcOrd="0" destOrd="0" presId="urn:microsoft.com/office/officeart/2018/2/layout/IconLabelList"/>
    <dgm:cxn modelId="{65C848CC-FC5A-4F40-94FE-9A4841AAFC1E}" type="presParOf" srcId="{5CAC40E9-8EDD-48A9-89D3-528F561E38D2}" destId="{97E18B31-D066-4806-8110-CCE42FC34485}" srcOrd="0" destOrd="0" presId="urn:microsoft.com/office/officeart/2018/2/layout/IconLabelList"/>
    <dgm:cxn modelId="{872C0D39-2BFB-4C15-AC0F-7FC2D38FAD8A}" type="presParOf" srcId="{5CAC40E9-8EDD-48A9-89D3-528F561E38D2}" destId="{D4124110-16AA-4EA8-8E82-92F0A2CB94F3}" srcOrd="1" destOrd="0" presId="urn:microsoft.com/office/officeart/2018/2/layout/IconLabelList"/>
    <dgm:cxn modelId="{67CC223B-7AA5-41AD-A19B-7A3D6A202CAD}" type="presParOf" srcId="{5CAC40E9-8EDD-48A9-89D3-528F561E38D2}" destId="{691EC7F2-6D4E-402F-9D10-063C1B8FEB1A}" srcOrd="2" destOrd="0" presId="urn:microsoft.com/office/officeart/2018/2/layout/IconLabelList"/>
    <dgm:cxn modelId="{92B521B8-A87F-4863-B723-02869C38E62E}" type="presParOf" srcId="{F80D3C96-B39D-4825-8D14-C1A23BD0C606}" destId="{05B8C395-A66E-45AA-83D3-CABA23B3A416}" srcOrd="1" destOrd="0" presId="urn:microsoft.com/office/officeart/2018/2/layout/IconLabelList"/>
    <dgm:cxn modelId="{57DB621E-DB86-46C6-9807-82BD1F7EC6FA}" type="presParOf" srcId="{F80D3C96-B39D-4825-8D14-C1A23BD0C606}" destId="{9249EB1D-565C-466B-B7AB-60F858F0BEEB}" srcOrd="2" destOrd="0" presId="urn:microsoft.com/office/officeart/2018/2/layout/IconLabelList"/>
    <dgm:cxn modelId="{D6AAB29C-2E3D-4CA8-AC62-CFE95A267AD4}" type="presParOf" srcId="{9249EB1D-565C-466B-B7AB-60F858F0BEEB}" destId="{C0173638-A8EE-429B-8B33-30A51C39B085}" srcOrd="0" destOrd="0" presId="urn:microsoft.com/office/officeart/2018/2/layout/IconLabelList"/>
    <dgm:cxn modelId="{C904D22A-6EB2-4AC8-BA77-606270DE6D49}" type="presParOf" srcId="{9249EB1D-565C-466B-B7AB-60F858F0BEEB}" destId="{A0BEF3EB-EA19-44DE-8E52-CE21DE6D984C}" srcOrd="1" destOrd="0" presId="urn:microsoft.com/office/officeart/2018/2/layout/IconLabelList"/>
    <dgm:cxn modelId="{DE0952D5-2F1F-4814-8964-E8E584BB3472}" type="presParOf" srcId="{9249EB1D-565C-466B-B7AB-60F858F0BEEB}" destId="{0D2EACC7-9FCE-4B94-8EF3-9F468E350669}" srcOrd="2" destOrd="0" presId="urn:microsoft.com/office/officeart/2018/2/layout/IconLabelList"/>
    <dgm:cxn modelId="{41F6AB67-1110-4F56-97CA-7D476CC00660}" type="presParOf" srcId="{F80D3C96-B39D-4825-8D14-C1A23BD0C606}" destId="{3CC5ED4A-F4C0-4A4B-8B6F-5860E8B1CE24}" srcOrd="3" destOrd="0" presId="urn:microsoft.com/office/officeart/2018/2/layout/IconLabelList"/>
    <dgm:cxn modelId="{49AE6922-32A4-4774-8053-03539A823D25}" type="presParOf" srcId="{F80D3C96-B39D-4825-8D14-C1A23BD0C606}" destId="{46FAD65B-DA50-430F-9D15-64C342DFEA2D}" srcOrd="4" destOrd="0" presId="urn:microsoft.com/office/officeart/2018/2/layout/IconLabelList"/>
    <dgm:cxn modelId="{BCC2B886-699D-4A7D-893A-08E1B2FB35A3}" type="presParOf" srcId="{46FAD65B-DA50-430F-9D15-64C342DFEA2D}" destId="{63F7D8AB-2456-4ED3-925F-F931B43A310B}" srcOrd="0" destOrd="0" presId="urn:microsoft.com/office/officeart/2018/2/layout/IconLabelList"/>
    <dgm:cxn modelId="{A2EE4F90-9B1C-4890-AFC8-D66216958BEA}" type="presParOf" srcId="{46FAD65B-DA50-430F-9D15-64C342DFEA2D}" destId="{7E53C09D-7EEC-43DF-BBFB-FBE9A8857452}" srcOrd="1" destOrd="0" presId="urn:microsoft.com/office/officeart/2018/2/layout/IconLabelList"/>
    <dgm:cxn modelId="{91872529-6DF3-4F53-BD96-F803AAF4BF9E}" type="presParOf" srcId="{46FAD65B-DA50-430F-9D15-64C342DFEA2D}" destId="{5183ECFC-9C6C-4969-8302-FFD9ADE96112}" srcOrd="2" destOrd="0" presId="urn:microsoft.com/office/officeart/2018/2/layout/IconLabelList"/>
    <dgm:cxn modelId="{B2AA116F-1056-4607-887E-6C8F0F1A1B92}" type="presParOf" srcId="{F80D3C96-B39D-4825-8D14-C1A23BD0C606}" destId="{9C74D92E-17AB-4C18-83BD-106D1CBBA5E9}" srcOrd="5" destOrd="0" presId="urn:microsoft.com/office/officeart/2018/2/layout/IconLabelList"/>
    <dgm:cxn modelId="{A3ACCCE2-BCF3-458A-8859-C4AC2FA2D73D}" type="presParOf" srcId="{F80D3C96-B39D-4825-8D14-C1A23BD0C606}" destId="{27A2D956-CEC4-472B-8BEA-89BDE1BD17B2}" srcOrd="6" destOrd="0" presId="urn:microsoft.com/office/officeart/2018/2/layout/IconLabelList"/>
    <dgm:cxn modelId="{4BD6C3F9-9F64-4755-A46E-7C5CD497599E}" type="presParOf" srcId="{27A2D956-CEC4-472B-8BEA-89BDE1BD17B2}" destId="{54112A70-4703-4629-8386-6FFD991C13DC}" srcOrd="0" destOrd="0" presId="urn:microsoft.com/office/officeart/2018/2/layout/IconLabelList"/>
    <dgm:cxn modelId="{5CB655FB-55DD-4002-9349-5227E95AB94A}" type="presParOf" srcId="{27A2D956-CEC4-472B-8BEA-89BDE1BD17B2}" destId="{48688980-DDA4-4762-8BFA-D11028616338}" srcOrd="1" destOrd="0" presId="urn:microsoft.com/office/officeart/2018/2/layout/IconLabelList"/>
    <dgm:cxn modelId="{DA5269EC-F211-4686-9DFF-2D9A352F611B}" type="presParOf" srcId="{27A2D956-CEC4-472B-8BEA-89BDE1BD17B2}" destId="{F21C70E2-5E73-46FF-AA86-6C54AEEC4D2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DB6E7-390E-4EA3-8769-5B06A16B000A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5663EA-4FD3-46A6-855C-EAA228AAA412}">
      <dsp:nvSpPr>
        <dsp:cNvPr id="0" name=""/>
        <dsp:cNvSpPr/>
      </dsp:nvSpPr>
      <dsp:spPr>
        <a:xfrm>
          <a:off x="0" y="2703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300" kern="1200"/>
            <a:t>Herhaling eindopdracht + groepen vormen</a:t>
          </a:r>
          <a:endParaRPr lang="en-US" sz="4300" kern="1200"/>
        </a:p>
      </dsp:txBody>
      <dsp:txXfrm>
        <a:off x="0" y="2703"/>
        <a:ext cx="6900512" cy="921789"/>
      </dsp:txXfrm>
    </dsp:sp>
    <dsp:sp modelId="{EBC8C897-16DB-4619-9E17-BE3BF6B66079}">
      <dsp:nvSpPr>
        <dsp:cNvPr id="0" name=""/>
        <dsp:cNvSpPr/>
      </dsp:nvSpPr>
      <dsp:spPr>
        <a:xfrm>
          <a:off x="0" y="924492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CA5DD-5AD3-4071-86FD-5E187A053065}">
      <dsp:nvSpPr>
        <dsp:cNvPr id="0" name=""/>
        <dsp:cNvSpPr/>
      </dsp:nvSpPr>
      <dsp:spPr>
        <a:xfrm>
          <a:off x="0" y="924492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300" kern="1200"/>
            <a:t>Wet Dieren</a:t>
          </a:r>
          <a:endParaRPr lang="en-US" sz="4300" kern="1200"/>
        </a:p>
      </dsp:txBody>
      <dsp:txXfrm>
        <a:off x="0" y="924492"/>
        <a:ext cx="6900512" cy="921789"/>
      </dsp:txXfrm>
    </dsp:sp>
    <dsp:sp modelId="{8787EB52-80A3-4086-8287-E0056AF50B16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EABE19-6A9E-4F78-9CA1-EB27D211DF06}">
      <dsp:nvSpPr>
        <dsp:cNvPr id="0" name=""/>
        <dsp:cNvSpPr/>
      </dsp:nvSpPr>
      <dsp:spPr>
        <a:xfrm>
          <a:off x="0" y="1846281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300" kern="1200"/>
            <a:t>Besluiten en regelingen</a:t>
          </a:r>
          <a:endParaRPr lang="en-US" sz="4300" kern="1200"/>
        </a:p>
      </dsp:txBody>
      <dsp:txXfrm>
        <a:off x="0" y="1846281"/>
        <a:ext cx="6900512" cy="921789"/>
      </dsp:txXfrm>
    </dsp:sp>
    <dsp:sp modelId="{488E024B-43AB-49BB-AA56-E5535D55E939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B9F6D8-39A9-4B2A-8619-A5001F7C82AF}">
      <dsp:nvSpPr>
        <dsp:cNvPr id="0" name=""/>
        <dsp:cNvSpPr/>
      </dsp:nvSpPr>
      <dsp:spPr>
        <a:xfrm>
          <a:off x="0" y="2768070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300" kern="1200"/>
            <a:t>Vakbekwaamheidsbewijzen</a:t>
          </a:r>
          <a:endParaRPr lang="en-US" sz="4300" kern="1200"/>
        </a:p>
      </dsp:txBody>
      <dsp:txXfrm>
        <a:off x="0" y="2768070"/>
        <a:ext cx="6900512" cy="921789"/>
      </dsp:txXfrm>
    </dsp:sp>
    <dsp:sp modelId="{6BF8C9F7-B1BF-4088-8811-ADCB6048980C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FB0209-1201-4FB0-9A4B-7A91C785E812}">
      <dsp:nvSpPr>
        <dsp:cNvPr id="0" name=""/>
        <dsp:cNvSpPr/>
      </dsp:nvSpPr>
      <dsp:spPr>
        <a:xfrm>
          <a:off x="0" y="3689859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300" kern="1200"/>
            <a:t>CITES</a:t>
          </a:r>
          <a:endParaRPr lang="en-US" sz="4300" kern="1200"/>
        </a:p>
      </dsp:txBody>
      <dsp:txXfrm>
        <a:off x="0" y="3689859"/>
        <a:ext cx="6900512" cy="921789"/>
      </dsp:txXfrm>
    </dsp:sp>
    <dsp:sp modelId="{37BACADE-C99C-4AD5-A7CC-D3AF02F6E105}">
      <dsp:nvSpPr>
        <dsp:cNvPr id="0" name=""/>
        <dsp:cNvSpPr/>
      </dsp:nvSpPr>
      <dsp:spPr>
        <a:xfrm>
          <a:off x="0" y="4611648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959F50-40E1-4241-9942-77E3A7ECB922}">
      <dsp:nvSpPr>
        <dsp:cNvPr id="0" name=""/>
        <dsp:cNvSpPr/>
      </dsp:nvSpPr>
      <dsp:spPr>
        <a:xfrm>
          <a:off x="0" y="4611648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300" kern="1200"/>
            <a:t>Huis en hobby dieren lijst</a:t>
          </a:r>
          <a:endParaRPr lang="en-US" sz="4300" kern="1200"/>
        </a:p>
      </dsp:txBody>
      <dsp:txXfrm>
        <a:off x="0" y="4611648"/>
        <a:ext cx="6900512" cy="9217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74299-2113-4901-A72E-08EDA464EC84}">
      <dsp:nvSpPr>
        <dsp:cNvPr id="0" name=""/>
        <dsp:cNvSpPr/>
      </dsp:nvSpPr>
      <dsp:spPr>
        <a:xfrm>
          <a:off x="1283" y="457661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9A7A43-FD3B-4579-80D0-0416E3F1B617}">
      <dsp:nvSpPr>
        <dsp:cNvPr id="0" name=""/>
        <dsp:cNvSpPr/>
      </dsp:nvSpPr>
      <dsp:spPr>
        <a:xfrm>
          <a:off x="501904" y="933251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500" kern="1200"/>
            <a:t>Wikiwijs</a:t>
          </a:r>
          <a:endParaRPr lang="en-US" sz="6500" kern="1200"/>
        </a:p>
      </dsp:txBody>
      <dsp:txXfrm>
        <a:off x="585701" y="1017048"/>
        <a:ext cx="4337991" cy="2693452"/>
      </dsp:txXfrm>
    </dsp:sp>
    <dsp:sp modelId="{20520365-37B1-45BC-8A4D-645797AA5125}">
      <dsp:nvSpPr>
        <dsp:cNvPr id="0" name=""/>
        <dsp:cNvSpPr/>
      </dsp:nvSpPr>
      <dsp:spPr>
        <a:xfrm>
          <a:off x="5508110" y="457661"/>
          <a:ext cx="4505585" cy="28610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492975-9A52-42B2-855C-DD1CA4401A57}">
      <dsp:nvSpPr>
        <dsp:cNvPr id="0" name=""/>
        <dsp:cNvSpPr/>
      </dsp:nvSpPr>
      <dsp:spPr>
        <a:xfrm>
          <a:off x="6008730" y="933251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6500" kern="1200"/>
            <a:t>Groepen maken </a:t>
          </a:r>
          <a:endParaRPr lang="en-US" sz="6500" kern="1200"/>
        </a:p>
      </dsp:txBody>
      <dsp:txXfrm>
        <a:off x="6092527" y="1017048"/>
        <a:ext cx="4337991" cy="26934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F3301-B3A5-444F-B211-E7FB92B7409C}">
      <dsp:nvSpPr>
        <dsp:cNvPr id="0" name=""/>
        <dsp:cNvSpPr/>
      </dsp:nvSpPr>
      <dsp:spPr>
        <a:xfrm>
          <a:off x="0" y="501645"/>
          <a:ext cx="6900512" cy="8394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500" kern="1200"/>
            <a:t>De Wet dieren bestaat uit zogenaamde besluiten en regelingen.</a:t>
          </a:r>
          <a:endParaRPr lang="en-US" sz="3500" kern="1200"/>
        </a:p>
      </dsp:txBody>
      <dsp:txXfrm>
        <a:off x="40980" y="542625"/>
        <a:ext cx="6818552" cy="757514"/>
      </dsp:txXfrm>
    </dsp:sp>
    <dsp:sp modelId="{3098E8FA-D90A-4ACC-93F3-D2AF78A7030F}">
      <dsp:nvSpPr>
        <dsp:cNvPr id="0" name=""/>
        <dsp:cNvSpPr/>
      </dsp:nvSpPr>
      <dsp:spPr>
        <a:xfrm>
          <a:off x="0" y="1441920"/>
          <a:ext cx="6900512" cy="839474"/>
        </a:xfrm>
        <a:prstGeom prst="roundRect">
          <a:avLst/>
        </a:prstGeom>
        <a:solidFill>
          <a:schemeClr val="accent2">
            <a:hueOff val="20103893"/>
            <a:satOff val="-187"/>
            <a:lumOff val="568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500" kern="1200"/>
            <a:t>Onderdelen waar de Wet dieren iets over zegt</a:t>
          </a:r>
          <a:endParaRPr lang="en-US" sz="3500" kern="1200"/>
        </a:p>
      </dsp:txBody>
      <dsp:txXfrm>
        <a:off x="40980" y="1482900"/>
        <a:ext cx="6818552" cy="757514"/>
      </dsp:txXfrm>
    </dsp:sp>
    <dsp:sp modelId="{3DC7645A-5BFF-41F4-A935-24F860DCE1CF}">
      <dsp:nvSpPr>
        <dsp:cNvPr id="0" name=""/>
        <dsp:cNvSpPr/>
      </dsp:nvSpPr>
      <dsp:spPr>
        <a:xfrm>
          <a:off x="0" y="2281395"/>
          <a:ext cx="6900512" cy="275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44450" rIns="248920" bIns="4445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l-NL" sz="2700" kern="1200"/>
            <a:t>Besluit en regeling diergeneesmiddelen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l-NL" sz="2700" kern="1200"/>
            <a:t>Besluit en regeling diervoeders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l-NL" sz="2700" kern="1200"/>
            <a:t>Besluit en regeling dierlijke producten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l-NL" sz="2700" kern="1200"/>
            <a:t>Besluit en regeling handhaving en overige zaken Wet dieren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l-NL" sz="2700" kern="1200"/>
            <a:t>Besluit en regeling houder van dieren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nl-NL" sz="2700" kern="1200"/>
            <a:t>Besluit en regeling diergeneeskundigen</a:t>
          </a:r>
          <a:endParaRPr lang="en-US" sz="2700" kern="1200"/>
        </a:p>
      </dsp:txBody>
      <dsp:txXfrm>
        <a:off x="0" y="2281395"/>
        <a:ext cx="6900512" cy="27531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E18B31-D066-4806-8110-CCE42FC34485}">
      <dsp:nvSpPr>
        <dsp:cNvPr id="0" name=""/>
        <dsp:cNvSpPr/>
      </dsp:nvSpPr>
      <dsp:spPr>
        <a:xfrm>
          <a:off x="1138979" y="1153827"/>
          <a:ext cx="932563" cy="93256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1EC7F2-6D4E-402F-9D10-063C1B8FEB1A}">
      <dsp:nvSpPr>
        <dsp:cNvPr id="0" name=""/>
        <dsp:cNvSpPr/>
      </dsp:nvSpPr>
      <dsp:spPr>
        <a:xfrm>
          <a:off x="569079" y="2378132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Werkboek Werken met Dieren – </a:t>
          </a:r>
          <a:endParaRPr lang="en-US" sz="2300" kern="1200"/>
        </a:p>
      </dsp:txBody>
      <dsp:txXfrm>
        <a:off x="569079" y="2378132"/>
        <a:ext cx="2072362" cy="720000"/>
      </dsp:txXfrm>
    </dsp:sp>
    <dsp:sp modelId="{C0173638-A8EE-429B-8B33-30A51C39B085}">
      <dsp:nvSpPr>
        <dsp:cNvPr id="0" name=""/>
        <dsp:cNvSpPr/>
      </dsp:nvSpPr>
      <dsp:spPr>
        <a:xfrm>
          <a:off x="3574005" y="1153827"/>
          <a:ext cx="932563" cy="93256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EACC7-9FCE-4B94-8EF3-9F468E350669}">
      <dsp:nvSpPr>
        <dsp:cNvPr id="0" name=""/>
        <dsp:cNvSpPr/>
      </dsp:nvSpPr>
      <dsp:spPr>
        <a:xfrm>
          <a:off x="3004105" y="2378132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Hoofdstuk 5 opdracht 3 en 4.</a:t>
          </a:r>
          <a:endParaRPr lang="en-US" sz="2300" kern="1200"/>
        </a:p>
      </dsp:txBody>
      <dsp:txXfrm>
        <a:off x="3004105" y="2378132"/>
        <a:ext cx="2072362" cy="720000"/>
      </dsp:txXfrm>
    </dsp:sp>
    <dsp:sp modelId="{63F7D8AB-2456-4ED3-925F-F931B43A310B}">
      <dsp:nvSpPr>
        <dsp:cNvPr id="0" name=""/>
        <dsp:cNvSpPr/>
      </dsp:nvSpPr>
      <dsp:spPr>
        <a:xfrm>
          <a:off x="6009031" y="1153827"/>
          <a:ext cx="932563" cy="93256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83ECFC-9C6C-4969-8302-FFD9ADE96112}">
      <dsp:nvSpPr>
        <dsp:cNvPr id="0" name=""/>
        <dsp:cNvSpPr/>
      </dsp:nvSpPr>
      <dsp:spPr>
        <a:xfrm>
          <a:off x="5439131" y="2378132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Hoofdstuk 7 opdracht 1, 2, 4, en 8.</a:t>
          </a:r>
          <a:endParaRPr lang="en-US" sz="2300" kern="1200"/>
        </a:p>
      </dsp:txBody>
      <dsp:txXfrm>
        <a:off x="5439131" y="2378132"/>
        <a:ext cx="2072362" cy="720000"/>
      </dsp:txXfrm>
    </dsp:sp>
    <dsp:sp modelId="{54112A70-4703-4629-8386-6FFD991C13DC}">
      <dsp:nvSpPr>
        <dsp:cNvPr id="0" name=""/>
        <dsp:cNvSpPr/>
      </dsp:nvSpPr>
      <dsp:spPr>
        <a:xfrm>
          <a:off x="8444057" y="1153827"/>
          <a:ext cx="932563" cy="93256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1C70E2-5E73-46FF-AA86-6C54AEEC4D23}">
      <dsp:nvSpPr>
        <dsp:cNvPr id="0" name=""/>
        <dsp:cNvSpPr/>
      </dsp:nvSpPr>
      <dsp:spPr>
        <a:xfrm>
          <a:off x="7874157" y="2378132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kern="1200"/>
            <a:t>Volgende week af </a:t>
          </a:r>
          <a:endParaRPr lang="en-US" sz="2300" kern="1200"/>
        </a:p>
      </dsp:txBody>
      <dsp:txXfrm>
        <a:off x="7874157" y="2378132"/>
        <a:ext cx="2072362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4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5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12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125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59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010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1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59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44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3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7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07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A5B9DB-0BF9-4260-A97B-936524F96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912CDB-D912-6CD5-5550-BCE80B67A5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20495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9824785-89B4-4433-955A-F2C847B15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859" y="614291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rgbClr val="B89D7C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5CDF077-BB7A-0A79-7D2B-CFFA93735E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6925" y="1731762"/>
            <a:ext cx="8058150" cy="2453841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nl-NL" sz="8100"/>
              <a:t>Huisvesting en hygiene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9499850-B92E-BE97-D269-BB614BC79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8975" y="4599432"/>
            <a:ext cx="5734051" cy="93459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nl-NL" sz="2200"/>
              <a:t>Wetten en regels</a:t>
            </a:r>
          </a:p>
          <a:p>
            <a:pPr algn="ctr">
              <a:lnSpc>
                <a:spcPct val="100000"/>
              </a:lnSpc>
            </a:pPr>
            <a:r>
              <a:rPr lang="nl-NL" sz="2200"/>
              <a:t>2 december 2022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CB2E64D6-3AEB-4AFF-9475-E210F85E0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556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D504FE-914E-02F2-B7AB-9B036F702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Opdracht </a:t>
            </a:r>
            <a:endParaRPr lang="nl-NL" dirty="0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FC25C2D-6E63-2C8C-7B45-DB42EAF2B6B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29384"/>
          <a:ext cx="10515600" cy="425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29115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DAA0EF-336D-4CDC-A9A2-8460363E2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D079A19-B31E-4129-A464-7547FF05A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90556" cy="6858000"/>
          </a:xfrm>
          <a:custGeom>
            <a:avLst/>
            <a:gdLst>
              <a:gd name="connsiteX0" fmla="*/ 0 w 4090556"/>
              <a:gd name="connsiteY0" fmla="*/ 0 h 6858000"/>
              <a:gd name="connsiteX1" fmla="*/ 4077555 w 4090556"/>
              <a:gd name="connsiteY1" fmla="*/ 0 h 6858000"/>
              <a:gd name="connsiteX2" fmla="*/ 4077574 w 4090556"/>
              <a:gd name="connsiteY2" fmla="*/ 720 h 6858000"/>
              <a:gd name="connsiteX3" fmla="*/ 4075790 w 4090556"/>
              <a:gd name="connsiteY3" fmla="*/ 575485 h 6858000"/>
              <a:gd name="connsiteX4" fmla="*/ 4076555 w 4090556"/>
              <a:gd name="connsiteY4" fmla="*/ 932245 h 6858000"/>
              <a:gd name="connsiteX5" fmla="*/ 4076555 w 4090556"/>
              <a:gd name="connsiteY5" fmla="*/ 1286711 h 6858000"/>
              <a:gd name="connsiteX6" fmla="*/ 4082288 w 4090556"/>
              <a:gd name="connsiteY6" fmla="*/ 1595180 h 6858000"/>
              <a:gd name="connsiteX7" fmla="*/ 4078211 w 4090556"/>
              <a:gd name="connsiteY7" fmla="*/ 2133123 h 6858000"/>
              <a:gd name="connsiteX8" fmla="*/ 4071968 w 4090556"/>
              <a:gd name="connsiteY8" fmla="*/ 2946025 h 6858000"/>
              <a:gd name="connsiteX9" fmla="*/ 4068401 w 4090556"/>
              <a:gd name="connsiteY9" fmla="*/ 3502061 h 6858000"/>
              <a:gd name="connsiteX10" fmla="*/ 4087513 w 4090556"/>
              <a:gd name="connsiteY10" fmla="*/ 4076061 h 6858000"/>
              <a:gd name="connsiteX11" fmla="*/ 4076938 w 4090556"/>
              <a:gd name="connsiteY11" fmla="*/ 4442632 h 6858000"/>
              <a:gd name="connsiteX12" fmla="*/ 4071459 w 4090556"/>
              <a:gd name="connsiteY12" fmla="*/ 4827550 h 6858000"/>
              <a:gd name="connsiteX13" fmla="*/ 4071459 w 4090556"/>
              <a:gd name="connsiteY13" fmla="*/ 5019945 h 6858000"/>
              <a:gd name="connsiteX14" fmla="*/ 4084200 w 4090556"/>
              <a:gd name="connsiteY14" fmla="*/ 5490104 h 6858000"/>
              <a:gd name="connsiteX15" fmla="*/ 4077446 w 4090556"/>
              <a:gd name="connsiteY15" fmla="*/ 5844569 h 6858000"/>
              <a:gd name="connsiteX16" fmla="*/ 4082544 w 4090556"/>
              <a:gd name="connsiteY16" fmla="*/ 6260195 h 6858000"/>
              <a:gd name="connsiteX17" fmla="*/ 4086110 w 4090556"/>
              <a:gd name="connsiteY17" fmla="*/ 6706145 h 6858000"/>
              <a:gd name="connsiteX18" fmla="*/ 4086135 w 4090556"/>
              <a:gd name="connsiteY18" fmla="*/ 6794562 h 6858000"/>
              <a:gd name="connsiteX19" fmla="*/ 4080334 w 4090556"/>
              <a:gd name="connsiteY19" fmla="*/ 6858000 h 6858000"/>
              <a:gd name="connsiteX20" fmla="*/ 0 w 4090556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090556" h="6858000">
                <a:moveTo>
                  <a:pt x="0" y="0"/>
                </a:moveTo>
                <a:lnTo>
                  <a:pt x="4077555" y="0"/>
                </a:lnTo>
                <a:lnTo>
                  <a:pt x="4077574" y="720"/>
                </a:lnTo>
                <a:cubicBezTo>
                  <a:pt x="4079358" y="192351"/>
                  <a:pt x="4064960" y="384364"/>
                  <a:pt x="4075790" y="575485"/>
                </a:cubicBezTo>
                <a:cubicBezTo>
                  <a:pt x="4082544" y="694108"/>
                  <a:pt x="4081269" y="814132"/>
                  <a:pt x="4076555" y="932245"/>
                </a:cubicBezTo>
                <a:cubicBezTo>
                  <a:pt x="4071840" y="1050357"/>
                  <a:pt x="4065470" y="1168597"/>
                  <a:pt x="4076555" y="1286711"/>
                </a:cubicBezTo>
                <a:cubicBezTo>
                  <a:pt x="4084710" y="1389317"/>
                  <a:pt x="4086621" y="1492332"/>
                  <a:pt x="4082288" y="1595180"/>
                </a:cubicBezTo>
                <a:cubicBezTo>
                  <a:pt x="4077319" y="1774452"/>
                  <a:pt x="4067637" y="1953851"/>
                  <a:pt x="4078211" y="2133123"/>
                </a:cubicBezTo>
                <a:cubicBezTo>
                  <a:pt x="4094393" y="2404260"/>
                  <a:pt x="4084710" y="2675143"/>
                  <a:pt x="4071968" y="2946025"/>
                </a:cubicBezTo>
                <a:cubicBezTo>
                  <a:pt x="4063049" y="3131413"/>
                  <a:pt x="4055659" y="3316673"/>
                  <a:pt x="4068401" y="3502061"/>
                </a:cubicBezTo>
                <a:cubicBezTo>
                  <a:pt x="4081396" y="3693182"/>
                  <a:pt x="4097323" y="3884176"/>
                  <a:pt x="4087513" y="4076061"/>
                </a:cubicBezTo>
                <a:cubicBezTo>
                  <a:pt x="4081142" y="4198251"/>
                  <a:pt x="4069037" y="4320315"/>
                  <a:pt x="4076938" y="4442632"/>
                </a:cubicBezTo>
                <a:cubicBezTo>
                  <a:pt x="4083270" y="4570925"/>
                  <a:pt x="4081435" y="4699486"/>
                  <a:pt x="4071459" y="4827550"/>
                </a:cubicBezTo>
                <a:cubicBezTo>
                  <a:pt x="4065725" y="4891550"/>
                  <a:pt x="4065725" y="4955945"/>
                  <a:pt x="4071459" y="5019945"/>
                </a:cubicBezTo>
                <a:cubicBezTo>
                  <a:pt x="4087742" y="5176105"/>
                  <a:pt x="4091997" y="5333296"/>
                  <a:pt x="4084200" y="5490104"/>
                </a:cubicBezTo>
                <a:cubicBezTo>
                  <a:pt x="4079740" y="5608217"/>
                  <a:pt x="4071968" y="5726202"/>
                  <a:pt x="4077446" y="5844569"/>
                </a:cubicBezTo>
                <a:cubicBezTo>
                  <a:pt x="4083944" y="5983069"/>
                  <a:pt x="4088914" y="6121696"/>
                  <a:pt x="4082544" y="6260195"/>
                </a:cubicBezTo>
                <a:cubicBezTo>
                  <a:pt x="4075841" y="6408803"/>
                  <a:pt x="4077026" y="6557662"/>
                  <a:pt x="4086110" y="6706145"/>
                </a:cubicBezTo>
                <a:cubicBezTo>
                  <a:pt x="4087467" y="6735616"/>
                  <a:pt x="4087474" y="6765120"/>
                  <a:pt x="4086135" y="6794562"/>
                </a:cubicBezTo>
                <a:lnTo>
                  <a:pt x="408033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B89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3FAD64C-F5A2-0B3A-B4E6-D41167780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640823"/>
            <a:ext cx="3103194" cy="5583148"/>
          </a:xfrm>
        </p:spPr>
        <p:txBody>
          <a:bodyPr anchor="ctr">
            <a:normAutofit/>
          </a:bodyPr>
          <a:lstStyle/>
          <a:p>
            <a:r>
              <a:rPr lang="nl-NL">
                <a:solidFill>
                  <a:schemeClr val="bg1"/>
                </a:solidFill>
              </a:rPr>
              <a:t>Inhoud deze les	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44BFAC8-6B9D-24E8-7E69-BF9E6B73DD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482329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814243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0B0AB3-E929-58CF-4275-CF9715107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Eindopdracht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B6363CB1-306C-2256-B3DD-3CF0F83424F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929384"/>
          <a:ext cx="10515600" cy="4251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972627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B72DE4C0-EE12-4CAC-98CF-A89349319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029CF03F-5E6E-4B23-89A5-81548BA4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rgbClr val="B89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1B73011-6675-F59B-C3E4-EF01BF6B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nl-NL" sz="7200"/>
              <a:t>Wet dieren	</a:t>
            </a: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371E34-4DB3-6A51-7DB5-CA407625D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/>
          <a:p>
            <a:r>
              <a:rPr lang="nl-NL" sz="2600" dirty="0"/>
              <a:t>Dieren kunnen niet voor hunzelf opkomen. Daarom de Wet Dieren</a:t>
            </a:r>
          </a:p>
          <a:p>
            <a:r>
              <a:rPr lang="nl-NL" sz="2600" dirty="0"/>
              <a:t>Heel Europa</a:t>
            </a:r>
          </a:p>
          <a:p>
            <a:r>
              <a:rPr lang="nl-NL" sz="2600" dirty="0"/>
              <a:t>Alle regels die te maken hebben met de OMGANG van dieren</a:t>
            </a:r>
          </a:p>
          <a:p>
            <a:r>
              <a:rPr lang="nl-NL" sz="2600" dirty="0"/>
              <a:t>Waarde van het dier staat centraal</a:t>
            </a:r>
          </a:p>
          <a:p>
            <a:r>
              <a:rPr lang="nl-NL" sz="2600" dirty="0"/>
              <a:t>Wet dieren beschermt ook de mens en milieu</a:t>
            </a:r>
          </a:p>
          <a:p>
            <a:r>
              <a:rPr lang="nl-NL" sz="2600" dirty="0"/>
              <a:t>Ten slotte beschermt de Wet dieren ook dieren zonder eigenaar, zoals wilde dieren</a:t>
            </a:r>
          </a:p>
        </p:txBody>
      </p:sp>
      <p:pic>
        <p:nvPicPr>
          <p:cNvPr id="16" name="Picture 4" descr="Zebra in het donker">
            <a:extLst>
              <a:ext uri="{FF2B5EF4-FFF2-40B4-BE49-F238E27FC236}">
                <a16:creationId xmlns:a16="http://schemas.microsoft.com/office/drawing/2014/main" id="{8CF2A9F7-464E-7282-F705-BA170CB4A4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181" r="6365" b="-1"/>
          <a:stretch/>
        </p:blipFill>
        <p:spPr>
          <a:xfrm>
            <a:off x="20" y="10"/>
            <a:ext cx="4053550" cy="6857989"/>
          </a:xfrm>
          <a:custGeom>
            <a:avLst/>
            <a:gdLst/>
            <a:ahLst/>
            <a:cxnLst/>
            <a:rect l="l" t="t" r="r" b="b"/>
            <a:pathLst>
              <a:path w="4053570" h="6857999">
                <a:moveTo>
                  <a:pt x="0" y="0"/>
                </a:moveTo>
                <a:lnTo>
                  <a:pt x="4022851" y="0"/>
                </a:lnTo>
                <a:lnTo>
                  <a:pt x="4023684" y="7069"/>
                </a:lnTo>
                <a:cubicBezTo>
                  <a:pt x="4038634" y="90834"/>
                  <a:pt x="4036100" y="175741"/>
                  <a:pt x="4040154" y="260014"/>
                </a:cubicBezTo>
                <a:cubicBezTo>
                  <a:pt x="4044969" y="363071"/>
                  <a:pt x="4038888" y="466508"/>
                  <a:pt x="4036607" y="569818"/>
                </a:cubicBezTo>
                <a:cubicBezTo>
                  <a:pt x="4034833" y="657771"/>
                  <a:pt x="4026091" y="745598"/>
                  <a:pt x="4028752" y="833678"/>
                </a:cubicBezTo>
                <a:cubicBezTo>
                  <a:pt x="4028942" y="836724"/>
                  <a:pt x="4028942" y="839770"/>
                  <a:pt x="4028752" y="842816"/>
                </a:cubicBezTo>
                <a:cubicBezTo>
                  <a:pt x="4020643" y="939653"/>
                  <a:pt x="4020643" y="1036998"/>
                  <a:pt x="4028752" y="1133836"/>
                </a:cubicBezTo>
                <a:cubicBezTo>
                  <a:pt x="4031324" y="1174144"/>
                  <a:pt x="4030602" y="1214593"/>
                  <a:pt x="4026598" y="1254787"/>
                </a:cubicBezTo>
                <a:cubicBezTo>
                  <a:pt x="4022797" y="1305935"/>
                  <a:pt x="4010634" y="1357844"/>
                  <a:pt x="4019376" y="1408610"/>
                </a:cubicBezTo>
                <a:cubicBezTo>
                  <a:pt x="4025065" y="1450430"/>
                  <a:pt x="4028194" y="1492566"/>
                  <a:pt x="4028752" y="1534766"/>
                </a:cubicBezTo>
                <a:cubicBezTo>
                  <a:pt x="4033186" y="1629192"/>
                  <a:pt x="4029005" y="1724125"/>
                  <a:pt x="4027358" y="1818805"/>
                </a:cubicBezTo>
                <a:cubicBezTo>
                  <a:pt x="4025584" y="1929096"/>
                  <a:pt x="4028372" y="2039387"/>
                  <a:pt x="4019503" y="2149804"/>
                </a:cubicBezTo>
                <a:cubicBezTo>
                  <a:pt x="4014625" y="2239001"/>
                  <a:pt x="4014625" y="2328401"/>
                  <a:pt x="4019503" y="2417598"/>
                </a:cubicBezTo>
                <a:cubicBezTo>
                  <a:pt x="4021910" y="2499333"/>
                  <a:pt x="4034200" y="2580306"/>
                  <a:pt x="4032173" y="2662929"/>
                </a:cubicBezTo>
                <a:cubicBezTo>
                  <a:pt x="4029765" y="2759258"/>
                  <a:pt x="4018363" y="2855334"/>
                  <a:pt x="4021910" y="2951918"/>
                </a:cubicBezTo>
                <a:cubicBezTo>
                  <a:pt x="4023557" y="2997989"/>
                  <a:pt x="4023684" y="3044060"/>
                  <a:pt x="4024571" y="3090130"/>
                </a:cubicBezTo>
                <a:cubicBezTo>
                  <a:pt x="4025711" y="3145593"/>
                  <a:pt x="4035720" y="3200928"/>
                  <a:pt x="4030145" y="3256264"/>
                </a:cubicBezTo>
                <a:cubicBezTo>
                  <a:pt x="4020897" y="3348533"/>
                  <a:pt x="3996951" y="3439278"/>
                  <a:pt x="4011901" y="3533831"/>
                </a:cubicBezTo>
                <a:cubicBezTo>
                  <a:pt x="4020136" y="3585867"/>
                  <a:pt x="4029385" y="3638030"/>
                  <a:pt x="4034200" y="3690573"/>
                </a:cubicBezTo>
                <a:cubicBezTo>
                  <a:pt x="4038381" y="3737532"/>
                  <a:pt x="4048896" y="3785253"/>
                  <a:pt x="4040914" y="3831958"/>
                </a:cubicBezTo>
                <a:cubicBezTo>
                  <a:pt x="4034073" y="3871937"/>
                  <a:pt x="4037620" y="3911916"/>
                  <a:pt x="4032299" y="3951895"/>
                </a:cubicBezTo>
                <a:cubicBezTo>
                  <a:pt x="4025331" y="4004311"/>
                  <a:pt x="4021657" y="4057616"/>
                  <a:pt x="4016336" y="4110414"/>
                </a:cubicBezTo>
                <a:cubicBezTo>
                  <a:pt x="4011648" y="4158261"/>
                  <a:pt x="4007974" y="4205982"/>
                  <a:pt x="4020643" y="4250911"/>
                </a:cubicBezTo>
                <a:cubicBezTo>
                  <a:pt x="4051684" y="4363994"/>
                  <a:pt x="4034707" y="4476442"/>
                  <a:pt x="4023051" y="4588763"/>
                </a:cubicBezTo>
                <a:cubicBezTo>
                  <a:pt x="4017349" y="4643337"/>
                  <a:pt x="4008987" y="4701084"/>
                  <a:pt x="4021657" y="4751090"/>
                </a:cubicBezTo>
                <a:cubicBezTo>
                  <a:pt x="4044969" y="4839804"/>
                  <a:pt x="4026725" y="4924077"/>
                  <a:pt x="4016589" y="5009238"/>
                </a:cubicBezTo>
                <a:cubicBezTo>
                  <a:pt x="4004363" y="5092546"/>
                  <a:pt x="4006124" y="5177301"/>
                  <a:pt x="4021784" y="5260026"/>
                </a:cubicBezTo>
                <a:cubicBezTo>
                  <a:pt x="4034200" y="5318407"/>
                  <a:pt x="4034200" y="5377804"/>
                  <a:pt x="4035720" y="5436566"/>
                </a:cubicBezTo>
                <a:cubicBezTo>
                  <a:pt x="4036607" y="5473373"/>
                  <a:pt x="4023051" y="5510813"/>
                  <a:pt x="4014055" y="5547492"/>
                </a:cubicBezTo>
                <a:cubicBezTo>
                  <a:pt x="3997965" y="5613743"/>
                  <a:pt x="3992137" y="5681008"/>
                  <a:pt x="4014055" y="5745609"/>
                </a:cubicBezTo>
                <a:cubicBezTo>
                  <a:pt x="4044589" y="5835085"/>
                  <a:pt x="4062073" y="5924561"/>
                  <a:pt x="4049403" y="6019242"/>
                </a:cubicBezTo>
                <a:cubicBezTo>
                  <a:pt x="4042055" y="6077623"/>
                  <a:pt x="4040408" y="6137274"/>
                  <a:pt x="4029385" y="6194894"/>
                </a:cubicBezTo>
                <a:cubicBezTo>
                  <a:pt x="4011268" y="6290463"/>
                  <a:pt x="4017729" y="6385396"/>
                  <a:pt x="4032173" y="6479568"/>
                </a:cubicBezTo>
                <a:cubicBezTo>
                  <a:pt x="4042321" y="6558257"/>
                  <a:pt x="4043423" y="6637846"/>
                  <a:pt x="4035467" y="6716775"/>
                </a:cubicBezTo>
                <a:lnTo>
                  <a:pt x="4025707" y="6857999"/>
                </a:lnTo>
                <a:lnTo>
                  <a:pt x="0" y="6857999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268602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3DAA0EF-336D-4CDC-A9A2-8460363E2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D079A19-B31E-4129-A464-7547FF05A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90556" cy="6858000"/>
          </a:xfrm>
          <a:custGeom>
            <a:avLst/>
            <a:gdLst>
              <a:gd name="connsiteX0" fmla="*/ 0 w 4090556"/>
              <a:gd name="connsiteY0" fmla="*/ 0 h 6858000"/>
              <a:gd name="connsiteX1" fmla="*/ 4077555 w 4090556"/>
              <a:gd name="connsiteY1" fmla="*/ 0 h 6858000"/>
              <a:gd name="connsiteX2" fmla="*/ 4077574 w 4090556"/>
              <a:gd name="connsiteY2" fmla="*/ 720 h 6858000"/>
              <a:gd name="connsiteX3" fmla="*/ 4075790 w 4090556"/>
              <a:gd name="connsiteY3" fmla="*/ 575485 h 6858000"/>
              <a:gd name="connsiteX4" fmla="*/ 4076555 w 4090556"/>
              <a:gd name="connsiteY4" fmla="*/ 932245 h 6858000"/>
              <a:gd name="connsiteX5" fmla="*/ 4076555 w 4090556"/>
              <a:gd name="connsiteY5" fmla="*/ 1286711 h 6858000"/>
              <a:gd name="connsiteX6" fmla="*/ 4082288 w 4090556"/>
              <a:gd name="connsiteY6" fmla="*/ 1595180 h 6858000"/>
              <a:gd name="connsiteX7" fmla="*/ 4078211 w 4090556"/>
              <a:gd name="connsiteY7" fmla="*/ 2133123 h 6858000"/>
              <a:gd name="connsiteX8" fmla="*/ 4071968 w 4090556"/>
              <a:gd name="connsiteY8" fmla="*/ 2946025 h 6858000"/>
              <a:gd name="connsiteX9" fmla="*/ 4068401 w 4090556"/>
              <a:gd name="connsiteY9" fmla="*/ 3502061 h 6858000"/>
              <a:gd name="connsiteX10" fmla="*/ 4087513 w 4090556"/>
              <a:gd name="connsiteY10" fmla="*/ 4076061 h 6858000"/>
              <a:gd name="connsiteX11" fmla="*/ 4076938 w 4090556"/>
              <a:gd name="connsiteY11" fmla="*/ 4442632 h 6858000"/>
              <a:gd name="connsiteX12" fmla="*/ 4071459 w 4090556"/>
              <a:gd name="connsiteY12" fmla="*/ 4827550 h 6858000"/>
              <a:gd name="connsiteX13" fmla="*/ 4071459 w 4090556"/>
              <a:gd name="connsiteY13" fmla="*/ 5019945 h 6858000"/>
              <a:gd name="connsiteX14" fmla="*/ 4084200 w 4090556"/>
              <a:gd name="connsiteY14" fmla="*/ 5490104 h 6858000"/>
              <a:gd name="connsiteX15" fmla="*/ 4077446 w 4090556"/>
              <a:gd name="connsiteY15" fmla="*/ 5844569 h 6858000"/>
              <a:gd name="connsiteX16" fmla="*/ 4082544 w 4090556"/>
              <a:gd name="connsiteY16" fmla="*/ 6260195 h 6858000"/>
              <a:gd name="connsiteX17" fmla="*/ 4086110 w 4090556"/>
              <a:gd name="connsiteY17" fmla="*/ 6706145 h 6858000"/>
              <a:gd name="connsiteX18" fmla="*/ 4086135 w 4090556"/>
              <a:gd name="connsiteY18" fmla="*/ 6794562 h 6858000"/>
              <a:gd name="connsiteX19" fmla="*/ 4080334 w 4090556"/>
              <a:gd name="connsiteY19" fmla="*/ 6858000 h 6858000"/>
              <a:gd name="connsiteX20" fmla="*/ 0 w 4090556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090556" h="6858000">
                <a:moveTo>
                  <a:pt x="0" y="0"/>
                </a:moveTo>
                <a:lnTo>
                  <a:pt x="4077555" y="0"/>
                </a:lnTo>
                <a:lnTo>
                  <a:pt x="4077574" y="720"/>
                </a:lnTo>
                <a:cubicBezTo>
                  <a:pt x="4079358" y="192351"/>
                  <a:pt x="4064960" y="384364"/>
                  <a:pt x="4075790" y="575485"/>
                </a:cubicBezTo>
                <a:cubicBezTo>
                  <a:pt x="4082544" y="694108"/>
                  <a:pt x="4081269" y="814132"/>
                  <a:pt x="4076555" y="932245"/>
                </a:cubicBezTo>
                <a:cubicBezTo>
                  <a:pt x="4071840" y="1050357"/>
                  <a:pt x="4065470" y="1168597"/>
                  <a:pt x="4076555" y="1286711"/>
                </a:cubicBezTo>
                <a:cubicBezTo>
                  <a:pt x="4084710" y="1389317"/>
                  <a:pt x="4086621" y="1492332"/>
                  <a:pt x="4082288" y="1595180"/>
                </a:cubicBezTo>
                <a:cubicBezTo>
                  <a:pt x="4077319" y="1774452"/>
                  <a:pt x="4067637" y="1953851"/>
                  <a:pt x="4078211" y="2133123"/>
                </a:cubicBezTo>
                <a:cubicBezTo>
                  <a:pt x="4094393" y="2404260"/>
                  <a:pt x="4084710" y="2675143"/>
                  <a:pt x="4071968" y="2946025"/>
                </a:cubicBezTo>
                <a:cubicBezTo>
                  <a:pt x="4063049" y="3131413"/>
                  <a:pt x="4055659" y="3316673"/>
                  <a:pt x="4068401" y="3502061"/>
                </a:cubicBezTo>
                <a:cubicBezTo>
                  <a:pt x="4081396" y="3693182"/>
                  <a:pt x="4097323" y="3884176"/>
                  <a:pt x="4087513" y="4076061"/>
                </a:cubicBezTo>
                <a:cubicBezTo>
                  <a:pt x="4081142" y="4198251"/>
                  <a:pt x="4069037" y="4320315"/>
                  <a:pt x="4076938" y="4442632"/>
                </a:cubicBezTo>
                <a:cubicBezTo>
                  <a:pt x="4083270" y="4570925"/>
                  <a:pt x="4081435" y="4699486"/>
                  <a:pt x="4071459" y="4827550"/>
                </a:cubicBezTo>
                <a:cubicBezTo>
                  <a:pt x="4065725" y="4891550"/>
                  <a:pt x="4065725" y="4955945"/>
                  <a:pt x="4071459" y="5019945"/>
                </a:cubicBezTo>
                <a:cubicBezTo>
                  <a:pt x="4087742" y="5176105"/>
                  <a:pt x="4091997" y="5333296"/>
                  <a:pt x="4084200" y="5490104"/>
                </a:cubicBezTo>
                <a:cubicBezTo>
                  <a:pt x="4079740" y="5608217"/>
                  <a:pt x="4071968" y="5726202"/>
                  <a:pt x="4077446" y="5844569"/>
                </a:cubicBezTo>
                <a:cubicBezTo>
                  <a:pt x="4083944" y="5983069"/>
                  <a:pt x="4088914" y="6121696"/>
                  <a:pt x="4082544" y="6260195"/>
                </a:cubicBezTo>
                <a:cubicBezTo>
                  <a:pt x="4075841" y="6408803"/>
                  <a:pt x="4077026" y="6557662"/>
                  <a:pt x="4086110" y="6706145"/>
                </a:cubicBezTo>
                <a:cubicBezTo>
                  <a:pt x="4087467" y="6735616"/>
                  <a:pt x="4087474" y="6765120"/>
                  <a:pt x="4086135" y="6794562"/>
                </a:cubicBezTo>
                <a:lnTo>
                  <a:pt x="408033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B89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7D0B64D-457D-DAC0-859B-A265BAD7B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640823"/>
            <a:ext cx="3103194" cy="5583148"/>
          </a:xfrm>
        </p:spPr>
        <p:txBody>
          <a:bodyPr anchor="ctr">
            <a:normAutofit/>
          </a:bodyPr>
          <a:lstStyle/>
          <a:p>
            <a:r>
              <a:rPr lang="nl-NL" sz="4400">
                <a:solidFill>
                  <a:schemeClr val="bg1"/>
                </a:solidFill>
              </a:rPr>
              <a:t>Besluiten en regelingen	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EB840823-9756-CE2D-9BA4-A476753FDF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8676746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37138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BD232BE-3E44-7766-05BB-D47B38637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nl-NL" sz="5100"/>
              <a:t>Besluiten en regelingen 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B89D7C"/>
          </a:solidFill>
          <a:ln w="41275" cap="rnd">
            <a:solidFill>
              <a:srgbClr val="B89D7C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0F0B32-9A23-1745-C812-E50A9192A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r>
              <a:rPr lang="nl-NL" dirty="0"/>
              <a:t>Je kunt de vorige weer onderverdelen in:</a:t>
            </a:r>
          </a:p>
          <a:p>
            <a:pPr lvl="1"/>
            <a:r>
              <a:rPr lang="nl-NL" dirty="0"/>
              <a:t>Transport</a:t>
            </a:r>
          </a:p>
          <a:p>
            <a:pPr lvl="1"/>
            <a:r>
              <a:rPr lang="nl-NL" dirty="0"/>
              <a:t>Huisvesting</a:t>
            </a:r>
          </a:p>
          <a:p>
            <a:pPr lvl="1"/>
            <a:r>
              <a:rPr lang="nl-NL" dirty="0"/>
              <a:t>Fokken en handel</a:t>
            </a:r>
          </a:p>
          <a:p>
            <a:pPr lvl="1"/>
            <a:r>
              <a:rPr lang="nl-NL" dirty="0"/>
              <a:t>Geneesmiddelen</a:t>
            </a:r>
          </a:p>
          <a:p>
            <a:pPr lvl="1"/>
            <a:r>
              <a:rPr lang="nl-NL" dirty="0"/>
              <a:t>Doden van dieren</a:t>
            </a:r>
          </a:p>
          <a:p>
            <a:r>
              <a:rPr lang="nl-NL" dirty="0"/>
              <a:t>Voorbeeld: je hebt 2 slangen thuis, je valt dan onder het Besluit houders van dieren. Hierin staan dan de regels die moet volgen wil je de slangen houden. </a:t>
            </a:r>
          </a:p>
        </p:txBody>
      </p:sp>
    </p:spTree>
    <p:extLst>
      <p:ext uri="{BB962C8B-B14F-4D97-AF65-F5344CB8AC3E}">
        <p14:creationId xmlns:p14="http://schemas.microsoft.com/office/powerpoint/2010/main" val="39041456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5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A88AFAD-30E1-7610-4E71-CFAAAC367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nl-NL" sz="3600" dirty="0"/>
              <a:t>Vakbekwaamheidsbewijzen 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B89D7C"/>
          </a:solidFill>
          <a:ln w="38100" cap="rnd">
            <a:solidFill>
              <a:srgbClr val="B89D7C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4335D29-C050-ACEB-AB36-FB9A1D2A3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451100"/>
            <a:ext cx="7199038" cy="422402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nl-NL" sz="2400" dirty="0"/>
              <a:t>Als dierverzorger werk  je in een bedrijf waar dieren bedrijfsmatig worden gehouden. </a:t>
            </a:r>
          </a:p>
          <a:p>
            <a:pPr>
              <a:lnSpc>
                <a:spcPct val="100000"/>
              </a:lnSpc>
            </a:pPr>
            <a:r>
              <a:rPr lang="nl-NL" sz="2400" dirty="0"/>
              <a:t>Wettelijk moet de beheerder een vakbekwaamheidsbewijs hebben</a:t>
            </a:r>
          </a:p>
          <a:p>
            <a:pPr>
              <a:lnSpc>
                <a:spcPct val="100000"/>
              </a:lnSpc>
            </a:pPr>
            <a:r>
              <a:rPr lang="nl-NL" sz="2400" dirty="0"/>
              <a:t>Diploma of certificaat </a:t>
            </a:r>
          </a:p>
          <a:p>
            <a:pPr>
              <a:lnSpc>
                <a:spcPct val="100000"/>
              </a:lnSpc>
            </a:pPr>
            <a:endParaRPr lang="nl-NL" sz="2400" dirty="0"/>
          </a:p>
          <a:p>
            <a:pPr>
              <a:lnSpc>
                <a:spcPct val="100000"/>
              </a:lnSpc>
            </a:pPr>
            <a:r>
              <a:rPr lang="nl-NL" sz="2400" dirty="0"/>
              <a:t>Vakbekwaam houder van honden en katten</a:t>
            </a:r>
          </a:p>
          <a:p>
            <a:pPr>
              <a:lnSpc>
                <a:spcPct val="100000"/>
              </a:lnSpc>
            </a:pPr>
            <a:r>
              <a:rPr lang="nl-NL" sz="2400" dirty="0"/>
              <a:t>Vakbekwaam houder van overige zoogdieren</a:t>
            </a:r>
          </a:p>
          <a:p>
            <a:pPr>
              <a:lnSpc>
                <a:spcPct val="100000"/>
              </a:lnSpc>
            </a:pPr>
            <a:r>
              <a:rPr lang="nl-NL" sz="2400" dirty="0"/>
              <a:t>Vakbekwaam houder van </a:t>
            </a:r>
            <a:r>
              <a:rPr lang="nl-NL" sz="2400" dirty="0" err="1"/>
              <a:t>herpeten</a:t>
            </a:r>
            <a:endParaRPr lang="nl-NL" sz="2400" dirty="0"/>
          </a:p>
          <a:p>
            <a:pPr>
              <a:lnSpc>
                <a:spcPct val="100000"/>
              </a:lnSpc>
            </a:pPr>
            <a:r>
              <a:rPr lang="nl-NL" sz="2400" dirty="0"/>
              <a:t>Vakbekwaam houder van vissen</a:t>
            </a:r>
          </a:p>
          <a:p>
            <a:pPr>
              <a:lnSpc>
                <a:spcPct val="100000"/>
              </a:lnSpc>
            </a:pPr>
            <a:r>
              <a:rPr lang="nl-NL" sz="2400" dirty="0"/>
              <a:t>Vakbekwaam houder van vogels </a:t>
            </a:r>
            <a:endParaRPr lang="nl-NL" sz="1400" dirty="0"/>
          </a:p>
        </p:txBody>
      </p:sp>
      <p:pic>
        <p:nvPicPr>
          <p:cNvPr id="5" name="Picture 4" descr="Vogels die in formatie vliegen">
            <a:extLst>
              <a:ext uri="{FF2B5EF4-FFF2-40B4-BE49-F238E27FC236}">
                <a16:creationId xmlns:a16="http://schemas.microsoft.com/office/drawing/2014/main" id="{A987BEC8-4AAB-1803-798F-7DC932F743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049" r="41280" b="-2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631220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D6690E3-57CD-C8BB-9EEF-21ECD3D7F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nl-NL" sz="7200"/>
              <a:t>CITES </a:t>
            </a:r>
          </a:p>
        </p:txBody>
      </p:sp>
      <p:pic>
        <p:nvPicPr>
          <p:cNvPr id="5" name="Picture 4" descr="Majestueuze leeuw in goudkleurig gras">
            <a:extLst>
              <a:ext uri="{FF2B5EF4-FFF2-40B4-BE49-F238E27FC236}">
                <a16:creationId xmlns:a16="http://schemas.microsoft.com/office/drawing/2014/main" id="{58F8D547-35E9-DE5E-E3C3-F4FF7316E5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334" r="19221" b="-2"/>
          <a:stretch/>
        </p:blipFill>
        <p:spPr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8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B89D7C"/>
          </a:solidFill>
          <a:ln w="38100" cap="rnd">
            <a:solidFill>
              <a:srgbClr val="B89D7C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D0327D4-901C-3A31-4E03-0A10B9D30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/>
          <a:p>
            <a:r>
              <a:rPr lang="nl-NL" err="1"/>
              <a:t>Convention</a:t>
            </a:r>
            <a:r>
              <a:rPr lang="nl-NL"/>
              <a:t> on </a:t>
            </a:r>
            <a:r>
              <a:rPr lang="nl-NL" err="1"/>
              <a:t>international</a:t>
            </a:r>
            <a:r>
              <a:rPr lang="nl-NL"/>
              <a:t> Trade in </a:t>
            </a:r>
            <a:r>
              <a:rPr lang="nl-NL" err="1"/>
              <a:t>Endangerd</a:t>
            </a:r>
            <a:r>
              <a:rPr lang="nl-NL"/>
              <a:t> Species of wild Fauna </a:t>
            </a:r>
            <a:r>
              <a:rPr lang="nl-NL" err="1"/>
              <a:t>and</a:t>
            </a:r>
            <a:r>
              <a:rPr lang="nl-NL"/>
              <a:t> Flora</a:t>
            </a:r>
          </a:p>
          <a:p>
            <a:r>
              <a:rPr lang="nl-NL"/>
              <a:t>Overeenkomst inzake de internationale handel n bedreigde in het wild levende dier- en plantensoorten</a:t>
            </a:r>
          </a:p>
          <a:p>
            <a:r>
              <a:rPr lang="nl-NL"/>
              <a:t>Regels opgesteld om internationale handel tegen te gaan</a:t>
            </a:r>
          </a:p>
          <a:p>
            <a:r>
              <a:rPr lang="nl-NL"/>
              <a:t>Ook de producten hiervan: haaientanden/schild/kaviaar</a:t>
            </a:r>
          </a:p>
        </p:txBody>
      </p:sp>
    </p:spTree>
    <p:extLst>
      <p:ext uri="{BB962C8B-B14F-4D97-AF65-F5344CB8AC3E}">
        <p14:creationId xmlns:p14="http://schemas.microsoft.com/office/powerpoint/2010/main" val="391373288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5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33BAD10-FE1E-C00D-9A75-6CF1CB28F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nl-NL" sz="5600"/>
              <a:t>Huis en hobbydierenlijst 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B89D7C"/>
          </a:solidFill>
          <a:ln w="38100" cap="rnd">
            <a:solidFill>
              <a:srgbClr val="B89D7C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8D4F74-513D-A89F-0711-486D75AD6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670718" cy="382219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0000"/>
              </a:lnSpc>
            </a:pPr>
            <a:r>
              <a:rPr lang="nl-NL" sz="4400" dirty="0"/>
              <a:t>Wet dieren zorgt ervoor dat mensen niet zomaar bijzondere dieren in huis mogen nemen</a:t>
            </a:r>
          </a:p>
          <a:p>
            <a:pPr>
              <a:lnSpc>
                <a:spcPct val="100000"/>
              </a:lnSpc>
            </a:pPr>
            <a:r>
              <a:rPr lang="nl-NL" sz="4400" dirty="0"/>
              <a:t>Overheid houdt een lijst bij van dieren die je wel als huisdier mag houden</a:t>
            </a:r>
          </a:p>
          <a:p>
            <a:pPr lvl="1">
              <a:lnSpc>
                <a:spcPct val="100000"/>
              </a:lnSpc>
            </a:pPr>
            <a:r>
              <a:rPr lang="nl-NL" sz="4400" dirty="0"/>
              <a:t>Huis- en hobbydierenlijst</a:t>
            </a:r>
          </a:p>
          <a:p>
            <a:pPr>
              <a:lnSpc>
                <a:spcPct val="100000"/>
              </a:lnSpc>
            </a:pPr>
            <a:r>
              <a:rPr lang="nl-NL" sz="4400" dirty="0"/>
              <a:t>Vroeger was dit de positieflijst</a:t>
            </a:r>
          </a:p>
          <a:p>
            <a:pPr>
              <a:lnSpc>
                <a:spcPct val="100000"/>
              </a:lnSpc>
            </a:pPr>
            <a:r>
              <a:rPr lang="nl-NL" sz="4400" dirty="0"/>
              <a:t>Dieren die niet op de lijst staan, mag je niet houden omdat</a:t>
            </a:r>
          </a:p>
          <a:p>
            <a:pPr lvl="1">
              <a:lnSpc>
                <a:spcPct val="100000"/>
              </a:lnSpc>
            </a:pPr>
            <a:r>
              <a:rPr lang="nl-NL" sz="4400" dirty="0"/>
              <a:t>Ziekte overdragen</a:t>
            </a:r>
          </a:p>
          <a:p>
            <a:pPr lvl="1">
              <a:lnSpc>
                <a:spcPct val="100000"/>
              </a:lnSpc>
            </a:pPr>
            <a:r>
              <a:rPr lang="nl-NL" sz="4400" dirty="0"/>
              <a:t>Gevaarlijk zijn</a:t>
            </a:r>
          </a:p>
          <a:p>
            <a:pPr lvl="1">
              <a:lnSpc>
                <a:spcPct val="100000"/>
              </a:lnSpc>
            </a:pPr>
            <a:r>
              <a:rPr lang="nl-NL" sz="4400" dirty="0"/>
              <a:t>Ingewikkelde verzorging</a:t>
            </a:r>
          </a:p>
          <a:p>
            <a:pPr lvl="1">
              <a:lnSpc>
                <a:spcPct val="100000"/>
              </a:lnSpc>
            </a:pPr>
            <a:r>
              <a:rPr lang="nl-NL" sz="4400" dirty="0"/>
              <a:t>Beschermde diersoort </a:t>
            </a:r>
          </a:p>
          <a:p>
            <a:pPr>
              <a:lnSpc>
                <a:spcPct val="100000"/>
              </a:lnSpc>
            </a:pPr>
            <a:endParaRPr lang="nl-NL" sz="1300" dirty="0"/>
          </a:p>
        </p:txBody>
      </p:sp>
      <p:pic>
        <p:nvPicPr>
          <p:cNvPr id="5" name="Picture 4" descr="Een kat die staart">
            <a:extLst>
              <a:ext uri="{FF2B5EF4-FFF2-40B4-BE49-F238E27FC236}">
                <a16:creationId xmlns:a16="http://schemas.microsoft.com/office/drawing/2014/main" id="{F57BDC94-DF85-4C0B-E49A-58A4FACD50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62" r="30677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5787398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41242C"/>
      </a:dk2>
      <a:lt2>
        <a:srgbClr val="E2E5E8"/>
      </a:lt2>
      <a:accent1>
        <a:srgbClr val="B89D7C"/>
      </a:accent1>
      <a:accent2>
        <a:srgbClr val="BA877F"/>
      </a:accent2>
      <a:accent3>
        <a:srgbClr val="C492A0"/>
      </a:accent3>
      <a:accent4>
        <a:srgbClr val="BA7FA8"/>
      </a:accent4>
      <a:accent5>
        <a:srgbClr val="BF93C5"/>
      </a:accent5>
      <a:accent6>
        <a:srgbClr val="9A7FBA"/>
      </a:accent6>
      <a:hlink>
        <a:srgbClr val="6383AB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375</Words>
  <Application>Microsoft Office PowerPoint</Application>
  <PresentationFormat>Breedbeeld</PresentationFormat>
  <Paragraphs>67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Modern Love</vt:lpstr>
      <vt:lpstr>The Hand</vt:lpstr>
      <vt:lpstr>SketchyVTI</vt:lpstr>
      <vt:lpstr>Huisvesting en hygiene </vt:lpstr>
      <vt:lpstr>Inhoud deze les </vt:lpstr>
      <vt:lpstr>Eindopdracht </vt:lpstr>
      <vt:lpstr>Wet dieren </vt:lpstr>
      <vt:lpstr>Besluiten en regelingen </vt:lpstr>
      <vt:lpstr>Besluiten en regelingen </vt:lpstr>
      <vt:lpstr>Vakbekwaamheidsbewijzen </vt:lpstr>
      <vt:lpstr>CITES </vt:lpstr>
      <vt:lpstr>Huis en hobbydierenlijst </vt:lpstr>
      <vt:lpstr>Opdracht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Huisvesting en hygiene </dc:title>
  <dc:creator>Maxime Van Straten</dc:creator>
  <cp:lastModifiedBy>Maxime Van Straten</cp:lastModifiedBy>
  <cp:revision>1</cp:revision>
  <dcterms:created xsi:type="dcterms:W3CDTF">2022-11-28T15:06:15Z</dcterms:created>
  <dcterms:modified xsi:type="dcterms:W3CDTF">2022-11-28T15:37:37Z</dcterms:modified>
</cp:coreProperties>
</file>