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HK90P5pGyg" TargetMode="External"/><Relationship Id="rId2" Type="http://schemas.openxmlformats.org/officeDocument/2006/relationships/hyperlink" Target="https://youtu.be/9cdQs9zmc-U" TargetMode="External"/><Relationship Id="rId1" Type="http://schemas.openxmlformats.org/officeDocument/2006/relationships/hyperlink" Target="https://youtu.be/vEg6uFMy_RQ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HK90P5pGyg" TargetMode="External"/><Relationship Id="rId2" Type="http://schemas.openxmlformats.org/officeDocument/2006/relationships/hyperlink" Target="https://youtu.be/9cdQs9zmc-U" TargetMode="External"/><Relationship Id="rId1" Type="http://schemas.openxmlformats.org/officeDocument/2006/relationships/hyperlink" Target="https://youtu.be/vEg6uFMy_RQ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2719A-3B8B-47AA-8A4B-956E7EF132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D4EB85D-5BD9-4515-AE4E-D265B82BBCFB}">
      <dgm:prSet/>
      <dgm:spPr/>
      <dgm:t>
        <a:bodyPr/>
        <a:lstStyle/>
        <a:p>
          <a:r>
            <a:rPr lang="en-US" b="0" i="0" baseline="0">
              <a:hlinkClick xmlns:r="http://schemas.openxmlformats.org/officeDocument/2006/relationships" r:id="rId1"/>
            </a:rPr>
            <a:t>https://youtu.be/vEg6uFMy_RQ</a:t>
          </a:r>
          <a:r>
            <a:rPr lang="en-US" b="0" i="0" baseline="0"/>
            <a:t> : prikkels bij autisme</a:t>
          </a:r>
          <a:endParaRPr lang="en-US"/>
        </a:p>
      </dgm:t>
    </dgm:pt>
    <dgm:pt modelId="{3ADE55CA-883B-457B-BBCE-D5C04DDB435F}" type="parTrans" cxnId="{02948321-6981-4914-AD56-196EBA9970E6}">
      <dgm:prSet/>
      <dgm:spPr/>
      <dgm:t>
        <a:bodyPr/>
        <a:lstStyle/>
        <a:p>
          <a:endParaRPr lang="en-US"/>
        </a:p>
      </dgm:t>
    </dgm:pt>
    <dgm:pt modelId="{83248768-A649-4230-B722-468CF7A2E9F6}" type="sibTrans" cxnId="{02948321-6981-4914-AD56-196EBA9970E6}">
      <dgm:prSet/>
      <dgm:spPr/>
      <dgm:t>
        <a:bodyPr/>
        <a:lstStyle/>
        <a:p>
          <a:endParaRPr lang="en-US"/>
        </a:p>
      </dgm:t>
    </dgm:pt>
    <dgm:pt modelId="{79BC54ED-1D11-4879-A8FA-70E0EB87AA5D}">
      <dgm:prSet/>
      <dgm:spPr/>
      <dgm:t>
        <a:bodyPr/>
        <a:lstStyle/>
        <a:p>
          <a:r>
            <a:rPr lang="en-US" b="0" i="0" baseline="0">
              <a:hlinkClick xmlns:r="http://schemas.openxmlformats.org/officeDocument/2006/relationships" r:id="rId2"/>
            </a:rPr>
            <a:t>https://youtu.be/9cdQs9zmc-U</a:t>
          </a:r>
          <a:r>
            <a:rPr lang="en-US" b="0" i="0" baseline="0"/>
            <a:t>: autisme uitgelegd voor in de klas</a:t>
          </a:r>
          <a:endParaRPr lang="en-US"/>
        </a:p>
      </dgm:t>
    </dgm:pt>
    <dgm:pt modelId="{1B8DD7AF-DCA8-4763-BF98-5498C18A49D6}" type="parTrans" cxnId="{D9D6CE66-3990-471D-A147-BC789ECBFFB0}">
      <dgm:prSet/>
      <dgm:spPr/>
      <dgm:t>
        <a:bodyPr/>
        <a:lstStyle/>
        <a:p>
          <a:endParaRPr lang="en-US"/>
        </a:p>
      </dgm:t>
    </dgm:pt>
    <dgm:pt modelId="{49A7F3A5-15F7-4D7D-B155-ED69FEFFAD7E}" type="sibTrans" cxnId="{D9D6CE66-3990-471D-A147-BC789ECBFFB0}">
      <dgm:prSet/>
      <dgm:spPr/>
      <dgm:t>
        <a:bodyPr/>
        <a:lstStyle/>
        <a:p>
          <a:endParaRPr lang="en-US"/>
        </a:p>
      </dgm:t>
    </dgm:pt>
    <dgm:pt modelId="{947FB1B4-D5AB-4C66-B587-D52776488C38}">
      <dgm:prSet/>
      <dgm:spPr/>
      <dgm:t>
        <a:bodyPr/>
        <a:lstStyle/>
        <a:p>
          <a:r>
            <a:rPr lang="en-US" b="0" i="0" baseline="0">
              <a:hlinkClick xmlns:r="http://schemas.openxmlformats.org/officeDocument/2006/relationships" r:id="rId3"/>
            </a:rPr>
            <a:t>https://youtu.be/RHK90P5pGyg</a:t>
          </a:r>
          <a:r>
            <a:rPr lang="en-US" b="0" i="0" baseline="0"/>
            <a:t>: Ivo heeft asperger</a:t>
          </a:r>
          <a:endParaRPr lang="en-US"/>
        </a:p>
      </dgm:t>
    </dgm:pt>
    <dgm:pt modelId="{5D5BB98F-CBC0-44FE-BF2E-E08DC145A21E}" type="parTrans" cxnId="{F3119650-9894-4397-A0D0-5A11D494E272}">
      <dgm:prSet/>
      <dgm:spPr/>
      <dgm:t>
        <a:bodyPr/>
        <a:lstStyle/>
        <a:p>
          <a:endParaRPr lang="en-US"/>
        </a:p>
      </dgm:t>
    </dgm:pt>
    <dgm:pt modelId="{08F2F860-ADB1-4750-8066-623F39E4ACF8}" type="sibTrans" cxnId="{F3119650-9894-4397-A0D0-5A11D494E272}">
      <dgm:prSet/>
      <dgm:spPr/>
      <dgm:t>
        <a:bodyPr/>
        <a:lstStyle/>
        <a:p>
          <a:endParaRPr lang="en-US"/>
        </a:p>
      </dgm:t>
    </dgm:pt>
    <dgm:pt modelId="{53DB0480-D10B-4456-9E1B-42F9A6E05CC1}" type="pres">
      <dgm:prSet presAssocID="{F3B2719A-3B8B-47AA-8A4B-956E7EF132D9}" presName="linear" presStyleCnt="0">
        <dgm:presLayoutVars>
          <dgm:animLvl val="lvl"/>
          <dgm:resizeHandles val="exact"/>
        </dgm:presLayoutVars>
      </dgm:prSet>
      <dgm:spPr/>
    </dgm:pt>
    <dgm:pt modelId="{2E468B00-6D31-4F52-BD29-ED4CC0DBC804}" type="pres">
      <dgm:prSet presAssocID="{3D4EB85D-5BD9-4515-AE4E-D265B82BBCF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327E9E2-3E98-4479-BBAB-29781F8F3041}" type="pres">
      <dgm:prSet presAssocID="{83248768-A649-4230-B722-468CF7A2E9F6}" presName="spacer" presStyleCnt="0"/>
      <dgm:spPr/>
    </dgm:pt>
    <dgm:pt modelId="{91CC23FB-061C-45F9-828E-A8FAAA0B0DA7}" type="pres">
      <dgm:prSet presAssocID="{79BC54ED-1D11-4879-A8FA-70E0EB87AA5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09E633-D6C8-45FD-9F3D-C066A45A1C2E}" type="pres">
      <dgm:prSet presAssocID="{49A7F3A5-15F7-4D7D-B155-ED69FEFFAD7E}" presName="spacer" presStyleCnt="0"/>
      <dgm:spPr/>
    </dgm:pt>
    <dgm:pt modelId="{9116C1BE-A143-46C0-BB8B-35F94B7ABE07}" type="pres">
      <dgm:prSet presAssocID="{947FB1B4-D5AB-4C66-B587-D52776488C3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D297601-13DE-47E6-9123-1D6730FF4F3C}" type="presOf" srcId="{79BC54ED-1D11-4879-A8FA-70E0EB87AA5D}" destId="{91CC23FB-061C-45F9-828E-A8FAAA0B0DA7}" srcOrd="0" destOrd="0" presId="urn:microsoft.com/office/officeart/2005/8/layout/vList2"/>
    <dgm:cxn modelId="{CEB07D15-0F61-4F1D-B495-81C9FF437954}" type="presOf" srcId="{3D4EB85D-5BD9-4515-AE4E-D265B82BBCFB}" destId="{2E468B00-6D31-4F52-BD29-ED4CC0DBC804}" srcOrd="0" destOrd="0" presId="urn:microsoft.com/office/officeart/2005/8/layout/vList2"/>
    <dgm:cxn modelId="{02948321-6981-4914-AD56-196EBA9970E6}" srcId="{F3B2719A-3B8B-47AA-8A4B-956E7EF132D9}" destId="{3D4EB85D-5BD9-4515-AE4E-D265B82BBCFB}" srcOrd="0" destOrd="0" parTransId="{3ADE55CA-883B-457B-BBCE-D5C04DDB435F}" sibTransId="{83248768-A649-4230-B722-468CF7A2E9F6}"/>
    <dgm:cxn modelId="{CECA6B3E-BA98-4A69-9910-168932FDFB68}" type="presOf" srcId="{947FB1B4-D5AB-4C66-B587-D52776488C38}" destId="{9116C1BE-A143-46C0-BB8B-35F94B7ABE07}" srcOrd="0" destOrd="0" presId="urn:microsoft.com/office/officeart/2005/8/layout/vList2"/>
    <dgm:cxn modelId="{D9D6CE66-3990-471D-A147-BC789ECBFFB0}" srcId="{F3B2719A-3B8B-47AA-8A4B-956E7EF132D9}" destId="{79BC54ED-1D11-4879-A8FA-70E0EB87AA5D}" srcOrd="1" destOrd="0" parTransId="{1B8DD7AF-DCA8-4763-BF98-5498C18A49D6}" sibTransId="{49A7F3A5-15F7-4D7D-B155-ED69FEFFAD7E}"/>
    <dgm:cxn modelId="{F3119650-9894-4397-A0D0-5A11D494E272}" srcId="{F3B2719A-3B8B-47AA-8A4B-956E7EF132D9}" destId="{947FB1B4-D5AB-4C66-B587-D52776488C38}" srcOrd="2" destOrd="0" parTransId="{5D5BB98F-CBC0-44FE-BF2E-E08DC145A21E}" sibTransId="{08F2F860-ADB1-4750-8066-623F39E4ACF8}"/>
    <dgm:cxn modelId="{6D14FCBF-8FD9-469B-9BC9-ABDACA0EB914}" type="presOf" srcId="{F3B2719A-3B8B-47AA-8A4B-956E7EF132D9}" destId="{53DB0480-D10B-4456-9E1B-42F9A6E05CC1}" srcOrd="0" destOrd="0" presId="urn:microsoft.com/office/officeart/2005/8/layout/vList2"/>
    <dgm:cxn modelId="{561C1992-5CCF-4D2D-875E-C6E759173CD8}" type="presParOf" srcId="{53DB0480-D10B-4456-9E1B-42F9A6E05CC1}" destId="{2E468B00-6D31-4F52-BD29-ED4CC0DBC804}" srcOrd="0" destOrd="0" presId="urn:microsoft.com/office/officeart/2005/8/layout/vList2"/>
    <dgm:cxn modelId="{D0E3C36E-D7C0-4EB5-A219-AF231B6F43CA}" type="presParOf" srcId="{53DB0480-D10B-4456-9E1B-42F9A6E05CC1}" destId="{4327E9E2-3E98-4479-BBAB-29781F8F3041}" srcOrd="1" destOrd="0" presId="urn:microsoft.com/office/officeart/2005/8/layout/vList2"/>
    <dgm:cxn modelId="{371D38F3-3C60-4F56-BB1C-E3B4D5088EFB}" type="presParOf" srcId="{53DB0480-D10B-4456-9E1B-42F9A6E05CC1}" destId="{91CC23FB-061C-45F9-828E-A8FAAA0B0DA7}" srcOrd="2" destOrd="0" presId="urn:microsoft.com/office/officeart/2005/8/layout/vList2"/>
    <dgm:cxn modelId="{D5043756-CAE2-43DE-9012-99F5B275FAA8}" type="presParOf" srcId="{53DB0480-D10B-4456-9E1B-42F9A6E05CC1}" destId="{9409E633-D6C8-45FD-9F3D-C066A45A1C2E}" srcOrd="3" destOrd="0" presId="urn:microsoft.com/office/officeart/2005/8/layout/vList2"/>
    <dgm:cxn modelId="{3BA46B08-0190-499A-A81E-8BD38AF53957}" type="presParOf" srcId="{53DB0480-D10B-4456-9E1B-42F9A6E05CC1}" destId="{9116C1BE-A143-46C0-BB8B-35F94B7ABE0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68B00-6D31-4F52-BD29-ED4CC0DBC804}">
      <dsp:nvSpPr>
        <dsp:cNvPr id="0" name=""/>
        <dsp:cNvSpPr/>
      </dsp:nvSpPr>
      <dsp:spPr>
        <a:xfrm>
          <a:off x="0" y="667973"/>
          <a:ext cx="6245265" cy="1352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baseline="0">
              <a:hlinkClick xmlns:r="http://schemas.openxmlformats.org/officeDocument/2006/relationships" r:id="rId1"/>
            </a:rPr>
            <a:t>https://youtu.be/vEg6uFMy_RQ</a:t>
          </a:r>
          <a:r>
            <a:rPr lang="en-US" sz="3400" b="0" i="0" kern="1200" baseline="0"/>
            <a:t> : prikkels bij autisme</a:t>
          </a:r>
          <a:endParaRPr lang="en-US" sz="3400" kern="1200"/>
        </a:p>
      </dsp:txBody>
      <dsp:txXfrm>
        <a:off x="66025" y="733998"/>
        <a:ext cx="6113215" cy="1220470"/>
      </dsp:txXfrm>
    </dsp:sp>
    <dsp:sp modelId="{91CC23FB-061C-45F9-828E-A8FAAA0B0DA7}">
      <dsp:nvSpPr>
        <dsp:cNvPr id="0" name=""/>
        <dsp:cNvSpPr/>
      </dsp:nvSpPr>
      <dsp:spPr>
        <a:xfrm>
          <a:off x="0" y="2118413"/>
          <a:ext cx="6245265" cy="13525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baseline="0">
              <a:hlinkClick xmlns:r="http://schemas.openxmlformats.org/officeDocument/2006/relationships" r:id="rId2"/>
            </a:rPr>
            <a:t>https://youtu.be/9cdQs9zmc-U</a:t>
          </a:r>
          <a:r>
            <a:rPr lang="en-US" sz="3400" b="0" i="0" kern="1200" baseline="0"/>
            <a:t>: autisme uitgelegd voor in de klas</a:t>
          </a:r>
          <a:endParaRPr lang="en-US" sz="3400" kern="1200"/>
        </a:p>
      </dsp:txBody>
      <dsp:txXfrm>
        <a:off x="66025" y="2184438"/>
        <a:ext cx="6113215" cy="1220470"/>
      </dsp:txXfrm>
    </dsp:sp>
    <dsp:sp modelId="{9116C1BE-A143-46C0-BB8B-35F94B7ABE07}">
      <dsp:nvSpPr>
        <dsp:cNvPr id="0" name=""/>
        <dsp:cNvSpPr/>
      </dsp:nvSpPr>
      <dsp:spPr>
        <a:xfrm>
          <a:off x="0" y="3568853"/>
          <a:ext cx="6245265" cy="13525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baseline="0">
              <a:hlinkClick xmlns:r="http://schemas.openxmlformats.org/officeDocument/2006/relationships" r:id="rId3"/>
            </a:rPr>
            <a:t>https://youtu.be/RHK90P5pGyg</a:t>
          </a:r>
          <a:r>
            <a:rPr lang="en-US" sz="3400" b="0" i="0" kern="1200" baseline="0"/>
            <a:t>: Ivo heeft asperger</a:t>
          </a:r>
          <a:endParaRPr lang="en-US" sz="3400" kern="1200"/>
        </a:p>
      </dsp:txBody>
      <dsp:txXfrm>
        <a:off x="66025" y="3634878"/>
        <a:ext cx="6113215" cy="1220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4DDCC-A9CB-46E2-AD0E-57DAD99B2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32EF4DC-3D56-4E55-B1E5-90599FF1F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88252E-93B9-437A-B12D-2A7F21D4F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F12B7B5-0CCC-4354-9037-01CF04EC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3F44BD-CAC5-4A08-803D-01C79C6D2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73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D6743-50CD-4657-99CB-137C54ED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8E14B47-D556-4867-878C-40F3DEA55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E87224-89FE-44F0-ACBE-BAA787FA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0D8057-CABF-4ED8-9ED7-307AFEC9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929003-7142-4E96-A72B-A938084F6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690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514E6D7-AB57-4B1D-A321-A71D67897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220EF2-49D6-4B71-B0CA-CFBFD2065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80A5E5-4939-4C15-B1FD-BBC7128A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E32BCB-13AA-497F-B265-A34B5DC5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F8ACDF-30B6-422B-A977-AABD631E8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29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C1B61-0F66-406D-90A9-48356853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D55FA0-F1E4-4053-ABA6-730054A62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CD583E-67BE-481C-98AA-9C41C31F7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40116A-3C77-4F9C-9442-A8FFCA6F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482B5E-3461-47E7-88C0-0300FFA4F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9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40D210-9B64-4DE0-B2D3-9A8016E51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DD2FC1-ACF8-4F8C-ABCB-EAEAF6978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D5E642-88DA-47C9-B1F3-87C8B81B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D37C18-881D-4824-B157-9192D2286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674CF7-B1D6-4EA4-8106-6ADF4416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33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BA5B68-DC75-47B5-97F0-A620D395A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9FEDEB-D618-45D4-890D-8DE6FC7D3E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D0D8E1-23E2-4C15-8AF8-5977A9176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A716129-AF7D-4319-B9B1-A8B006B6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526EACF-84D8-490E-BCD9-F64B7A5F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19526A5-170B-4A29-84A0-DC3F728D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911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CF0C1-A02A-4E1E-BF8B-183B056C0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2DB72DC-4AB3-402D-A473-1D7DD5D5E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20FA9D-1774-4EC6-AF4A-548856A88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9B0AA22-ADA4-4642-81F6-B0C325BB7E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D12A710-9F62-40F2-A2D7-ED2137590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5FCC7AD-9197-40BF-A104-E26EE474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15953E1-03BC-4C00-9530-837B5AB3C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1E42569-AF6E-4559-9999-77BE6AC34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682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7623D3-F4D5-4AAA-89F1-07B1566F9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2A22BA8-3D5A-435D-B78D-DED2483E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543CA34-85D2-4ED1-AD9E-A00A1CFD1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D65D839-C9DE-4B64-B63A-7BFD8DA9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56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F9E0A88-8AF9-40AC-AC3E-F8757745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3B9B61C-FA22-483C-96F6-97100196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0903F94-804E-4680-990D-7E4575159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208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DE9BE-0947-4114-B95C-C0F602843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F9D82C-B555-493E-9C9A-C18405514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BD7C561-BE4F-48FD-A7B9-0A2F83B5A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321039-C653-4CF9-8DD9-367EFA559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A62751-E72B-49C9-919F-D51959901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3F7066-235F-4CFD-9D92-2FCADDC84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6833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E1B98-D7B4-44CC-9343-640BFB67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D7247C8-C50A-4CBA-8297-952263319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C1810B-4E67-4379-9E06-18EF4C66B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B938CD-08C8-4253-8673-29739692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26E5914-24D7-4739-A3D2-A9F2DA3F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7EB2720-DD86-437E-AAB4-A2246D8D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5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EAFDAB5-7BDA-4481-9864-A2FD8B819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92749E4-D723-4911-9DDD-A8CB0E107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1882D5-7F83-4087-A87F-865DD6782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ED423-8D5F-47BF-BADC-366A3D018C31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E1AE32-5179-44C7-961D-EA8442CFF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25175E-02E4-4F98-9853-2F55A344C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F53AE-B33C-4BCD-BF2D-FE3A10A07F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590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E3FC85-15D9-49FB-ADBB-2296A4AE6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417576"/>
            <a:ext cx="10909640" cy="1249394"/>
          </a:xfrm>
        </p:spPr>
        <p:txBody>
          <a:bodyPr anchor="ctr">
            <a:normAutofit/>
          </a:bodyPr>
          <a:lstStyle/>
          <a:p>
            <a:r>
              <a:rPr lang="nl-NL" sz="4100"/>
              <a:t>ASS</a:t>
            </a:r>
            <a:br>
              <a:rPr lang="nl-NL" sz="4100"/>
            </a:br>
            <a:r>
              <a:rPr lang="nl-NL" sz="4100"/>
              <a:t>Autisme Spectrum Stoornis</a:t>
            </a:r>
          </a:p>
        </p:txBody>
      </p:sp>
      <p:sp>
        <p:nvSpPr>
          <p:cNvPr id="6" name="AutoShape 2" descr="Wietolie verlicht symptomen autistische kinderen - CBN Olie Nederland">
            <a:extLst>
              <a:ext uri="{FF2B5EF4-FFF2-40B4-BE49-F238E27FC236}">
                <a16:creationId xmlns:a16="http://schemas.microsoft.com/office/drawing/2014/main" id="{10A1BB97-8E1E-4610-B018-B3A6E72C7197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638881" y="1809541"/>
            <a:ext cx="10909643" cy="6874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endParaRPr lang="nl-NL" dirty="0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83CDACE-D7E9-4C6B-B8F2-74E71EED8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2635570"/>
            <a:ext cx="11548872" cy="358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307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870D48-5EF9-488B-ACE2-7A1AE1CE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66" y="1607868"/>
            <a:ext cx="2880828" cy="307190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Vroeger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onderscheid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Asperger, PDD-NOS,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klassiek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autism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Nu: ASS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Autisme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Spectrum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Stoornis</a:t>
            </a:r>
            <a:endParaRPr lang="en-US" sz="3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E8152124-9C84-4B29-A891-D9439A397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8133" y="467208"/>
            <a:ext cx="4194338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55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>
            <a:extLst>
              <a:ext uri="{FF2B5EF4-FFF2-40B4-BE49-F238E27FC236}">
                <a16:creationId xmlns:a16="http://schemas.microsoft.com/office/drawing/2014/main" id="{438DD77E-6CD7-408D-8BE5-4B51DD5ECBF4}"/>
              </a:ext>
            </a:extLst>
          </p:cNvPr>
          <p:cNvSpPr txBox="1"/>
          <p:nvPr/>
        </p:nvSpPr>
        <p:spPr>
          <a:xfrm>
            <a:off x="838200" y="1970913"/>
            <a:ext cx="3509368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sz="3200" dirty="0"/>
              <a:t>We bekijken 3 filmpjes.</a:t>
            </a:r>
          </a:p>
          <a:p>
            <a:pPr>
              <a:spcAft>
                <a:spcPts val="600"/>
              </a:spcAft>
            </a:pPr>
            <a:endParaRPr lang="nl-NL" sz="3200" dirty="0"/>
          </a:p>
          <a:p>
            <a:pPr>
              <a:spcAft>
                <a:spcPts val="600"/>
              </a:spcAft>
            </a:pPr>
            <a:r>
              <a:rPr lang="nl-NL" sz="3200" dirty="0"/>
              <a:t>We bespreken:</a:t>
            </a:r>
          </a:p>
          <a:p>
            <a:pPr>
              <a:spcAft>
                <a:spcPts val="600"/>
              </a:spcAft>
            </a:pPr>
            <a:r>
              <a:rPr lang="nl-NL" sz="3200" dirty="0"/>
              <a:t>- Welke signalen bij ASS horen</a:t>
            </a:r>
          </a:p>
        </p:txBody>
      </p:sp>
      <p:graphicFrame>
        <p:nvGraphicFramePr>
          <p:cNvPr id="23" name="Tekstvak 2">
            <a:extLst>
              <a:ext uri="{FF2B5EF4-FFF2-40B4-BE49-F238E27FC236}">
                <a16:creationId xmlns:a16="http://schemas.microsoft.com/office/drawing/2014/main" id="{6E853960-7A33-AE37-1AA1-FA1309492B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146551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395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A19DCDC-D644-4AAB-99E1-0411AADD0A10}"/>
              </a:ext>
            </a:extLst>
          </p:cNvPr>
          <p:cNvSpPr txBox="1"/>
          <p:nvPr/>
        </p:nvSpPr>
        <p:spPr>
          <a:xfrm>
            <a:off x="1028701" y="385763"/>
            <a:ext cx="1642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Kenmerken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48B61BD-24EB-4A0E-A3C9-E1AA4263116A}"/>
              </a:ext>
            </a:extLst>
          </p:cNvPr>
          <p:cNvSpPr txBox="1"/>
          <p:nvPr/>
        </p:nvSpPr>
        <p:spPr>
          <a:xfrm>
            <a:off x="6715126" y="385762"/>
            <a:ext cx="3821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Signalen: wat doet het kind?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3337424-C0C6-476E-824C-7C169F4B4C4F}"/>
              </a:ext>
            </a:extLst>
          </p:cNvPr>
          <p:cNvSpPr txBox="1"/>
          <p:nvPr/>
        </p:nvSpPr>
        <p:spPr>
          <a:xfrm>
            <a:off x="128589" y="1225689"/>
            <a:ext cx="638412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Hyperfocus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Behoefte aan Routine/moeite met verandering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Moeite met emoties aflezen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Moeite met verplaatsen in anderen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Motorische ontwikkeling loopt achter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Zintuigelijk gevoelig/ hypersensitief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r>
              <a:rPr lang="nl-NL" sz="2400" dirty="0"/>
              <a:t>Asperger: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Veel praten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Hoge intelligentie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Praten als een professor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r>
              <a:rPr lang="nl-NL" sz="2400" dirty="0"/>
              <a:t>ASS: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Denken in beelden, moeite met taal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70549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FD09966-932C-4A4C-8E18-D05330264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338" y="149817"/>
            <a:ext cx="9070845" cy="6553685"/>
          </a:xfrm>
          <a:prstGeom prst="rect">
            <a:avLst/>
          </a:prstGeom>
        </p:spPr>
      </p:pic>
      <p:sp>
        <p:nvSpPr>
          <p:cNvPr id="2" name="AutoShape 2" descr="ASS - Gedragsproblemen in de klas">
            <a:extLst>
              <a:ext uri="{FF2B5EF4-FFF2-40B4-BE49-F238E27FC236}">
                <a16:creationId xmlns:a16="http://schemas.microsoft.com/office/drawing/2014/main" id="{9F538C3C-2D09-4F5B-B4BE-7C56A679A5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4" descr="ASS - Gedragsproblemen in de klas">
            <a:extLst>
              <a:ext uri="{FF2B5EF4-FFF2-40B4-BE49-F238E27FC236}">
                <a16:creationId xmlns:a16="http://schemas.microsoft.com/office/drawing/2014/main" id="{1F3FBC4A-5D69-4349-A3AE-972D17F535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073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61420B96-C72D-4BEE-9E5D-6E8B9060A386}"/>
              </a:ext>
            </a:extLst>
          </p:cNvPr>
          <p:cNvSpPr/>
          <p:nvPr/>
        </p:nvSpPr>
        <p:spPr>
          <a:xfrm>
            <a:off x="1902897" y="366375"/>
            <a:ext cx="838620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Hoe maak je Sinterklaas leuk 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 kinderen met ASS?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C0CAE1F-800F-49E2-89F5-4A64E3A77EDC}"/>
              </a:ext>
            </a:extLst>
          </p:cNvPr>
          <p:cNvSpPr txBox="1"/>
          <p:nvPr/>
        </p:nvSpPr>
        <p:spPr>
          <a:xfrm rot="19982758">
            <a:off x="1452880" y="3576320"/>
            <a:ext cx="2274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dirty="0"/>
              <a:t>Schoen zetten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BAB81C6-B3FD-4EC8-826B-D2F49B3D559F}"/>
              </a:ext>
            </a:extLst>
          </p:cNvPr>
          <p:cNvSpPr txBox="1"/>
          <p:nvPr/>
        </p:nvSpPr>
        <p:spPr>
          <a:xfrm rot="1111909">
            <a:off x="6228080" y="2946400"/>
            <a:ext cx="2977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Rommelpiet op school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554C7043-4C54-4450-9E01-27A69E021F16}"/>
              </a:ext>
            </a:extLst>
          </p:cNvPr>
          <p:cNvSpPr txBox="1"/>
          <p:nvPr/>
        </p:nvSpPr>
        <p:spPr>
          <a:xfrm rot="752716">
            <a:off x="3931920" y="4586704"/>
            <a:ext cx="189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Sint in de klas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3DA66395-F12E-4F50-ADC5-AA68B84E202C}"/>
              </a:ext>
            </a:extLst>
          </p:cNvPr>
          <p:cNvSpPr txBox="1"/>
          <p:nvPr/>
        </p:nvSpPr>
        <p:spPr>
          <a:xfrm>
            <a:off x="6370320" y="5984240"/>
            <a:ext cx="3089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Het Sinterklaasjournaal</a:t>
            </a:r>
          </a:p>
        </p:txBody>
      </p:sp>
      <p:sp>
        <p:nvSpPr>
          <p:cNvPr id="7" name="AutoShape 2" descr="Sinterklaas is onderweg naar Nederland | RTV Katwijk">
            <a:extLst>
              <a:ext uri="{FF2B5EF4-FFF2-40B4-BE49-F238E27FC236}">
                <a16:creationId xmlns:a16="http://schemas.microsoft.com/office/drawing/2014/main" id="{DDD40A9F-5964-4B93-970E-4DA2D2BB68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EC105906-DE64-43E6-B50F-8E1DCBC26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7" y="1390491"/>
            <a:ext cx="18859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741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151</Words>
  <Application>Microsoft Office PowerPoint</Application>
  <PresentationFormat>Breedbeeld</PresentationFormat>
  <Paragraphs>31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ASS Autisme Spectrum Stoornis</vt:lpstr>
      <vt:lpstr>Vroeger onderscheid: Asperger, PDD-NOS, klassiek autism  Nu: ASS Autisme Spectrum Stoornis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 Autisme Spectrum Stoornis</dc:title>
  <dc:creator>Laura Beeftink</dc:creator>
  <cp:lastModifiedBy>Laura Beeftink</cp:lastModifiedBy>
  <cp:revision>3</cp:revision>
  <dcterms:created xsi:type="dcterms:W3CDTF">2022-11-28T06:29:41Z</dcterms:created>
  <dcterms:modified xsi:type="dcterms:W3CDTF">2022-11-28T13:20:42Z</dcterms:modified>
</cp:coreProperties>
</file>