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DF469-E9C2-4517-B2F6-C197216AF06F}" v="41" dt="2020-10-28T09:49:31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07CDF469-E9C2-4517-B2F6-C197216AF06F}"/>
    <pc:docChg chg="undo custSel modSld">
      <pc:chgData name="George Rinkel" userId="af9a95be-0c45-4de3-8499-f6d6077ad61b" providerId="ADAL" clId="{07CDF469-E9C2-4517-B2F6-C197216AF06F}" dt="2020-10-28T09:54:32.111" v="187" actId="1076"/>
      <pc:docMkLst>
        <pc:docMk/>
      </pc:docMkLst>
      <pc:sldChg chg="addSp delSp modSp mod">
        <pc:chgData name="George Rinkel" userId="af9a95be-0c45-4de3-8499-f6d6077ad61b" providerId="ADAL" clId="{07CDF469-E9C2-4517-B2F6-C197216AF06F}" dt="2020-10-28T09:33:58.108" v="31" actId="14100"/>
        <pc:sldMkLst>
          <pc:docMk/>
          <pc:sldMk cId="0" sldId="257"/>
        </pc:sldMkLst>
        <pc:spChg chg="mod">
          <ac:chgData name="George Rinkel" userId="af9a95be-0c45-4de3-8499-f6d6077ad61b" providerId="ADAL" clId="{07CDF469-E9C2-4517-B2F6-C197216AF06F}" dt="2020-10-28T09:33:42.211" v="28" actId="14100"/>
          <ac:spMkLst>
            <pc:docMk/>
            <pc:sldMk cId="0" sldId="257"/>
            <ac:spMk id="132" creationId="{00000000-0000-0000-0000-000000000000}"/>
          </ac:spMkLst>
        </pc:spChg>
        <pc:picChg chg="del mod">
          <ac:chgData name="George Rinkel" userId="af9a95be-0c45-4de3-8499-f6d6077ad61b" providerId="ADAL" clId="{07CDF469-E9C2-4517-B2F6-C197216AF06F}" dt="2020-10-28T09:31:54.994" v="21" actId="478"/>
          <ac:picMkLst>
            <pc:docMk/>
            <pc:sldMk cId="0" sldId="257"/>
            <ac:picMk id="133" creationId="{00000000-0000-0000-0000-000000000000}"/>
          </ac:picMkLst>
        </pc:picChg>
        <pc:picChg chg="mod">
          <ac:chgData name="George Rinkel" userId="af9a95be-0c45-4de3-8499-f6d6077ad61b" providerId="ADAL" clId="{07CDF469-E9C2-4517-B2F6-C197216AF06F}" dt="2020-10-28T09:33:50.820" v="30" actId="1076"/>
          <ac:picMkLst>
            <pc:docMk/>
            <pc:sldMk cId="0" sldId="257"/>
            <ac:picMk id="134" creationId="{00000000-0000-0000-0000-000000000000}"/>
          </ac:picMkLst>
        </pc:picChg>
        <pc:picChg chg="add mod">
          <ac:chgData name="George Rinkel" userId="af9a95be-0c45-4de3-8499-f6d6077ad61b" providerId="ADAL" clId="{07CDF469-E9C2-4517-B2F6-C197216AF06F}" dt="2020-10-28T09:33:58.108" v="31" actId="14100"/>
          <ac:picMkLst>
            <pc:docMk/>
            <pc:sldMk cId="0" sldId="257"/>
            <ac:picMk id="1026" creationId="{5CE0B827-82B2-4F20-A39D-DD0A131FB268}"/>
          </ac:picMkLst>
        </pc:picChg>
      </pc:sldChg>
      <pc:sldChg chg="modSp mod">
        <pc:chgData name="George Rinkel" userId="af9a95be-0c45-4de3-8499-f6d6077ad61b" providerId="ADAL" clId="{07CDF469-E9C2-4517-B2F6-C197216AF06F}" dt="2020-10-28T09:35:30.154" v="46" actId="1076"/>
        <pc:sldMkLst>
          <pc:docMk/>
          <pc:sldMk cId="0" sldId="258"/>
        </pc:sldMkLst>
        <pc:spChg chg="mod">
          <ac:chgData name="George Rinkel" userId="af9a95be-0c45-4de3-8499-f6d6077ad61b" providerId="ADAL" clId="{07CDF469-E9C2-4517-B2F6-C197216AF06F}" dt="2020-10-28T09:35:04.706" v="41" actId="27636"/>
          <ac:spMkLst>
            <pc:docMk/>
            <pc:sldMk cId="0" sldId="258"/>
            <ac:spMk id="136" creationId="{00000000-0000-0000-0000-000000000000}"/>
          </ac:spMkLst>
        </pc:spChg>
        <pc:spChg chg="mod">
          <ac:chgData name="George Rinkel" userId="af9a95be-0c45-4de3-8499-f6d6077ad61b" providerId="ADAL" clId="{07CDF469-E9C2-4517-B2F6-C197216AF06F}" dt="2020-10-28T09:35:30.154" v="46" actId="1076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George Rinkel" userId="af9a95be-0c45-4de3-8499-f6d6077ad61b" providerId="ADAL" clId="{07CDF469-E9C2-4517-B2F6-C197216AF06F}" dt="2020-10-28T09:35:26.007" v="45" actId="1076"/>
          <ac:spMkLst>
            <pc:docMk/>
            <pc:sldMk cId="0" sldId="258"/>
            <ac:spMk id="142" creationId="{00000000-0000-0000-0000-000000000000}"/>
          </ac:spMkLst>
        </pc:spChg>
      </pc:sldChg>
      <pc:sldChg chg="addSp delSp modSp mod">
        <pc:chgData name="George Rinkel" userId="af9a95be-0c45-4de3-8499-f6d6077ad61b" providerId="ADAL" clId="{07CDF469-E9C2-4517-B2F6-C197216AF06F}" dt="2020-10-28T09:49:46.756" v="170" actId="1076"/>
        <pc:sldMkLst>
          <pc:docMk/>
          <pc:sldMk cId="0" sldId="259"/>
        </pc:sldMkLst>
        <pc:spChg chg="add mod">
          <ac:chgData name="George Rinkel" userId="af9a95be-0c45-4de3-8499-f6d6077ad61b" providerId="ADAL" clId="{07CDF469-E9C2-4517-B2F6-C197216AF06F}" dt="2020-10-28T09:42:34.889" v="88"/>
          <ac:spMkLst>
            <pc:docMk/>
            <pc:sldMk cId="0" sldId="259"/>
            <ac:spMk id="2" creationId="{06F6F745-87F1-48CD-9CA3-35A6EC87BA8F}"/>
          </ac:spMkLst>
        </pc:spChg>
        <pc:spChg chg="add mod">
          <ac:chgData name="George Rinkel" userId="af9a95be-0c45-4de3-8499-f6d6077ad61b" providerId="ADAL" clId="{07CDF469-E9C2-4517-B2F6-C197216AF06F}" dt="2020-10-28T09:40:19.457" v="87" actId="1076"/>
          <ac:spMkLst>
            <pc:docMk/>
            <pc:sldMk cId="0" sldId="259"/>
            <ac:spMk id="12" creationId="{7E96312F-2D77-4EAE-9138-215E58F771C1}"/>
          </ac:spMkLst>
        </pc:spChg>
        <pc:spChg chg="add mod">
          <ac:chgData name="George Rinkel" userId="af9a95be-0c45-4de3-8499-f6d6077ad61b" providerId="ADAL" clId="{07CDF469-E9C2-4517-B2F6-C197216AF06F}" dt="2020-10-28T09:49:17.267" v="168" actId="1076"/>
          <ac:spMkLst>
            <pc:docMk/>
            <pc:sldMk cId="0" sldId="259"/>
            <ac:spMk id="15" creationId="{20829E2E-F4F1-4C6D-AA42-868578DD469A}"/>
          </ac:spMkLst>
        </pc:spChg>
        <pc:spChg chg="mod">
          <ac:chgData name="George Rinkel" userId="af9a95be-0c45-4de3-8499-f6d6077ad61b" providerId="ADAL" clId="{07CDF469-E9C2-4517-B2F6-C197216AF06F}" dt="2020-10-28T09:49:46.756" v="170" actId="1076"/>
          <ac:spMkLst>
            <pc:docMk/>
            <pc:sldMk cId="0" sldId="259"/>
            <ac:spMk id="145" creationId="{00000000-0000-0000-0000-000000000000}"/>
          </ac:spMkLst>
        </pc:spChg>
        <pc:spChg chg="mod">
          <ac:chgData name="George Rinkel" userId="af9a95be-0c45-4de3-8499-f6d6077ad61b" providerId="ADAL" clId="{07CDF469-E9C2-4517-B2F6-C197216AF06F}" dt="2020-10-28T09:49:31.720" v="169" actId="1076"/>
          <ac:spMkLst>
            <pc:docMk/>
            <pc:sldMk cId="0" sldId="259"/>
            <ac:spMk id="149" creationId="{00000000-0000-0000-0000-000000000000}"/>
          </ac:spMkLst>
        </pc:spChg>
        <pc:spChg chg="del mod">
          <ac:chgData name="George Rinkel" userId="af9a95be-0c45-4de3-8499-f6d6077ad61b" providerId="ADAL" clId="{07CDF469-E9C2-4517-B2F6-C197216AF06F}" dt="2020-10-28T09:49:00.757" v="167" actId="478"/>
          <ac:spMkLst>
            <pc:docMk/>
            <pc:sldMk cId="0" sldId="259"/>
            <ac:spMk id="150" creationId="{00000000-0000-0000-0000-000000000000}"/>
          </ac:spMkLst>
        </pc:spChg>
        <pc:spChg chg="mod">
          <ac:chgData name="George Rinkel" userId="af9a95be-0c45-4de3-8499-f6d6077ad61b" providerId="ADAL" clId="{07CDF469-E9C2-4517-B2F6-C197216AF06F}" dt="2020-10-28T09:48:41.200" v="162" actId="1076"/>
          <ac:spMkLst>
            <pc:docMk/>
            <pc:sldMk cId="0" sldId="259"/>
            <ac:spMk id="151" creationId="{00000000-0000-0000-0000-000000000000}"/>
          </ac:spMkLst>
        </pc:spChg>
        <pc:picChg chg="del">
          <ac:chgData name="George Rinkel" userId="af9a95be-0c45-4de3-8499-f6d6077ad61b" providerId="ADAL" clId="{07CDF469-E9C2-4517-B2F6-C197216AF06F}" dt="2020-10-28T09:35:50.353" v="48" actId="478"/>
          <ac:picMkLst>
            <pc:docMk/>
            <pc:sldMk cId="0" sldId="259"/>
            <ac:picMk id="146" creationId="{00000000-0000-0000-0000-000000000000}"/>
          </ac:picMkLst>
        </pc:picChg>
        <pc:picChg chg="del">
          <ac:chgData name="George Rinkel" userId="af9a95be-0c45-4de3-8499-f6d6077ad61b" providerId="ADAL" clId="{07CDF469-E9C2-4517-B2F6-C197216AF06F}" dt="2020-10-28T09:35:49.299" v="47" actId="478"/>
          <ac:picMkLst>
            <pc:docMk/>
            <pc:sldMk cId="0" sldId="259"/>
            <ac:picMk id="147" creationId="{00000000-0000-0000-0000-000000000000}"/>
          </ac:picMkLst>
        </pc:picChg>
        <pc:picChg chg="del">
          <ac:chgData name="George Rinkel" userId="af9a95be-0c45-4de3-8499-f6d6077ad61b" providerId="ADAL" clId="{07CDF469-E9C2-4517-B2F6-C197216AF06F}" dt="2020-10-28T09:44:38.338" v="111" actId="478"/>
          <ac:picMkLst>
            <pc:docMk/>
            <pc:sldMk cId="0" sldId="259"/>
            <ac:picMk id="148" creationId="{00000000-0000-0000-0000-000000000000}"/>
          </ac:picMkLst>
        </pc:picChg>
        <pc:picChg chg="add mod">
          <ac:chgData name="George Rinkel" userId="af9a95be-0c45-4de3-8499-f6d6077ad61b" providerId="ADAL" clId="{07CDF469-E9C2-4517-B2F6-C197216AF06F}" dt="2020-10-28T09:38:44.349" v="52" actId="14100"/>
          <ac:picMkLst>
            <pc:docMk/>
            <pc:sldMk cId="0" sldId="259"/>
            <ac:picMk id="2050" creationId="{B81CD9D6-EFFA-4891-A260-5249F42835F6}"/>
          </ac:picMkLst>
        </pc:picChg>
        <pc:picChg chg="add mod">
          <ac:chgData name="George Rinkel" userId="af9a95be-0c45-4de3-8499-f6d6077ad61b" providerId="ADAL" clId="{07CDF469-E9C2-4517-B2F6-C197216AF06F}" dt="2020-10-28T09:49:17.267" v="168" actId="1076"/>
          <ac:picMkLst>
            <pc:docMk/>
            <pc:sldMk cId="0" sldId="259"/>
            <ac:picMk id="2054" creationId="{84013C2B-A282-4127-B2E9-92BDCF07569C}"/>
          </ac:picMkLst>
        </pc:picChg>
        <pc:picChg chg="add del mod">
          <ac:chgData name="George Rinkel" userId="af9a95be-0c45-4de3-8499-f6d6077ad61b" providerId="ADAL" clId="{07CDF469-E9C2-4517-B2F6-C197216AF06F}" dt="2020-10-28T09:46:18.500" v="135"/>
          <ac:picMkLst>
            <pc:docMk/>
            <pc:sldMk cId="0" sldId="259"/>
            <ac:picMk id="2056" creationId="{0413B9C6-2B3D-43B5-B68D-C5AC48E6A3F2}"/>
          </ac:picMkLst>
        </pc:picChg>
        <pc:picChg chg="add mod">
          <ac:chgData name="George Rinkel" userId="af9a95be-0c45-4de3-8499-f6d6077ad61b" providerId="ADAL" clId="{07CDF469-E9C2-4517-B2F6-C197216AF06F}" dt="2020-10-28T09:49:31.720" v="169" actId="1076"/>
          <ac:picMkLst>
            <pc:docMk/>
            <pc:sldMk cId="0" sldId="259"/>
            <ac:picMk id="2058" creationId="{E14E47C0-A2E6-4A07-BF78-62AE8FA012A8}"/>
          </ac:picMkLst>
        </pc:picChg>
        <pc:picChg chg="add mod">
          <ac:chgData name="George Rinkel" userId="af9a95be-0c45-4de3-8499-f6d6077ad61b" providerId="ADAL" clId="{07CDF469-E9C2-4517-B2F6-C197216AF06F}" dt="2020-10-28T09:48:21.327" v="146" actId="14100"/>
          <ac:picMkLst>
            <pc:docMk/>
            <pc:sldMk cId="0" sldId="259"/>
            <ac:picMk id="2060" creationId="{1BD68D81-4996-47A3-BFF5-9CFD2443A18B}"/>
          </ac:picMkLst>
        </pc:picChg>
      </pc:sldChg>
      <pc:sldChg chg="modSp mod">
        <pc:chgData name="George Rinkel" userId="af9a95be-0c45-4de3-8499-f6d6077ad61b" providerId="ADAL" clId="{07CDF469-E9C2-4517-B2F6-C197216AF06F}" dt="2020-10-28T09:54:32.111" v="187" actId="1076"/>
        <pc:sldMkLst>
          <pc:docMk/>
          <pc:sldMk cId="0" sldId="260"/>
        </pc:sldMkLst>
        <pc:spChg chg="mod">
          <ac:chgData name="George Rinkel" userId="af9a95be-0c45-4de3-8499-f6d6077ad61b" providerId="ADAL" clId="{07CDF469-E9C2-4517-B2F6-C197216AF06F}" dt="2020-10-28T09:54:32.111" v="187" actId="1076"/>
          <ac:spMkLst>
            <pc:docMk/>
            <pc:sldMk cId="0" sldId="260"/>
            <ac:spMk id="158" creationId="{00000000-0000-0000-0000-000000000000}"/>
          </ac:spMkLst>
        </pc:spChg>
      </pc:sldChg>
      <pc:sldChg chg="modSp mod">
        <pc:chgData name="George Rinkel" userId="af9a95be-0c45-4de3-8499-f6d6077ad61b" providerId="ADAL" clId="{07CDF469-E9C2-4517-B2F6-C197216AF06F}" dt="2020-10-28T09:50:10.500" v="171" actId="1076"/>
        <pc:sldMkLst>
          <pc:docMk/>
          <pc:sldMk cId="0" sldId="261"/>
        </pc:sldMkLst>
        <pc:spChg chg="mod">
          <ac:chgData name="George Rinkel" userId="af9a95be-0c45-4de3-8499-f6d6077ad61b" providerId="ADAL" clId="{07CDF469-E9C2-4517-B2F6-C197216AF06F}" dt="2020-10-28T09:50:10.500" v="171" actId="1076"/>
          <ac:spMkLst>
            <pc:docMk/>
            <pc:sldMk cId="0" sldId="261"/>
            <ac:spMk id="162" creationId="{00000000-0000-0000-0000-000000000000}"/>
          </ac:spMkLst>
        </pc:spChg>
      </pc:sldChg>
      <pc:sldChg chg="modSp mod">
        <pc:chgData name="George Rinkel" userId="af9a95be-0c45-4de3-8499-f6d6077ad61b" providerId="ADAL" clId="{07CDF469-E9C2-4517-B2F6-C197216AF06F}" dt="2020-10-28T09:54:21.819" v="186" actId="1076"/>
        <pc:sldMkLst>
          <pc:docMk/>
          <pc:sldMk cId="0" sldId="262"/>
        </pc:sldMkLst>
        <pc:spChg chg="mod">
          <ac:chgData name="George Rinkel" userId="af9a95be-0c45-4de3-8499-f6d6077ad61b" providerId="ADAL" clId="{07CDF469-E9C2-4517-B2F6-C197216AF06F}" dt="2020-10-28T09:54:16.559" v="185" actId="1076"/>
          <ac:spMkLst>
            <pc:docMk/>
            <pc:sldMk cId="0" sldId="262"/>
            <ac:spMk id="169" creationId="{00000000-0000-0000-0000-000000000000}"/>
          </ac:spMkLst>
        </pc:spChg>
        <pc:picChg chg="mod">
          <ac:chgData name="George Rinkel" userId="af9a95be-0c45-4de3-8499-f6d6077ad61b" providerId="ADAL" clId="{07CDF469-E9C2-4517-B2F6-C197216AF06F}" dt="2020-10-28T09:54:21.819" v="186" actId="1076"/>
          <ac:picMkLst>
            <pc:docMk/>
            <pc:sldMk cId="0" sldId="262"/>
            <ac:picMk id="163" creationId="{00000000-0000-0000-0000-000000000000}"/>
          </ac:picMkLst>
        </pc:picChg>
      </pc:sldChg>
      <pc:sldChg chg="modSp mod">
        <pc:chgData name="George Rinkel" userId="af9a95be-0c45-4de3-8499-f6d6077ad61b" providerId="ADAL" clId="{07CDF469-E9C2-4517-B2F6-C197216AF06F}" dt="2020-10-28T09:51:02.578" v="181" actId="6549"/>
        <pc:sldMkLst>
          <pc:docMk/>
          <pc:sldMk cId="0" sldId="265"/>
        </pc:sldMkLst>
        <pc:spChg chg="mod">
          <ac:chgData name="George Rinkel" userId="af9a95be-0c45-4de3-8499-f6d6077ad61b" providerId="ADAL" clId="{07CDF469-E9C2-4517-B2F6-C197216AF06F}" dt="2020-10-28T09:51:02.578" v="181" actId="6549"/>
          <ac:spMkLst>
            <pc:docMk/>
            <pc:sldMk cId="0" sldId="265"/>
            <ac:spMk id="182" creationId="{00000000-0000-0000-0000-000000000000}"/>
          </ac:spMkLst>
        </pc:spChg>
      </pc:sldChg>
      <pc:sldChg chg="modSp mod">
        <pc:chgData name="George Rinkel" userId="af9a95be-0c45-4de3-8499-f6d6077ad61b" providerId="ADAL" clId="{07CDF469-E9C2-4517-B2F6-C197216AF06F}" dt="2020-10-28T09:54:01.331" v="184" actId="1076"/>
        <pc:sldMkLst>
          <pc:docMk/>
          <pc:sldMk cId="0" sldId="266"/>
        </pc:sldMkLst>
        <pc:spChg chg="mod">
          <ac:chgData name="George Rinkel" userId="af9a95be-0c45-4de3-8499-f6d6077ad61b" providerId="ADAL" clId="{07CDF469-E9C2-4517-B2F6-C197216AF06F}" dt="2020-10-28T09:54:01.331" v="184" actId="1076"/>
          <ac:spMkLst>
            <pc:docMk/>
            <pc:sldMk cId="0" sldId="266"/>
            <ac:spMk id="188" creationId="{00000000-0000-0000-0000-000000000000}"/>
          </ac:spMkLst>
        </pc:spChg>
        <pc:spChg chg="mod">
          <ac:chgData name="George Rinkel" userId="af9a95be-0c45-4de3-8499-f6d6077ad61b" providerId="ADAL" clId="{07CDF469-E9C2-4517-B2F6-C197216AF06F}" dt="2020-10-28T09:51:42.400" v="183" actId="1076"/>
          <ac:spMkLst>
            <pc:docMk/>
            <pc:sldMk cId="0" sldId="266"/>
            <ac:spMk id="1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B663647-C398-4C5A-B05F-F18FE0E00C81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79C488A-238F-491A-8EA8-6C0E35334516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nl-NL" sz="2000" b="0" strike="noStrike" spc="-1">
                <a:latin typeface="Arial"/>
              </a:rPr>
              <a:t>De drie delen waaruit het provinciebestuur bestaat worden niet behandeld in het boek. </a:t>
            </a:r>
          </a:p>
        </p:txBody>
      </p:sp>
      <p:sp>
        <p:nvSpPr>
          <p:cNvPr id="21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4A8FEA2-6964-4DA8-80A0-B6B9E2EFB1C2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9DA9141-BC46-4656-BA79-A23401061926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D927D20-A9A6-4857-8A0E-B705DEF05455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6FC10D-972E-4B6B-8A6C-BABACA0C9701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3AF78D2-FC94-4FD4-91B5-6FB1DC8B6BAE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F5FF57A-29A6-4524-A430-430789657312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8344558-AC9B-46A4-B357-D04EB3603E67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2EC1E26-5214-4143-992E-FAB6C5A9F34A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D207BF0-37D1-4280-938B-627228686C09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7AF9370-5CB4-4BFF-9A07-1FD29662B0F4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461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5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8271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3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5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0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1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087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671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829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62Qe3JBkh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LO66zcfQF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C9dnWWVO3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008F47"/>
                </a:solidFill>
                <a:latin typeface="Calibri"/>
              </a:rPr>
              <a:t>3.7 Gemeente en provincie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27" name="Picture 3"/>
          <p:cNvPicPr/>
          <p:nvPr/>
        </p:nvPicPr>
        <p:blipFill>
          <a:blip r:embed="rId3"/>
          <a:stretch/>
        </p:blipFill>
        <p:spPr>
          <a:xfrm>
            <a:off x="5811480" y="2196720"/>
            <a:ext cx="2863440" cy="1944360"/>
          </a:xfrm>
          <a:prstGeom prst="rect">
            <a:avLst/>
          </a:prstGeom>
          <a:ln>
            <a:noFill/>
          </a:ln>
        </p:spPr>
      </p:pic>
      <p:pic>
        <p:nvPicPr>
          <p:cNvPr id="128" name="Picture 4"/>
          <p:cNvPicPr/>
          <p:nvPr/>
        </p:nvPicPr>
        <p:blipFill>
          <a:blip r:embed="rId4"/>
          <a:stretch/>
        </p:blipFill>
        <p:spPr>
          <a:xfrm>
            <a:off x="2699640" y="2196720"/>
            <a:ext cx="2941560" cy="1949400"/>
          </a:xfrm>
          <a:prstGeom prst="rect">
            <a:avLst/>
          </a:prstGeom>
          <a:ln>
            <a:noFill/>
          </a:ln>
        </p:spPr>
      </p:pic>
      <p:pic>
        <p:nvPicPr>
          <p:cNvPr id="129" name="Picture 2"/>
          <p:cNvPicPr/>
          <p:nvPr/>
        </p:nvPicPr>
        <p:blipFill>
          <a:blip r:embed="rId5"/>
          <a:stretch/>
        </p:blipFill>
        <p:spPr>
          <a:xfrm>
            <a:off x="6006240" y="4275360"/>
            <a:ext cx="2663640" cy="1883880"/>
          </a:xfrm>
          <a:prstGeom prst="rect">
            <a:avLst/>
          </a:prstGeom>
          <a:ln>
            <a:noFill/>
          </a:ln>
        </p:spPr>
      </p:pic>
      <p:pic>
        <p:nvPicPr>
          <p:cNvPr id="130" name="Afbeelding 2"/>
          <p:cNvPicPr/>
          <p:nvPr/>
        </p:nvPicPr>
        <p:blipFill>
          <a:blip r:embed="rId6"/>
          <a:stretch/>
        </p:blipFill>
        <p:spPr>
          <a:xfrm>
            <a:off x="2699640" y="4275360"/>
            <a:ext cx="3206880" cy="188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De provincie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849744" y="1154544"/>
            <a:ext cx="7836335" cy="22744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De provincie vormt de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tussenlaag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 tussen de regering en de gemeente. Zo kijken ze bijvoorbeeld of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gemeenten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 hun werk goed doen, maar ze kijken ook of ze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landelijk 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iets voor hun provincie kunnen doen.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Elke vier jaar kiezen we de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</a:rPr>
              <a:t>Provinciale Staten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. Die kun je vergelijken met de Tweede Kamer, maar dan in de provincie.</a:t>
            </a:r>
            <a:endParaRPr lang="nl-NL" sz="2400" b="0" strike="noStrike" spc="-1" dirty="0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920520" y="3683128"/>
            <a:ext cx="7920000" cy="2735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Het bestuur van de provincie bestaat uit:</a:t>
            </a:r>
            <a:endParaRPr lang="nl-NL" sz="2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commissaris van de Koning </a:t>
            </a:r>
            <a:r>
              <a:rPr lang="nl-NL" sz="2400" spc="-1" dirty="0">
                <a:solidFill>
                  <a:srgbClr val="000000"/>
                </a:solidFill>
                <a:latin typeface="Calibri"/>
                <a:ea typeface="DejaVu Sans"/>
              </a:rPr>
              <a:t>en d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Gedeputeerde Staten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Zij vormen samen het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dagelijks bestuur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nl-NL" sz="24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Provinciale Staten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Zij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stemmen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over provinciale besluiten,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controleren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Gedeputeerde Staten en </a:t>
            </a:r>
            <a:r>
              <a:rPr lang="nl-NL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kiezen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 leden van de Eerste Kamer.</a:t>
            </a:r>
            <a:endParaRPr lang="nl-NL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/>
          <p:cNvPicPr/>
          <p:nvPr/>
        </p:nvPicPr>
        <p:blipFill>
          <a:blip r:embed="rId3"/>
          <a:stretch/>
        </p:blipFill>
        <p:spPr>
          <a:xfrm>
            <a:off x="1731960" y="1340640"/>
            <a:ext cx="6038640" cy="339516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184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De provincie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3780000" y="234900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3"/>
          <p:cNvSpPr/>
          <p:nvPr/>
        </p:nvSpPr>
        <p:spPr>
          <a:xfrm rot="5400000">
            <a:off x="4093560" y="2524320"/>
            <a:ext cx="1304280" cy="10972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4"/>
          <p:cNvSpPr/>
          <p:nvPr/>
        </p:nvSpPr>
        <p:spPr>
          <a:xfrm>
            <a:off x="6512040" y="4725000"/>
            <a:ext cx="1267560" cy="287280"/>
          </a:xfrm>
          <a:prstGeom prst="rect">
            <a:avLst/>
          </a:prstGeom>
          <a:solidFill>
            <a:srgbClr val="008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1:06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1632535" y="4725000"/>
            <a:ext cx="4879505" cy="3887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z="18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https://www.youtube.com/watch?v=E62Qe3JBkhM</a:t>
            </a:r>
            <a:endParaRPr lang="nl-N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latin typeface="Arial"/>
            </a:endParaRPr>
          </a:p>
        </p:txBody>
      </p:sp>
      <p:sp>
        <p:nvSpPr>
          <p:cNvPr id="189" name="CustomShape 6"/>
          <p:cNvSpPr/>
          <p:nvPr/>
        </p:nvSpPr>
        <p:spPr>
          <a:xfrm>
            <a:off x="1191489" y="5359452"/>
            <a:ext cx="7329775" cy="7694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Kijkopdracht: leg uit waarom het kiezen voor </a:t>
            </a:r>
            <a:r>
              <a:rPr lang="nl-N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Provinciale Staten</a:t>
            </a: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belangrijk is.</a:t>
            </a:r>
            <a:endParaRPr lang="nl-NL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Provincies en gemeenten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896832" y="1600200"/>
            <a:ext cx="4114080" cy="20840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Nederland heeft: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12 provincies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(ongeveer) 350 gemeenten</a:t>
            </a:r>
            <a:endParaRPr lang="nl-NL" sz="3200" b="0" strike="noStrike" spc="-1" dirty="0">
              <a:latin typeface="Arial"/>
            </a:endParaRPr>
          </a:p>
        </p:txBody>
      </p:sp>
      <p:pic>
        <p:nvPicPr>
          <p:cNvPr id="134" name="Picture 4"/>
          <p:cNvPicPr/>
          <p:nvPr/>
        </p:nvPicPr>
        <p:blipFill>
          <a:blip r:embed="rId3"/>
          <a:stretch/>
        </p:blipFill>
        <p:spPr>
          <a:xfrm>
            <a:off x="1392722" y="3809101"/>
            <a:ext cx="2303640" cy="2658240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E0B827-82B2-4F20-A39D-DD0A131FB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83108"/>
            <a:ext cx="4114080" cy="48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485008" y="171000"/>
            <a:ext cx="3707680" cy="845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De gemeente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043640" y="1196640"/>
            <a:ext cx="7642440" cy="1980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Het bestuur van de gemeente bestaat uit: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nl-NL" sz="2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de </a:t>
            </a:r>
            <a:r>
              <a:rPr kumimoji="0" lang="nl-NL" sz="2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gemeenteraad</a:t>
            </a:r>
            <a:endParaRPr kumimoji="0" lang="nl-NL" sz="2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het </a:t>
            </a:r>
            <a:r>
              <a:rPr lang="nl-NL" sz="2600" b="1" strike="noStrike" spc="-1" dirty="0">
                <a:solidFill>
                  <a:srgbClr val="000000"/>
                </a:solidFill>
                <a:latin typeface="Calibri"/>
              </a:rPr>
              <a:t>college van burgemeesters en wethouders </a:t>
            </a:r>
            <a:br>
              <a:rPr dirty="0"/>
            </a:br>
            <a:r>
              <a:rPr lang="nl-NL" sz="2600" b="0" strike="noStrike" spc="-1" dirty="0">
                <a:solidFill>
                  <a:srgbClr val="000000"/>
                </a:solidFill>
                <a:latin typeface="Calibri"/>
              </a:rPr>
              <a:t>(B en W)</a:t>
            </a:r>
            <a:endParaRPr lang="nl-NL" sz="2600" b="0" strike="noStrike" spc="-1" dirty="0">
              <a:latin typeface="Arial"/>
            </a:endParaRPr>
          </a:p>
        </p:txBody>
      </p:sp>
      <p:pic>
        <p:nvPicPr>
          <p:cNvPr id="137" name="Picture 4"/>
          <p:cNvPicPr/>
          <p:nvPr/>
        </p:nvPicPr>
        <p:blipFill>
          <a:blip r:embed="rId3"/>
          <a:stretch/>
        </p:blipFill>
        <p:spPr>
          <a:xfrm>
            <a:off x="5412240" y="4320360"/>
            <a:ext cx="2775240" cy="1843920"/>
          </a:xfrm>
          <a:prstGeom prst="rect">
            <a:avLst/>
          </a:prstGeom>
          <a:ln>
            <a:noFill/>
          </a:ln>
        </p:spPr>
      </p:pic>
      <p:pic>
        <p:nvPicPr>
          <p:cNvPr id="138" name="Afbeelding 3"/>
          <p:cNvPicPr/>
          <p:nvPr/>
        </p:nvPicPr>
        <p:blipFill>
          <a:blip r:embed="rId4"/>
          <a:stretch/>
        </p:blipFill>
        <p:spPr>
          <a:xfrm>
            <a:off x="1043640" y="4309920"/>
            <a:ext cx="2775600" cy="185472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>
            <a:off x="701280" y="6165360"/>
            <a:ext cx="32029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College van B en W van Arnhem.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5067000" y="6165360"/>
            <a:ext cx="3541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Vergadering van een gemeenteraad.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3154716" y="3138688"/>
            <a:ext cx="5854464" cy="88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6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Zij vormen het </a:t>
            </a:r>
            <a:r>
              <a:rPr lang="nl-NL" sz="26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dagelijkse bestuur </a:t>
            </a:r>
            <a:r>
              <a:rPr lang="nl-NL" sz="26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van de gemeente.</a:t>
            </a:r>
            <a:endParaRPr lang="nl-NL" sz="2600" b="0" strike="noStrike" spc="-1" dirty="0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 rot="10800000" flipH="1">
            <a:off x="1963440" y="3008700"/>
            <a:ext cx="936000" cy="8672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030945" y="193263"/>
            <a:ext cx="5582662" cy="980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De burgemeester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863600" y="1268640"/>
            <a:ext cx="7822480" cy="18901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Taken van de burgemeester: 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vergaderingen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van B en W én de gemeenteraad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leiden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Hoofd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van de lokale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politie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brandweer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707116" y="3297740"/>
            <a:ext cx="8230320" cy="791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Burgemeesters kun je binnen de gemeente vergelijken met de minister-president. Ze worden voor zes jaar benoemd.</a:t>
            </a:r>
            <a:endParaRPr lang="nl-NL" sz="2400" b="0" strike="noStrike" spc="-1" dirty="0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4630314" y="5877030"/>
            <a:ext cx="17794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Annemarie </a:t>
            </a:r>
            <a:r>
              <a:rPr lang="nl-NL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Penn</a:t>
            </a:r>
            <a:endParaRPr lang="nl-NL" sz="1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Maastricht</a:t>
            </a:r>
            <a:endParaRPr lang="nl-NL" sz="1800" b="0" strike="noStrike" spc="-1" dirty="0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7001856" y="5895360"/>
            <a:ext cx="1080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Jan van </a:t>
            </a:r>
            <a:r>
              <a:rPr lang="nl-NL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Zaanen</a:t>
            </a:r>
            <a:endParaRPr lang="nl-N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Den Haag</a:t>
            </a:r>
            <a:endParaRPr lang="nl-NL" sz="1800" b="0" strike="noStrike" spc="-1" dirty="0">
              <a:latin typeface="Arial"/>
            </a:endParaRPr>
          </a:p>
        </p:txBody>
      </p:sp>
      <p:pic>
        <p:nvPicPr>
          <p:cNvPr id="2050" name="Picture 2" descr="Burgemeester Jolanda de Witte">
            <a:extLst>
              <a:ext uri="{FF2B5EF4-FFF2-40B4-BE49-F238E27FC236}">
                <a16:creationId xmlns:a16="http://schemas.microsoft.com/office/drawing/2014/main" id="{B81CD9D6-EFFA-4891-A260-5249F4283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6" y="4294860"/>
            <a:ext cx="1609860" cy="16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stomShape 4">
            <a:extLst>
              <a:ext uri="{FF2B5EF4-FFF2-40B4-BE49-F238E27FC236}">
                <a16:creationId xmlns:a16="http://schemas.microsoft.com/office/drawing/2014/main" id="{7E96312F-2D77-4EAE-9138-215E58F771C1}"/>
              </a:ext>
            </a:extLst>
          </p:cNvPr>
          <p:cNvSpPr/>
          <p:nvPr/>
        </p:nvSpPr>
        <p:spPr>
          <a:xfrm>
            <a:off x="509826" y="5895360"/>
            <a:ext cx="17794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pc="-1" dirty="0">
                <a:solidFill>
                  <a:srgbClr val="000000"/>
                </a:solidFill>
                <a:latin typeface="Calibri"/>
              </a:rPr>
              <a:t>Jolanda de Witte</a:t>
            </a:r>
            <a:endParaRPr lang="nl-N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Albrandswaard</a:t>
            </a:r>
            <a:r>
              <a:rPr lang="nl-NL" sz="1800" b="0" strike="noStrike" spc="-1" dirty="0">
                <a:latin typeface="Arial"/>
              </a:rPr>
              <a:t> 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06F6F745-87F1-48CD-9CA3-35A6EC87BA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3600" y="0"/>
            <a:ext cx="741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4013C2B-A282-4127-B2E9-92BDCF075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80" y="4294860"/>
            <a:ext cx="1740612" cy="16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stomShape 4">
            <a:extLst>
              <a:ext uri="{FF2B5EF4-FFF2-40B4-BE49-F238E27FC236}">
                <a16:creationId xmlns:a16="http://schemas.microsoft.com/office/drawing/2014/main" id="{20829E2E-F4F1-4C6D-AA42-868578DD469A}"/>
              </a:ext>
            </a:extLst>
          </p:cNvPr>
          <p:cNvSpPr/>
          <p:nvPr/>
        </p:nvSpPr>
        <p:spPr>
          <a:xfrm>
            <a:off x="2580137" y="5904330"/>
            <a:ext cx="17794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nl-NL" spc="-1" dirty="0">
                <a:solidFill>
                  <a:srgbClr val="000000"/>
                </a:solidFill>
                <a:latin typeface="Calibri"/>
              </a:rPr>
              <a:t>Jan Pierik</a:t>
            </a:r>
            <a:endParaRPr lang="nl-N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nl-NL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Borne</a:t>
            </a:r>
            <a:r>
              <a:rPr lang="nl-NL" sz="1800" b="0" strike="noStrike" spc="-1" dirty="0">
                <a:latin typeface="Arial"/>
              </a:rPr>
              <a:t> </a:t>
            </a:r>
          </a:p>
        </p:txBody>
      </p:sp>
      <p:pic>
        <p:nvPicPr>
          <p:cNvPr id="2058" name="Picture 10" descr="Annemarie Penn-te Strake">
            <a:extLst>
              <a:ext uri="{FF2B5EF4-FFF2-40B4-BE49-F238E27FC236}">
                <a16:creationId xmlns:a16="http://schemas.microsoft.com/office/drawing/2014/main" id="{E14E47C0-A2E6-4A07-BF78-62AE8FA0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276" y="4276530"/>
            <a:ext cx="1341225" cy="16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an van Zanen">
            <a:extLst>
              <a:ext uri="{FF2B5EF4-FFF2-40B4-BE49-F238E27FC236}">
                <a16:creationId xmlns:a16="http://schemas.microsoft.com/office/drawing/2014/main" id="{1BD68D81-4996-47A3-BFF5-9CFD2443A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r="24350"/>
          <a:stretch/>
        </p:blipFill>
        <p:spPr bwMode="auto">
          <a:xfrm>
            <a:off x="6660388" y="4294860"/>
            <a:ext cx="1843911" cy="15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De burgemeester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1259640" y="2448000"/>
            <a:ext cx="6519960" cy="353916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3780000" y="355896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3"/>
          <p:cNvSpPr/>
          <p:nvPr/>
        </p:nvSpPr>
        <p:spPr>
          <a:xfrm rot="5400000">
            <a:off x="4093560" y="3767040"/>
            <a:ext cx="1304280" cy="10972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4"/>
          <p:cNvSpPr/>
          <p:nvPr/>
        </p:nvSpPr>
        <p:spPr>
          <a:xfrm>
            <a:off x="6512040" y="5976720"/>
            <a:ext cx="1267560" cy="287280"/>
          </a:xfrm>
          <a:prstGeom prst="rect">
            <a:avLst/>
          </a:prstGeom>
          <a:solidFill>
            <a:srgbClr val="008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1:08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738908" y="1196640"/>
            <a:ext cx="7887051" cy="1118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2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Kijkopdracht: met wie kun je de burgemeester vergelijken op </a:t>
            </a:r>
            <a:r>
              <a:rPr lang="nl-NL" sz="32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landelijk niveau</a:t>
            </a:r>
            <a:r>
              <a:rPr lang="nl-NL" sz="32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nl-NL" sz="3200" b="0" strike="noStrike" spc="-1" dirty="0">
              <a:latin typeface="Arial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1864512" y="6120360"/>
            <a:ext cx="4833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https://www.youtube.com/watch?v=fLO66zcfQFw</a:t>
            </a:r>
            <a:endParaRPr lang="nl-N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De gemeenteraad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711200" y="1268640"/>
            <a:ext cx="7974880" cy="21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gemeenteraad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wordt gekozen door de burgers. </a:t>
            </a:r>
            <a:endParaRPr lang="nl-N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Taken van de gemeenteraad: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Stemmen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 over belangrijke besluiten.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Het college van B en W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controleren.</a:t>
            </a:r>
            <a:endParaRPr lang="nl-NL" sz="3200" b="0" strike="noStrike" spc="-1" dirty="0">
              <a:latin typeface="Arial"/>
            </a:endParaRPr>
          </a:p>
        </p:txBody>
      </p:sp>
      <p:pic>
        <p:nvPicPr>
          <p:cNvPr id="161" name="Picture 2"/>
          <p:cNvPicPr/>
          <p:nvPr/>
        </p:nvPicPr>
        <p:blipFill>
          <a:blip r:embed="rId3"/>
          <a:stretch/>
        </p:blipFill>
        <p:spPr>
          <a:xfrm>
            <a:off x="1877760" y="4160880"/>
            <a:ext cx="5387400" cy="223776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600364" y="3518135"/>
            <a:ext cx="8137196" cy="518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3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Elke </a:t>
            </a:r>
            <a:r>
              <a:rPr lang="nl-NL" sz="2300" b="0" i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vier</a:t>
            </a:r>
            <a:r>
              <a:rPr lang="nl-NL" sz="23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jaar vinden er verkiezingen voor de gemeenteraad plaats!</a:t>
            </a:r>
            <a:endParaRPr lang="nl-NL" sz="23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3"/>
          <p:cNvPicPr/>
          <p:nvPr/>
        </p:nvPicPr>
        <p:blipFill>
          <a:blip r:embed="rId3"/>
          <a:stretch/>
        </p:blipFill>
        <p:spPr>
          <a:xfrm>
            <a:off x="1603260" y="2521620"/>
            <a:ext cx="5867280" cy="330012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164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De gemeenteraad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3780000" y="3414960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3"/>
          <p:cNvSpPr/>
          <p:nvPr/>
        </p:nvSpPr>
        <p:spPr>
          <a:xfrm rot="5400000">
            <a:off x="4093560" y="3623040"/>
            <a:ext cx="1304280" cy="109728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4"/>
          <p:cNvSpPr/>
          <p:nvPr/>
        </p:nvSpPr>
        <p:spPr>
          <a:xfrm>
            <a:off x="6512040" y="5853240"/>
            <a:ext cx="1267560" cy="287280"/>
          </a:xfrm>
          <a:prstGeom prst="rect">
            <a:avLst/>
          </a:prstGeom>
          <a:solidFill>
            <a:srgbClr val="008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1:32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914802" y="1113367"/>
            <a:ext cx="7314395" cy="11824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Kijkopdracht: waarmee kun je de gemeenteraad vergelijken op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landelijk niveau</a:t>
            </a: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1715700" y="5858680"/>
            <a:ext cx="4629681" cy="377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6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https://www.youtube.com/watch?v=kC9dnWWVO38</a:t>
            </a:r>
            <a:endParaRPr lang="nl-NL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90680" y="147060"/>
            <a:ext cx="7753207" cy="80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College van B en W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932872" y="1340640"/>
            <a:ext cx="7753207" cy="178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Taken van het college van B en W: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Dagelijks bestuur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van de gemeente.</a:t>
            </a:r>
            <a:endParaRPr lang="nl-NL" sz="3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Samen met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ambtenaren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politieke besluiten uitvoeren.</a:t>
            </a:r>
            <a:endParaRPr lang="nl-NL" sz="3200" b="0" strike="noStrike" spc="-1" dirty="0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052944" y="4869000"/>
            <a:ext cx="7573015" cy="10699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2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Opdracht: waarmee kun je het college van B en W vergelijken op </a:t>
            </a:r>
            <a:r>
              <a:rPr lang="nl-NL" sz="32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landelijk niveau</a:t>
            </a:r>
            <a:r>
              <a:rPr lang="nl-NL" sz="32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nl-NL" sz="3200" b="0" strike="noStrike" spc="-1" dirty="0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680539" y="3570931"/>
            <a:ext cx="1945440" cy="503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>
                <a:solidFill>
                  <a:srgbClr val="FFFFFF"/>
                </a:solidFill>
                <a:latin typeface="Calibri"/>
                <a:ea typeface="DejaVu Sans"/>
              </a:rPr>
              <a:t>Wethouder</a:t>
            </a:r>
            <a:endParaRPr lang="nl-NL" sz="2800" b="0" strike="noStrike" spc="-1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2799568" y="3601531"/>
            <a:ext cx="287280" cy="442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6"/>
          <p:cNvSpPr/>
          <p:nvPr/>
        </p:nvSpPr>
        <p:spPr>
          <a:xfrm>
            <a:off x="3260437" y="3172502"/>
            <a:ext cx="5701440" cy="1300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6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Een</a:t>
            </a:r>
            <a:r>
              <a:rPr lang="nl-NL" sz="26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nl-NL" sz="26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gemeentelijke </a:t>
            </a:r>
            <a:r>
              <a:rPr lang="nl-NL" sz="2600" b="1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bestuurder </a:t>
            </a:r>
            <a:r>
              <a:rPr lang="nl-NL" sz="26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die een bepaald werkterrein heeft (bijvoorbeeld: onderwijs of woningbouw).</a:t>
            </a:r>
            <a:endParaRPr lang="nl-NL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Meer taken voor de gemeente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951344" y="1268640"/>
            <a:ext cx="7734735" cy="379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 afgelopen jaren hebben gemeenten steeds meer taken gekregen. Deze taken werden eerst door de provincie of landelijke overheid gedaan. 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Denk aan:</a:t>
            </a:r>
            <a:endParaRPr lang="nl-NL" sz="2800" b="0" strike="noStrike" spc="-1" dirty="0">
              <a:latin typeface="Arial"/>
            </a:endParaRPr>
          </a:p>
          <a:p>
            <a:pPr marL="48600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thuiszorg</a:t>
            </a:r>
            <a:endParaRPr lang="nl-NL" sz="2800" b="0" strike="noStrike" spc="-1" dirty="0">
              <a:latin typeface="Arial"/>
            </a:endParaRPr>
          </a:p>
          <a:p>
            <a:pPr marL="48600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werkloosheid</a:t>
            </a:r>
            <a:endParaRPr lang="nl-NL" sz="2800" b="0" strike="noStrike" spc="-1" dirty="0">
              <a:latin typeface="Arial"/>
            </a:endParaRPr>
          </a:p>
          <a:p>
            <a:pPr marL="48600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jeugdzorg</a:t>
            </a:r>
            <a:endParaRPr lang="nl-NL" sz="2800" b="0" strike="noStrike" spc="-1" dirty="0">
              <a:latin typeface="Arial"/>
            </a:endParaRPr>
          </a:p>
          <a:p>
            <a:pPr marL="48600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woningen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2800" b="0" strike="noStrike" spc="-1" dirty="0">
              <a:latin typeface="Arial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3"/>
          <a:stretch/>
        </p:blipFill>
        <p:spPr>
          <a:xfrm>
            <a:off x="6228360" y="2618640"/>
            <a:ext cx="2303640" cy="244944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748144" y="5255490"/>
            <a:ext cx="7931455" cy="12561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Opdracht: bedenk een </a:t>
            </a:r>
            <a:r>
              <a:rPr lang="nl-NL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voordeel </a:t>
            </a: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en een </a:t>
            </a:r>
            <a:r>
              <a:rPr lang="nl-NL" sz="2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nadeel </a:t>
            </a:r>
            <a:r>
              <a:rPr lang="nl-NL" sz="2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van het feit dat gemeenten steeds meer taken krijgen.</a:t>
            </a:r>
            <a:endParaRPr lang="nl-NL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97F3AD416AC43BA4559E9BE7A0520" ma:contentTypeVersion="6" ma:contentTypeDescription="Een nieuw document maken." ma:contentTypeScope="" ma:versionID="47afd5c1ea3086fd2958ce04f6278a85">
  <xsd:schema xmlns:xsd="http://www.w3.org/2001/XMLSchema" xmlns:xs="http://www.w3.org/2001/XMLSchema" xmlns:p="http://schemas.microsoft.com/office/2006/metadata/properties" xmlns:ns2="6e496755-b112-42aa-81b8-5648eb0e20de" targetNamespace="http://schemas.microsoft.com/office/2006/metadata/properties" ma:root="true" ma:fieldsID="abd03778853219d869b41c4892b27c30" ns2:_="">
    <xsd:import namespace="6e496755-b112-42aa-81b8-5648eb0e20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96755-b112-42aa-81b8-5648eb0e2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8914B3-3AA3-425F-8927-6807AA89D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3A8524-360B-4CF9-9DE8-76BE790AAB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55C6FF-30FC-443E-9757-C667E5394A5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494</Words>
  <Application>Microsoft Office PowerPoint</Application>
  <PresentationFormat>Diavoorstelling (4:3)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Times New Roman</vt:lpstr>
      <vt:lpstr>Wingdings</vt:lpstr>
      <vt:lpstr>Bijgesneden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Gülenay Keser</cp:lastModifiedBy>
  <cp:revision>119</cp:revision>
  <dcterms:created xsi:type="dcterms:W3CDTF">2015-08-17T12:30:42Z</dcterms:created>
  <dcterms:modified xsi:type="dcterms:W3CDTF">2020-11-20T11:30:07Z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  <property fmtid="{D5CDD505-2E9C-101B-9397-08002B2CF9AE}" pid="12" name="ContentTypeId">
    <vt:lpwstr>0x01010068997F3AD416AC43BA4559E9BE7A0520</vt:lpwstr>
  </property>
</Properties>
</file>