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AC7A9D-41EF-4E66-B76D-95CD018889CE}" v="17" dt="2020-10-28T09:29:06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Rinkel" userId="af9a95be-0c45-4de3-8499-f6d6077ad61b" providerId="ADAL" clId="{A9AC7A9D-41EF-4E66-B76D-95CD018889CE}"/>
    <pc:docChg chg="undo redo custSel delSld modSld">
      <pc:chgData name="George Rinkel" userId="af9a95be-0c45-4de3-8499-f6d6077ad61b" providerId="ADAL" clId="{A9AC7A9D-41EF-4E66-B76D-95CD018889CE}" dt="2020-10-28T09:29:32.508" v="163" actId="1076"/>
      <pc:docMkLst>
        <pc:docMk/>
      </pc:docMkLst>
      <pc:sldChg chg="modSp mod">
        <pc:chgData name="George Rinkel" userId="af9a95be-0c45-4de3-8499-f6d6077ad61b" providerId="ADAL" clId="{A9AC7A9D-41EF-4E66-B76D-95CD018889CE}" dt="2020-10-28T09:09:51.117" v="1" actId="14100"/>
        <pc:sldMkLst>
          <pc:docMk/>
          <pc:sldMk cId="0" sldId="256"/>
        </pc:sldMkLst>
        <pc:picChg chg="mod">
          <ac:chgData name="George Rinkel" userId="af9a95be-0c45-4de3-8499-f6d6077ad61b" providerId="ADAL" clId="{A9AC7A9D-41EF-4E66-B76D-95CD018889CE}" dt="2020-10-28T09:09:51.117" v="1" actId="14100"/>
          <ac:picMkLst>
            <pc:docMk/>
            <pc:sldMk cId="0" sldId="256"/>
            <ac:picMk id="128" creationId="{00000000-0000-0000-0000-000000000000}"/>
          </ac:picMkLst>
        </pc:picChg>
      </pc:sldChg>
      <pc:sldChg chg="modNotesTx">
        <pc:chgData name="George Rinkel" userId="af9a95be-0c45-4de3-8499-f6d6077ad61b" providerId="ADAL" clId="{A9AC7A9D-41EF-4E66-B76D-95CD018889CE}" dt="2020-10-28T09:10:23.064" v="2" actId="6549"/>
        <pc:sldMkLst>
          <pc:docMk/>
          <pc:sldMk cId="0" sldId="257"/>
        </pc:sldMkLst>
      </pc:sldChg>
      <pc:sldChg chg="modSp mod">
        <pc:chgData name="George Rinkel" userId="af9a95be-0c45-4de3-8499-f6d6077ad61b" providerId="ADAL" clId="{A9AC7A9D-41EF-4E66-B76D-95CD018889CE}" dt="2020-10-28T09:10:40.623" v="4" actId="1076"/>
        <pc:sldMkLst>
          <pc:docMk/>
          <pc:sldMk cId="0" sldId="258"/>
        </pc:sldMkLst>
        <pc:picChg chg="mod">
          <ac:chgData name="George Rinkel" userId="af9a95be-0c45-4de3-8499-f6d6077ad61b" providerId="ADAL" clId="{A9AC7A9D-41EF-4E66-B76D-95CD018889CE}" dt="2020-10-28T09:10:35.782" v="3" actId="1076"/>
          <ac:picMkLst>
            <pc:docMk/>
            <pc:sldMk cId="0" sldId="258"/>
            <ac:picMk id="139" creationId="{00000000-0000-0000-0000-000000000000}"/>
          </ac:picMkLst>
        </pc:picChg>
        <pc:picChg chg="mod">
          <ac:chgData name="George Rinkel" userId="af9a95be-0c45-4de3-8499-f6d6077ad61b" providerId="ADAL" clId="{A9AC7A9D-41EF-4E66-B76D-95CD018889CE}" dt="2020-10-28T09:10:40.623" v="4" actId="1076"/>
          <ac:picMkLst>
            <pc:docMk/>
            <pc:sldMk cId="0" sldId="258"/>
            <ac:picMk id="140" creationId="{00000000-0000-0000-0000-000000000000}"/>
          </ac:picMkLst>
        </pc:picChg>
      </pc:sldChg>
      <pc:sldChg chg="addSp delSp modSp del mod">
        <pc:chgData name="George Rinkel" userId="af9a95be-0c45-4de3-8499-f6d6077ad61b" providerId="ADAL" clId="{A9AC7A9D-41EF-4E66-B76D-95CD018889CE}" dt="2020-10-28T09:27:52.962" v="155" actId="47"/>
        <pc:sldMkLst>
          <pc:docMk/>
          <pc:sldMk cId="0" sldId="263"/>
        </pc:sldMkLst>
        <pc:spChg chg="add del">
          <ac:chgData name="George Rinkel" userId="af9a95be-0c45-4de3-8499-f6d6077ad61b" providerId="ADAL" clId="{A9AC7A9D-41EF-4E66-B76D-95CD018889CE}" dt="2020-10-28T09:24:12.892" v="141" actId="22"/>
          <ac:spMkLst>
            <pc:docMk/>
            <pc:sldMk cId="0" sldId="263"/>
            <ac:spMk id="14" creationId="{6403704F-FEFB-45AC-AB66-F86BD914C83F}"/>
          </ac:spMkLst>
        </pc:spChg>
        <pc:spChg chg="mod">
          <ac:chgData name="George Rinkel" userId="af9a95be-0c45-4de3-8499-f6d6077ad61b" providerId="ADAL" clId="{A9AC7A9D-41EF-4E66-B76D-95CD018889CE}" dt="2020-10-28T09:12:24.677" v="16" actId="20577"/>
          <ac:spMkLst>
            <pc:docMk/>
            <pc:sldMk cId="0" sldId="263"/>
            <ac:spMk id="161" creationId="{00000000-0000-0000-0000-000000000000}"/>
          </ac:spMkLst>
        </pc:spChg>
        <pc:spChg chg="mod">
          <ac:chgData name="George Rinkel" userId="af9a95be-0c45-4de3-8499-f6d6077ad61b" providerId="ADAL" clId="{A9AC7A9D-41EF-4E66-B76D-95CD018889CE}" dt="2020-10-28T09:18:20.370" v="126" actId="2711"/>
          <ac:spMkLst>
            <pc:docMk/>
            <pc:sldMk cId="0" sldId="263"/>
            <ac:spMk id="162" creationId="{00000000-0000-0000-0000-000000000000}"/>
          </ac:spMkLst>
        </pc:spChg>
        <pc:spChg chg="mod">
          <ac:chgData name="George Rinkel" userId="af9a95be-0c45-4de3-8499-f6d6077ad61b" providerId="ADAL" clId="{A9AC7A9D-41EF-4E66-B76D-95CD018889CE}" dt="2020-10-28T09:14:20.855" v="120" actId="1076"/>
          <ac:spMkLst>
            <pc:docMk/>
            <pc:sldMk cId="0" sldId="263"/>
            <ac:spMk id="163" creationId="{00000000-0000-0000-0000-000000000000}"/>
          </ac:spMkLst>
        </pc:spChg>
        <pc:spChg chg="mod">
          <ac:chgData name="George Rinkel" userId="af9a95be-0c45-4de3-8499-f6d6077ad61b" providerId="ADAL" clId="{A9AC7A9D-41EF-4E66-B76D-95CD018889CE}" dt="2020-10-28T09:14:20.855" v="120" actId="1076"/>
          <ac:spMkLst>
            <pc:docMk/>
            <pc:sldMk cId="0" sldId="263"/>
            <ac:spMk id="164" creationId="{00000000-0000-0000-0000-000000000000}"/>
          </ac:spMkLst>
        </pc:spChg>
        <pc:spChg chg="mod">
          <ac:chgData name="George Rinkel" userId="af9a95be-0c45-4de3-8499-f6d6077ad61b" providerId="ADAL" clId="{A9AC7A9D-41EF-4E66-B76D-95CD018889CE}" dt="2020-10-28T09:24:56.043" v="143"/>
          <ac:spMkLst>
            <pc:docMk/>
            <pc:sldMk cId="0" sldId="263"/>
            <ac:spMk id="165" creationId="{00000000-0000-0000-0000-000000000000}"/>
          </ac:spMkLst>
        </pc:spChg>
        <pc:picChg chg="add del mod">
          <ac:chgData name="George Rinkel" userId="af9a95be-0c45-4de3-8499-f6d6077ad61b" providerId="ADAL" clId="{A9AC7A9D-41EF-4E66-B76D-95CD018889CE}" dt="2020-10-28T09:27:47.617" v="153" actId="21"/>
          <ac:picMkLst>
            <pc:docMk/>
            <pc:sldMk cId="0" sldId="263"/>
            <ac:picMk id="3" creationId="{172C6FD7-9477-4C5E-A12E-5A80024B876C}"/>
          </ac:picMkLst>
        </pc:picChg>
        <pc:picChg chg="del mod">
          <ac:chgData name="George Rinkel" userId="af9a95be-0c45-4de3-8499-f6d6077ad61b" providerId="ADAL" clId="{A9AC7A9D-41EF-4E66-B76D-95CD018889CE}" dt="2020-10-28T09:27:47.617" v="153" actId="21"/>
          <ac:picMkLst>
            <pc:docMk/>
            <pc:sldMk cId="0" sldId="263"/>
            <ac:picMk id="166" creationId="{00000000-0000-0000-0000-000000000000}"/>
          </ac:picMkLst>
        </pc:picChg>
        <pc:picChg chg="del">
          <ac:chgData name="George Rinkel" userId="af9a95be-0c45-4de3-8499-f6d6077ad61b" providerId="ADAL" clId="{A9AC7A9D-41EF-4E66-B76D-95CD018889CE}" dt="2020-10-28T09:14:38.825" v="121" actId="478"/>
          <ac:picMkLst>
            <pc:docMk/>
            <pc:sldMk cId="0" sldId="263"/>
            <ac:picMk id="167" creationId="{00000000-0000-0000-0000-000000000000}"/>
          </ac:picMkLst>
        </pc:picChg>
        <pc:picChg chg="add del">
          <ac:chgData name="George Rinkel" userId="af9a95be-0c45-4de3-8499-f6d6077ad61b" providerId="ADAL" clId="{A9AC7A9D-41EF-4E66-B76D-95CD018889CE}" dt="2020-10-28T09:19:37.279" v="128" actId="478"/>
          <ac:picMkLst>
            <pc:docMk/>
            <pc:sldMk cId="0" sldId="263"/>
            <ac:picMk id="168" creationId="{00000000-0000-0000-0000-000000000000}"/>
          </ac:picMkLst>
        </pc:picChg>
        <pc:picChg chg="add del mod">
          <ac:chgData name="George Rinkel" userId="af9a95be-0c45-4de3-8499-f6d6077ad61b" providerId="ADAL" clId="{A9AC7A9D-41EF-4E66-B76D-95CD018889CE}" dt="2020-10-28T09:24:08.830" v="139"/>
          <ac:picMkLst>
            <pc:docMk/>
            <pc:sldMk cId="0" sldId="263"/>
            <ac:picMk id="1026" creationId="{0D11A5DE-0285-4595-BB93-E962897B7DC7}"/>
          </ac:picMkLst>
        </pc:picChg>
        <pc:picChg chg="add del mod">
          <ac:chgData name="George Rinkel" userId="af9a95be-0c45-4de3-8499-f6d6077ad61b" providerId="ADAL" clId="{A9AC7A9D-41EF-4E66-B76D-95CD018889CE}" dt="2020-10-28T09:27:47.617" v="153" actId="21"/>
          <ac:picMkLst>
            <pc:docMk/>
            <pc:sldMk cId="0" sldId="263"/>
            <ac:picMk id="1028" creationId="{FBC0A55A-1E48-499F-B391-4BB26C6376CB}"/>
          </ac:picMkLst>
        </pc:picChg>
      </pc:sldChg>
      <pc:sldChg chg="delSp modSp mod">
        <pc:chgData name="George Rinkel" userId="af9a95be-0c45-4de3-8499-f6d6077ad61b" providerId="ADAL" clId="{A9AC7A9D-41EF-4E66-B76D-95CD018889CE}" dt="2020-10-28T09:28:34.234" v="158" actId="1076"/>
        <pc:sldMkLst>
          <pc:docMk/>
          <pc:sldMk cId="0" sldId="264"/>
        </pc:sldMkLst>
        <pc:spChg chg="del">
          <ac:chgData name="George Rinkel" userId="af9a95be-0c45-4de3-8499-f6d6077ad61b" providerId="ADAL" clId="{A9AC7A9D-41EF-4E66-B76D-95CD018889CE}" dt="2020-10-28T09:28:17.974" v="156" actId="478"/>
          <ac:spMkLst>
            <pc:docMk/>
            <pc:sldMk cId="0" sldId="264"/>
            <ac:spMk id="173" creationId="{00000000-0000-0000-0000-000000000000}"/>
          </ac:spMkLst>
        </pc:spChg>
        <pc:picChg chg="mod">
          <ac:chgData name="George Rinkel" userId="af9a95be-0c45-4de3-8499-f6d6077ad61b" providerId="ADAL" clId="{A9AC7A9D-41EF-4E66-B76D-95CD018889CE}" dt="2020-10-28T09:28:34.234" v="158" actId="1076"/>
          <ac:picMkLst>
            <pc:docMk/>
            <pc:sldMk cId="0" sldId="264"/>
            <ac:picMk id="172" creationId="{00000000-0000-0000-0000-000000000000}"/>
          </ac:picMkLst>
        </pc:picChg>
      </pc:sldChg>
      <pc:sldChg chg="addSp delSp modSp mod">
        <pc:chgData name="George Rinkel" userId="af9a95be-0c45-4de3-8499-f6d6077ad61b" providerId="ADAL" clId="{A9AC7A9D-41EF-4E66-B76D-95CD018889CE}" dt="2020-10-28T09:29:32.508" v="163" actId="1076"/>
        <pc:sldMkLst>
          <pc:docMk/>
          <pc:sldMk cId="0" sldId="265"/>
        </pc:sldMkLst>
        <pc:picChg chg="add mod">
          <ac:chgData name="George Rinkel" userId="af9a95be-0c45-4de3-8499-f6d6077ad61b" providerId="ADAL" clId="{A9AC7A9D-41EF-4E66-B76D-95CD018889CE}" dt="2020-10-28T09:29:32.508" v="163" actId="1076"/>
          <ac:picMkLst>
            <pc:docMk/>
            <pc:sldMk cId="0" sldId="265"/>
            <ac:picMk id="10" creationId="{1B1006DB-E78B-432F-8697-425A460D9FAE}"/>
          </ac:picMkLst>
        </pc:picChg>
        <pc:picChg chg="add mod">
          <ac:chgData name="George Rinkel" userId="af9a95be-0c45-4de3-8499-f6d6077ad61b" providerId="ADAL" clId="{A9AC7A9D-41EF-4E66-B76D-95CD018889CE}" dt="2020-10-28T09:27:49.434" v="154"/>
          <ac:picMkLst>
            <pc:docMk/>
            <pc:sldMk cId="0" sldId="265"/>
            <ac:picMk id="11" creationId="{75F49116-F1DC-4844-B9EA-8631E981725E}"/>
          </ac:picMkLst>
        </pc:picChg>
        <pc:picChg chg="add mod">
          <ac:chgData name="George Rinkel" userId="af9a95be-0c45-4de3-8499-f6d6077ad61b" providerId="ADAL" clId="{A9AC7A9D-41EF-4E66-B76D-95CD018889CE}" dt="2020-10-28T09:27:49.434" v="154"/>
          <ac:picMkLst>
            <pc:docMk/>
            <pc:sldMk cId="0" sldId="265"/>
            <ac:picMk id="12" creationId="{3A0A57AB-B1FC-4F7F-AB69-515B452EF105}"/>
          </ac:picMkLst>
        </pc:picChg>
        <pc:picChg chg="add mod">
          <ac:chgData name="George Rinkel" userId="af9a95be-0c45-4de3-8499-f6d6077ad61b" providerId="ADAL" clId="{A9AC7A9D-41EF-4E66-B76D-95CD018889CE}" dt="2020-10-28T09:29:28.132" v="162" actId="1076"/>
          <ac:picMkLst>
            <pc:docMk/>
            <pc:sldMk cId="0" sldId="265"/>
            <ac:picMk id="13" creationId="{21E6FB22-1531-4825-B451-DFAF33BDB856}"/>
          </ac:picMkLst>
        </pc:picChg>
        <pc:picChg chg="del">
          <ac:chgData name="George Rinkel" userId="af9a95be-0c45-4de3-8499-f6d6077ad61b" providerId="ADAL" clId="{A9AC7A9D-41EF-4E66-B76D-95CD018889CE}" dt="2020-10-28T09:27:42.691" v="152" actId="478"/>
          <ac:picMkLst>
            <pc:docMk/>
            <pc:sldMk cId="0" sldId="265"/>
            <ac:picMk id="179" creationId="{00000000-0000-0000-0000-000000000000}"/>
          </ac:picMkLst>
        </pc:picChg>
        <pc:picChg chg="del">
          <ac:chgData name="George Rinkel" userId="af9a95be-0c45-4de3-8499-f6d6077ad61b" providerId="ADAL" clId="{A9AC7A9D-41EF-4E66-B76D-95CD018889CE}" dt="2020-10-28T09:27:42.691" v="152" actId="478"/>
          <ac:picMkLst>
            <pc:docMk/>
            <pc:sldMk cId="0" sldId="265"/>
            <ac:picMk id="180" creationId="{00000000-0000-0000-0000-000000000000}"/>
          </ac:picMkLst>
        </pc:picChg>
        <pc:picChg chg="del">
          <ac:chgData name="George Rinkel" userId="af9a95be-0c45-4de3-8499-f6d6077ad61b" providerId="ADAL" clId="{A9AC7A9D-41EF-4E66-B76D-95CD018889CE}" dt="2020-10-28T09:27:42.691" v="152" actId="478"/>
          <ac:picMkLst>
            <pc:docMk/>
            <pc:sldMk cId="0" sldId="265"/>
            <ac:picMk id="18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nl-NL" sz="4400" b="0" strike="noStrike" spc="-1">
                <a:latin typeface="Arial"/>
              </a:rPr>
              <a:t>Klik om de dia te verplaatsen</a:t>
            </a: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NL" sz="2000" b="0" strike="noStrike" spc="-1">
                <a:latin typeface="Arial"/>
              </a:rPr>
              <a:t>Klik om het formaat van de notities te bewerken</a:t>
            </a:r>
          </a:p>
        </p:txBody>
      </p:sp>
      <p:sp>
        <p:nvSpPr>
          <p:cNvPr id="12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NL" sz="1400" b="0" strike="noStrike" spc="-1">
                <a:latin typeface="Times New Roman"/>
              </a:rPr>
              <a:t>&lt;koptekst&gt;</a:t>
            </a:r>
          </a:p>
        </p:txBody>
      </p:sp>
      <p:sp>
        <p:nvSpPr>
          <p:cNvPr id="12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nl-NL" sz="1400" b="0" strike="noStrike" spc="-1">
                <a:latin typeface="Times New Roman"/>
              </a:rPr>
              <a:t>&lt;datum/tijd&gt;</a:t>
            </a:r>
          </a:p>
        </p:txBody>
      </p:sp>
      <p:sp>
        <p:nvSpPr>
          <p:cNvPr id="12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nl-NL" sz="1400" b="0" strike="noStrike" spc="-1">
                <a:latin typeface="Times New Roman"/>
              </a:rPr>
              <a:t>&lt;voettekst&gt;</a:t>
            </a:r>
          </a:p>
        </p:txBody>
      </p:sp>
      <p:sp>
        <p:nvSpPr>
          <p:cNvPr id="12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AFA60147-B2D9-4601-B5B8-5F9F9FC077EE}" type="slidenum">
              <a:rPr lang="nl-NL" sz="1400" b="0" strike="noStrike" spc="-1">
                <a:latin typeface="Times New Roman"/>
              </a:rPr>
              <a:t>‹nr.›</a:t>
            </a:fld>
            <a:endParaRPr lang="nl-NL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186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6C30AB7-4D23-406D-9BEF-D6C1C70C1D24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>
              <a:lnSpc>
                <a:spcPct val="100000"/>
              </a:lnSpc>
            </a:pPr>
            <a:endParaRPr lang="nl-NL" sz="2000" b="0" strike="noStrike" spc="-1" dirty="0">
              <a:latin typeface="Arial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EF10912-BD9A-4C33-8909-CECE471CC15F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B588779-7A23-4378-A67D-8C86ACA5832B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19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70164E7-CAE1-4C8D-A518-CEBFB916BB40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198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5FF5166-3506-4F95-BA4D-5D472DCB8328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87B1A70-C205-4B17-9865-2A9C4AEED247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5B4283A-83B7-4CB2-B57C-5A38CE33CD65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10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974DC78-5A16-491F-83CA-5F399B266C87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65412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87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1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8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76702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2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10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7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6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747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927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376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myAw7yjXef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755640" y="1196640"/>
            <a:ext cx="7992000" cy="86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r">
              <a:lnSpc>
                <a:spcPct val="100000"/>
              </a:lnSpc>
            </a:pPr>
            <a:r>
              <a:rPr lang="nl-NL" sz="3600" b="1" strike="noStrike" spc="-1">
                <a:solidFill>
                  <a:srgbClr val="008F47"/>
                </a:solidFill>
                <a:latin typeface="Calibri"/>
              </a:rPr>
              <a:t>3.6 De parlementaire democratie</a:t>
            </a:r>
            <a:endParaRPr lang="nl-NL" sz="3600" b="0" strike="noStrike" spc="-1">
              <a:latin typeface="Arial"/>
            </a:endParaRPr>
          </a:p>
        </p:txBody>
      </p:sp>
      <p:pic>
        <p:nvPicPr>
          <p:cNvPr id="127" name="Picture 5"/>
          <p:cNvPicPr/>
          <p:nvPr/>
        </p:nvPicPr>
        <p:blipFill>
          <a:blip r:embed="rId3"/>
          <a:stretch/>
        </p:blipFill>
        <p:spPr>
          <a:xfrm>
            <a:off x="2205000" y="2205720"/>
            <a:ext cx="2737800" cy="1769400"/>
          </a:xfrm>
          <a:prstGeom prst="rect">
            <a:avLst/>
          </a:prstGeom>
          <a:ln>
            <a:noFill/>
          </a:ln>
        </p:spPr>
      </p:pic>
      <p:pic>
        <p:nvPicPr>
          <p:cNvPr id="128" name="Picture 7"/>
          <p:cNvPicPr/>
          <p:nvPr/>
        </p:nvPicPr>
        <p:blipFill>
          <a:blip r:embed="rId4"/>
          <a:srcRect l="34292" r="7744"/>
          <a:stretch/>
        </p:blipFill>
        <p:spPr>
          <a:xfrm>
            <a:off x="5147280" y="2203560"/>
            <a:ext cx="1582704" cy="1770840"/>
          </a:xfrm>
          <a:prstGeom prst="rect">
            <a:avLst/>
          </a:prstGeom>
          <a:ln>
            <a:noFill/>
          </a:ln>
        </p:spPr>
      </p:pic>
      <p:pic>
        <p:nvPicPr>
          <p:cNvPr id="129" name="Picture 11"/>
          <p:cNvPicPr/>
          <p:nvPr/>
        </p:nvPicPr>
        <p:blipFill>
          <a:blip r:embed="rId5"/>
          <a:stretch/>
        </p:blipFill>
        <p:spPr>
          <a:xfrm>
            <a:off x="6875640" y="2205000"/>
            <a:ext cx="1770840" cy="1770840"/>
          </a:xfrm>
          <a:prstGeom prst="rect">
            <a:avLst/>
          </a:prstGeom>
          <a:ln>
            <a:noFill/>
          </a:ln>
        </p:spPr>
      </p:pic>
      <p:pic>
        <p:nvPicPr>
          <p:cNvPr id="130" name="Picture 4"/>
          <p:cNvPicPr/>
          <p:nvPr/>
        </p:nvPicPr>
        <p:blipFill>
          <a:blip r:embed="rId6"/>
          <a:stretch/>
        </p:blipFill>
        <p:spPr>
          <a:xfrm>
            <a:off x="3150000" y="4221000"/>
            <a:ext cx="1997280" cy="2000520"/>
          </a:xfrm>
          <a:prstGeom prst="rect">
            <a:avLst/>
          </a:prstGeom>
          <a:ln>
            <a:noFill/>
          </a:ln>
        </p:spPr>
      </p:pic>
      <p:pic>
        <p:nvPicPr>
          <p:cNvPr id="131" name="Picture 5"/>
          <p:cNvPicPr/>
          <p:nvPr/>
        </p:nvPicPr>
        <p:blipFill>
          <a:blip r:embed="rId7"/>
          <a:stretch/>
        </p:blipFill>
        <p:spPr>
          <a:xfrm>
            <a:off x="5293800" y="4257000"/>
            <a:ext cx="3352680" cy="191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Invloed op politiek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1052944" y="1600200"/>
            <a:ext cx="7633135" cy="4181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Politici moeten rekening houden met de mening van de burgers: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Politici moeten ervoor zorgen dat ze de wensen van de burgers kennen om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gekozen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te worden.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Ze spreken met burgers die hun zorgen uiten.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Er zijn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pressiegroepen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als het LAKS, Greenpeace en Farmers </a:t>
            </a:r>
            <a:r>
              <a:rPr lang="nl-NL" sz="2800" b="0" strike="noStrike" spc="-1" dirty="0" err="1">
                <a:solidFill>
                  <a:srgbClr val="000000"/>
                </a:solidFill>
                <a:latin typeface="Calibri"/>
              </a:rPr>
              <a:t>Defence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Force die invloed kunnen uitoefenen door te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lobbyen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nl-N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nl-NL" sz="2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 dirty="0">
                <a:solidFill>
                  <a:srgbClr val="000000"/>
                </a:solidFill>
                <a:latin typeface="Calibri"/>
              </a:rPr>
              <a:t>Deze les gaan we leren:</a:t>
            </a:r>
            <a:endParaRPr lang="nl-NL" sz="3600" b="0" strike="noStrike" spc="-1" dirty="0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1006764" y="1196639"/>
            <a:ext cx="7679316" cy="45668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De belangrijkste kenmerken van onze democratie:</a:t>
            </a:r>
            <a:endParaRPr lang="nl-NL" sz="3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De </a:t>
            </a:r>
            <a:r>
              <a:rPr lang="nl-NL" sz="3200" b="1" strike="noStrike" spc="-1" dirty="0">
                <a:solidFill>
                  <a:srgbClr val="000000"/>
                </a:solidFill>
                <a:latin typeface="Calibri"/>
              </a:rPr>
              <a:t>grondwet</a:t>
            </a: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nl-NL" sz="3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Verdeling van de politieke macht in </a:t>
            </a:r>
            <a:r>
              <a:rPr lang="nl-NL" sz="3200" b="1" strike="noStrike" spc="-1" dirty="0">
                <a:solidFill>
                  <a:srgbClr val="000000"/>
                </a:solidFill>
                <a:latin typeface="Calibri"/>
              </a:rPr>
              <a:t>drie onderdelen</a:t>
            </a: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nl-NL" sz="3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De hoogste macht bij het </a:t>
            </a:r>
            <a:r>
              <a:rPr lang="nl-NL" sz="3200" b="1" strike="noStrike" spc="-1" dirty="0">
                <a:solidFill>
                  <a:srgbClr val="000000"/>
                </a:solidFill>
                <a:latin typeface="Calibri"/>
              </a:rPr>
              <a:t>parlement</a:t>
            </a: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nl-NL" sz="3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2742662" y="140940"/>
            <a:ext cx="3052618" cy="118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 dirty="0">
                <a:solidFill>
                  <a:srgbClr val="000000"/>
                </a:solidFill>
                <a:latin typeface="Calibri"/>
              </a:rPr>
              <a:t>De grondwet</a:t>
            </a:r>
            <a:endParaRPr lang="nl-NL" sz="3600" b="0" strike="noStrike" spc="-1" dirty="0"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826776" y="2593217"/>
            <a:ext cx="4968504" cy="116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In de grondwet staan </a:t>
            </a:r>
            <a:endParaRPr lang="nl-N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grondrechten / mensenrechten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nl-N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nl-N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nl-NL" sz="2800" b="0" strike="noStrike" spc="-1" dirty="0">
              <a:latin typeface="Arial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1322640" y="1380960"/>
            <a:ext cx="1803600" cy="81936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Grondwet</a:t>
            </a:r>
            <a:endParaRPr lang="nl-NL" sz="2800" b="0" strike="noStrike" spc="-1">
              <a:latin typeface="Arial"/>
            </a:endParaRPr>
          </a:p>
        </p:txBody>
      </p:sp>
      <p:sp>
        <p:nvSpPr>
          <p:cNvPr id="137" name="CustomShape 4"/>
          <p:cNvSpPr/>
          <p:nvPr/>
        </p:nvSpPr>
        <p:spPr>
          <a:xfrm>
            <a:off x="3290680" y="1434385"/>
            <a:ext cx="287280" cy="719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5"/>
          <p:cNvSpPr/>
          <p:nvPr/>
        </p:nvSpPr>
        <p:spPr>
          <a:xfrm>
            <a:off x="3577960" y="1378800"/>
            <a:ext cx="5070033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Hierin staan de belangrijkste rechten en plichten van burgers én de overheid.</a:t>
            </a:r>
            <a:endParaRPr lang="nl-NL" sz="2400" b="0" strike="noStrike" spc="-1" dirty="0">
              <a:latin typeface="Arial"/>
            </a:endParaRPr>
          </a:p>
        </p:txBody>
      </p:sp>
      <p:pic>
        <p:nvPicPr>
          <p:cNvPr id="139" name="Picture 2"/>
          <p:cNvPicPr/>
          <p:nvPr/>
        </p:nvPicPr>
        <p:blipFill>
          <a:blip r:embed="rId3"/>
          <a:stretch/>
        </p:blipFill>
        <p:spPr>
          <a:xfrm>
            <a:off x="5966691" y="2772203"/>
            <a:ext cx="2878668" cy="3462342"/>
          </a:xfrm>
          <a:prstGeom prst="rect">
            <a:avLst/>
          </a:prstGeom>
          <a:ln>
            <a:noFill/>
          </a:ln>
        </p:spPr>
      </p:pic>
      <p:pic>
        <p:nvPicPr>
          <p:cNvPr id="140" name="Afbeelding 2"/>
          <p:cNvPicPr/>
          <p:nvPr/>
        </p:nvPicPr>
        <p:blipFill>
          <a:blip r:embed="rId4"/>
          <a:stretch/>
        </p:blipFill>
        <p:spPr>
          <a:xfrm>
            <a:off x="963310" y="4051037"/>
            <a:ext cx="4428000" cy="2368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3"/>
          <p:cNvPicPr/>
          <p:nvPr/>
        </p:nvPicPr>
        <p:blipFill>
          <a:blip r:embed="rId3"/>
          <a:stretch/>
        </p:blipFill>
        <p:spPr>
          <a:xfrm>
            <a:off x="1352520" y="2602440"/>
            <a:ext cx="6111000" cy="3380400"/>
          </a:xfrm>
          <a:prstGeom prst="rect">
            <a:avLst/>
          </a:prstGeom>
          <a:ln>
            <a:noFill/>
          </a:ln>
        </p:spPr>
      </p:pic>
      <p:sp>
        <p:nvSpPr>
          <p:cNvPr id="142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Grondrechten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1173017" y="1465200"/>
            <a:ext cx="6929247" cy="9021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Kijkopdracht: noem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vier grondrechten 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die in dit videofragment aan bod komen.</a:t>
            </a:r>
            <a:endParaRPr lang="nl-NL" sz="2800" b="0" strike="noStrike" spc="-1" dirty="0"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3651120" y="3782880"/>
            <a:ext cx="1513800" cy="1513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4"/>
          <p:cNvSpPr/>
          <p:nvPr/>
        </p:nvSpPr>
        <p:spPr>
          <a:xfrm rot="5400000">
            <a:off x="3964320" y="3990600"/>
            <a:ext cx="1304280" cy="10980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5"/>
          <p:cNvSpPr/>
          <p:nvPr/>
        </p:nvSpPr>
        <p:spPr>
          <a:xfrm>
            <a:off x="6192000" y="5982840"/>
            <a:ext cx="1267560" cy="28728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2:40</a:t>
            </a:r>
            <a:endParaRPr lang="nl-NL" sz="1800" b="0" strike="noStrike" spc="-1">
              <a:latin typeface="Arial"/>
            </a:endParaRPr>
          </a:p>
        </p:txBody>
      </p:sp>
      <p:sp>
        <p:nvSpPr>
          <p:cNvPr id="147" name="CustomShape 6"/>
          <p:cNvSpPr/>
          <p:nvPr/>
        </p:nvSpPr>
        <p:spPr>
          <a:xfrm>
            <a:off x="1352520" y="6093360"/>
            <a:ext cx="4758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6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https://www.youtube.com/watch?v=myAw7yjXefg</a:t>
            </a:r>
            <a:endParaRPr lang="nl-NL" sz="1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De grondwet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1016000" y="1340640"/>
            <a:ext cx="7637680" cy="292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567"/>
              </a:spcBef>
              <a:spcAft>
                <a:spcPts val="850"/>
              </a:spcAft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Voorbeelden van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 grondrechten / mensenrechten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: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De politie mag je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niet zomaar oppakken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Iedereen heeft recht op een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vrije meningsuiting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Iedereen heeft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kiesrecht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Iedereen heeft recht op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gelijke behandeling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nl-N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nl-NL" sz="2800" b="0" strike="noStrike" spc="-1" dirty="0">
              <a:latin typeface="Arial"/>
            </a:endParaRPr>
          </a:p>
        </p:txBody>
      </p:sp>
      <p:pic>
        <p:nvPicPr>
          <p:cNvPr id="150" name="Afbeelding 4"/>
          <p:cNvPicPr/>
          <p:nvPr/>
        </p:nvPicPr>
        <p:blipFill>
          <a:blip r:embed="rId3"/>
          <a:stretch/>
        </p:blipFill>
        <p:spPr>
          <a:xfrm>
            <a:off x="2630160" y="4365000"/>
            <a:ext cx="3818520" cy="206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2865582" y="116640"/>
            <a:ext cx="3412116" cy="94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 dirty="0">
                <a:solidFill>
                  <a:srgbClr val="000000"/>
                </a:solidFill>
                <a:latin typeface="Calibri"/>
              </a:rPr>
              <a:t>Plichten</a:t>
            </a:r>
            <a:endParaRPr lang="nl-NL" sz="3600" b="0" strike="noStrike" spc="-1" dirty="0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1034472" y="1196640"/>
            <a:ext cx="7651607" cy="250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Tegenover grondrechten staan ook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plichten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 </a:t>
            </a:r>
            <a:endParaRPr lang="nl-N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551"/>
              </a:spcBef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Voorbeelden zijn: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belasting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betalen 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leerplicht</a:t>
            </a:r>
            <a:endParaRPr lang="nl-NL" sz="2800" b="0" strike="noStrike" spc="-1" dirty="0">
              <a:latin typeface="Arial"/>
            </a:endParaRPr>
          </a:p>
        </p:txBody>
      </p:sp>
      <p:pic>
        <p:nvPicPr>
          <p:cNvPr id="153" name="Picture 2"/>
          <p:cNvPicPr/>
          <p:nvPr/>
        </p:nvPicPr>
        <p:blipFill>
          <a:blip r:embed="rId3"/>
          <a:stretch/>
        </p:blipFill>
        <p:spPr>
          <a:xfrm>
            <a:off x="611640" y="3980880"/>
            <a:ext cx="3815640" cy="2145600"/>
          </a:xfrm>
          <a:prstGeom prst="rect">
            <a:avLst/>
          </a:prstGeom>
          <a:ln>
            <a:noFill/>
          </a:ln>
        </p:spPr>
      </p:pic>
      <p:sp>
        <p:nvSpPr>
          <p:cNvPr id="154" name="CustomShape 3"/>
          <p:cNvSpPr/>
          <p:nvPr/>
        </p:nvSpPr>
        <p:spPr>
          <a:xfrm>
            <a:off x="42840" y="-838080"/>
            <a:ext cx="259956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CustomShape 4"/>
          <p:cNvSpPr/>
          <p:nvPr/>
        </p:nvSpPr>
        <p:spPr>
          <a:xfrm>
            <a:off x="195120" y="-685800"/>
            <a:ext cx="259956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5"/>
          <p:cNvSpPr/>
          <p:nvPr/>
        </p:nvSpPr>
        <p:spPr>
          <a:xfrm>
            <a:off x="347760" y="-533520"/>
            <a:ext cx="259956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7" name="Picture 7"/>
          <p:cNvPicPr/>
          <p:nvPr/>
        </p:nvPicPr>
        <p:blipFill>
          <a:blip r:embed="rId4"/>
          <a:stretch/>
        </p:blipFill>
        <p:spPr>
          <a:xfrm>
            <a:off x="4736160" y="3789000"/>
            <a:ext cx="3723480" cy="2509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Scheiding van machten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895926" y="1268640"/>
            <a:ext cx="7790153" cy="39221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Om te voorkomen dat een groep te veel macht krijgt, is de macht </a:t>
            </a:r>
            <a:r>
              <a:rPr lang="nl-NL" sz="3200" b="1" strike="noStrike" spc="-1" dirty="0">
                <a:solidFill>
                  <a:srgbClr val="000000"/>
                </a:solidFill>
                <a:latin typeface="Calibri"/>
              </a:rPr>
              <a:t>gescheiden </a:t>
            </a: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in </a:t>
            </a:r>
            <a:r>
              <a:rPr lang="nl-NL" sz="3200" b="1" strike="noStrike" spc="-1" dirty="0">
                <a:solidFill>
                  <a:srgbClr val="000000"/>
                </a:solidFill>
                <a:latin typeface="Calibri"/>
              </a:rPr>
              <a:t>drie onderdelen</a:t>
            </a: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:</a:t>
            </a:r>
            <a:endParaRPr lang="nl-NL" sz="3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Het </a:t>
            </a:r>
            <a:r>
              <a:rPr lang="nl-NL" sz="3200" b="1" strike="noStrike" spc="-1" dirty="0">
                <a:solidFill>
                  <a:srgbClr val="000000"/>
                </a:solidFill>
                <a:latin typeface="Calibri"/>
              </a:rPr>
              <a:t>parlement beslist </a:t>
            </a: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over wetsvoorstellen.</a:t>
            </a:r>
            <a:endParaRPr lang="nl-NL" sz="3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De </a:t>
            </a:r>
            <a:r>
              <a:rPr lang="nl-NL" sz="3200" b="1" strike="noStrike" spc="-1" dirty="0">
                <a:solidFill>
                  <a:srgbClr val="000000"/>
                </a:solidFill>
                <a:latin typeface="Calibri"/>
              </a:rPr>
              <a:t>ministers</a:t>
            </a: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 voeren de wetten uit.</a:t>
            </a:r>
            <a:endParaRPr lang="nl-NL" sz="3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De </a:t>
            </a:r>
            <a:r>
              <a:rPr lang="nl-NL" sz="3200" b="1" strike="noStrike" spc="-1" dirty="0">
                <a:solidFill>
                  <a:srgbClr val="000000"/>
                </a:solidFill>
                <a:latin typeface="Calibri"/>
              </a:rPr>
              <a:t>rechters </a:t>
            </a: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beoordelen of overheid en burgers zich aan de wet houden.</a:t>
            </a:r>
            <a:endParaRPr lang="nl-NL" sz="3200" b="0" strike="noStrike" spc="-1" dirty="0"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984658" y="5327178"/>
            <a:ext cx="7560000" cy="791280"/>
          </a:xfrm>
          <a:prstGeom prst="roundRect">
            <a:avLst>
              <a:gd name="adj" fmla="val 16667"/>
            </a:avLst>
          </a:prstGeom>
          <a:noFill/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Deze scheiding van machten heet de </a:t>
            </a:r>
            <a:r>
              <a:rPr lang="nl-NL" sz="2800" b="1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trias politica</a:t>
            </a:r>
            <a:r>
              <a:rPr lang="nl-NL" sz="2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nl-NL" sz="1600" b="1" spc="-1" dirty="0">
                <a:solidFill>
                  <a:srgbClr val="FF0000"/>
                </a:solidFill>
                <a:latin typeface="Calibri"/>
              </a:rPr>
              <a:t>SUPER BELANGRIJK!!</a:t>
            </a:r>
            <a:endParaRPr lang="nl-NL" sz="1600" b="1" strike="noStrike" spc="-1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Hoogste macht bij parlement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951344" y="1340640"/>
            <a:ext cx="7734735" cy="28711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Het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parlement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(de mensen op wie wij stemmen) moet elk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wetsvoorstel 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goedkeuren.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Het parlement heeft daardoor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meer macht 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dan de ministers.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Daarom noemen we onze democratie een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parlementaire democratie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nl-NL" sz="2800" b="0" strike="noStrike" spc="-1" dirty="0">
              <a:latin typeface="Arial"/>
            </a:endParaRPr>
          </a:p>
        </p:txBody>
      </p:sp>
      <p:pic>
        <p:nvPicPr>
          <p:cNvPr id="171" name="Picture 4"/>
          <p:cNvPicPr/>
          <p:nvPr/>
        </p:nvPicPr>
        <p:blipFill>
          <a:blip r:embed="rId3"/>
          <a:stretch/>
        </p:blipFill>
        <p:spPr>
          <a:xfrm>
            <a:off x="4672800" y="4292640"/>
            <a:ext cx="3817440" cy="1893960"/>
          </a:xfrm>
          <a:prstGeom prst="rect">
            <a:avLst/>
          </a:prstGeom>
          <a:ln>
            <a:noFill/>
          </a:ln>
        </p:spPr>
      </p:pic>
      <p:pic>
        <p:nvPicPr>
          <p:cNvPr id="172" name="Afbeelding 4"/>
          <p:cNvPicPr/>
          <p:nvPr/>
        </p:nvPicPr>
        <p:blipFill>
          <a:blip r:embed="rId4"/>
          <a:stretch/>
        </p:blipFill>
        <p:spPr>
          <a:xfrm>
            <a:off x="653760" y="4292640"/>
            <a:ext cx="3394512" cy="1893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Parlementaire democratie en rechtsstaat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711200" y="1340640"/>
            <a:ext cx="7974880" cy="17535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De combinatie van een </a:t>
            </a:r>
            <a:r>
              <a:rPr lang="nl-NL" sz="3200" b="1" strike="noStrike" spc="-1" dirty="0">
                <a:solidFill>
                  <a:srgbClr val="000000"/>
                </a:solidFill>
                <a:latin typeface="Calibri"/>
              </a:rPr>
              <a:t>parlementaire democratie</a:t>
            </a: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nl-NL" sz="3200" b="1" strike="noStrike" spc="-1" dirty="0">
                <a:solidFill>
                  <a:srgbClr val="000000"/>
                </a:solidFill>
                <a:latin typeface="Calibri"/>
              </a:rPr>
              <a:t>grondwet</a:t>
            </a: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 en </a:t>
            </a:r>
            <a:r>
              <a:rPr lang="nl-NL" sz="3200" b="1" strike="noStrike" spc="-1" dirty="0">
                <a:solidFill>
                  <a:srgbClr val="000000"/>
                </a:solidFill>
                <a:latin typeface="Calibri"/>
              </a:rPr>
              <a:t>trias politica</a:t>
            </a: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 maakt Nederland een </a:t>
            </a:r>
            <a:r>
              <a:rPr lang="nl-NL" sz="3200" b="1" strike="noStrike" spc="-1" dirty="0">
                <a:solidFill>
                  <a:srgbClr val="000000"/>
                </a:solidFill>
                <a:latin typeface="Calibri"/>
              </a:rPr>
              <a:t>rechtsstaat</a:t>
            </a: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nl-NL" sz="3200" b="0" strike="noStrike" spc="-1" dirty="0"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711200" y="3447846"/>
            <a:ext cx="2087640" cy="81936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Rechtsstaat</a:t>
            </a:r>
            <a:endParaRPr lang="nl-NL" sz="2800" b="0" strike="noStrike" spc="-1">
              <a:latin typeface="Arial"/>
            </a:endParaRPr>
          </a:p>
        </p:txBody>
      </p:sp>
      <p:sp>
        <p:nvSpPr>
          <p:cNvPr id="177" name="CustomShape 4"/>
          <p:cNvSpPr/>
          <p:nvPr/>
        </p:nvSpPr>
        <p:spPr>
          <a:xfrm>
            <a:off x="2942879" y="3509635"/>
            <a:ext cx="287280" cy="719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CustomShape 5"/>
          <p:cNvSpPr/>
          <p:nvPr/>
        </p:nvSpPr>
        <p:spPr>
          <a:xfrm>
            <a:off x="3315062" y="3263886"/>
            <a:ext cx="569196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Een land waarin de rechten en plichten van burgers én van de overheid in de grondwet zijn vastgelegd en ook worden nageleefd.</a:t>
            </a:r>
            <a:endParaRPr lang="nl-NL" sz="2400" b="0" strike="noStrike" spc="-1" dirty="0">
              <a:latin typeface="Arial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B1006DB-E78B-432F-8697-425A460D9FA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262476" y="4978152"/>
            <a:ext cx="2372040" cy="1337760"/>
          </a:xfrm>
          <a:prstGeom prst="rect">
            <a:avLst/>
          </a:prstGeom>
          <a:ln>
            <a:noFill/>
          </a:ln>
        </p:spPr>
      </p:pic>
      <p:pic>
        <p:nvPicPr>
          <p:cNvPr id="11" name="Afbeelding 10" descr="Afbeelding met tafel, binnen, taart, zitten&#10;&#10;Automatisch gegenereerde beschrijving">
            <a:extLst>
              <a:ext uri="{FF2B5EF4-FFF2-40B4-BE49-F238E27FC236}">
                <a16:creationId xmlns:a16="http://schemas.microsoft.com/office/drawing/2014/main" id="{75F49116-F1DC-4844-B9EA-8631E98172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20" y="4978872"/>
            <a:ext cx="2011680" cy="1341120"/>
          </a:xfrm>
          <a:prstGeom prst="rect">
            <a:avLst/>
          </a:prstGeom>
        </p:spPr>
      </p:pic>
      <p:pic>
        <p:nvPicPr>
          <p:cNvPr id="12" name="Picture 4" descr="De Grondwet voor het Koninkrijk der Nederlanden in een handzaam boekje">
            <a:extLst>
              <a:ext uri="{FF2B5EF4-FFF2-40B4-BE49-F238E27FC236}">
                <a16:creationId xmlns:a16="http://schemas.microsoft.com/office/drawing/2014/main" id="{3A0A57AB-B1FC-4F7F-AB69-515B452EF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45"/>
          <a:stretch/>
        </p:blipFill>
        <p:spPr bwMode="auto">
          <a:xfrm>
            <a:off x="2829961" y="4896252"/>
            <a:ext cx="866774" cy="150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5">
            <a:extLst>
              <a:ext uri="{FF2B5EF4-FFF2-40B4-BE49-F238E27FC236}">
                <a16:creationId xmlns:a16="http://schemas.microsoft.com/office/drawing/2014/main" id="{21E6FB22-1531-4825-B451-DFAF33BDB856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959896" y="4978152"/>
            <a:ext cx="2039419" cy="1337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ijgesneden">
  <a:themeElements>
    <a:clrScheme name="Bijgesneden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Bijgesneden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ijgesneden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97F3AD416AC43BA4559E9BE7A0520" ma:contentTypeVersion="6" ma:contentTypeDescription="Een nieuw document maken." ma:contentTypeScope="" ma:versionID="47afd5c1ea3086fd2958ce04f6278a85">
  <xsd:schema xmlns:xsd="http://www.w3.org/2001/XMLSchema" xmlns:xs="http://www.w3.org/2001/XMLSchema" xmlns:p="http://schemas.microsoft.com/office/2006/metadata/properties" xmlns:ns2="6e496755-b112-42aa-81b8-5648eb0e20de" targetNamespace="http://schemas.microsoft.com/office/2006/metadata/properties" ma:root="true" ma:fieldsID="abd03778853219d869b41c4892b27c30" ns2:_="">
    <xsd:import namespace="6e496755-b112-42aa-81b8-5648eb0e20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496755-b112-42aa-81b8-5648eb0e20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1BF755-C29E-4DF1-B454-5BAE16ECC229}"/>
</file>

<file path=customXml/itemProps2.xml><?xml version="1.0" encoding="utf-8"?>
<ds:datastoreItem xmlns:ds="http://schemas.openxmlformats.org/officeDocument/2006/customXml" ds:itemID="{295705C4-E499-4994-A710-56E5CA2D25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37BCA9-F4E1-4808-BDA5-77902F20EE1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</TotalTime>
  <Words>346</Words>
  <Application>Microsoft Office PowerPoint</Application>
  <PresentationFormat>Diavoorstelling (4:3)</PresentationFormat>
  <Paragraphs>54</Paragraphs>
  <Slides>10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Calibri</vt:lpstr>
      <vt:lpstr>Franklin Gothic Book</vt:lpstr>
      <vt:lpstr>Times New Roman</vt:lpstr>
      <vt:lpstr>Wingdings</vt:lpstr>
      <vt:lpstr>Bijgesneden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PC_voorzijde</dc:creator>
  <dc:description/>
  <cp:lastModifiedBy>Gülenay Keser</cp:lastModifiedBy>
  <cp:revision>102</cp:revision>
  <dcterms:created xsi:type="dcterms:W3CDTF">2015-08-17T12:30:42Z</dcterms:created>
  <dcterms:modified xsi:type="dcterms:W3CDTF">2020-11-20T10:56:54Z</dcterms:modified>
  <dc:language>nl-NL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9</vt:i4>
  </property>
  <property fmtid="{D5CDD505-2E9C-101B-9397-08002B2CF9AE}" pid="8" name="PresentationFormat">
    <vt:lpwstr>Diavoorstelling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  <property fmtid="{D5CDD505-2E9C-101B-9397-08002B2CF9AE}" pid="12" name="ContentTypeId">
    <vt:lpwstr>0x01010068997F3AD416AC43BA4559E9BE7A0520</vt:lpwstr>
  </property>
</Properties>
</file>