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06DAF-BD8C-4F80-A832-0EFCA339B186}" v="11" dt="2020-10-28T09:04:22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44406DAF-BD8C-4F80-A832-0EFCA339B186}"/>
    <pc:docChg chg="custSel modSld">
      <pc:chgData name="George Rinkel" userId="af9a95be-0c45-4de3-8499-f6d6077ad61b" providerId="ADAL" clId="{44406DAF-BD8C-4F80-A832-0EFCA339B186}" dt="2020-10-28T09:08:36.379" v="74" actId="1076"/>
      <pc:docMkLst>
        <pc:docMk/>
      </pc:docMkLst>
      <pc:sldChg chg="modSp mod">
        <pc:chgData name="George Rinkel" userId="af9a95be-0c45-4de3-8499-f6d6077ad61b" providerId="ADAL" clId="{44406DAF-BD8C-4F80-A832-0EFCA339B186}" dt="2020-10-28T08:57:42.631" v="5" actId="1076"/>
        <pc:sldMkLst>
          <pc:docMk/>
          <pc:sldMk cId="0" sldId="256"/>
        </pc:sldMkLst>
        <pc:picChg chg="mod">
          <ac:chgData name="George Rinkel" userId="af9a95be-0c45-4de3-8499-f6d6077ad61b" providerId="ADAL" clId="{44406DAF-BD8C-4F80-A832-0EFCA339B186}" dt="2020-10-28T08:57:42.631" v="5" actId="1076"/>
          <ac:picMkLst>
            <pc:docMk/>
            <pc:sldMk cId="0" sldId="256"/>
            <ac:picMk id="133" creationId="{00000000-0000-0000-0000-000000000000}"/>
          </ac:picMkLst>
        </pc:picChg>
        <pc:picChg chg="mod">
          <ac:chgData name="George Rinkel" userId="af9a95be-0c45-4de3-8499-f6d6077ad61b" providerId="ADAL" clId="{44406DAF-BD8C-4F80-A832-0EFCA339B186}" dt="2020-10-28T08:57:25.110" v="1" actId="14100"/>
          <ac:picMkLst>
            <pc:docMk/>
            <pc:sldMk cId="0" sldId="256"/>
            <ac:picMk id="134" creationId="{00000000-0000-0000-0000-000000000000}"/>
          </ac:picMkLst>
        </pc:picChg>
        <pc:picChg chg="mod">
          <ac:chgData name="George Rinkel" userId="af9a95be-0c45-4de3-8499-f6d6077ad61b" providerId="ADAL" clId="{44406DAF-BD8C-4F80-A832-0EFCA339B186}" dt="2020-10-28T08:57:29.806" v="2" actId="1076"/>
          <ac:picMkLst>
            <pc:docMk/>
            <pc:sldMk cId="0" sldId="256"/>
            <ac:picMk id="135" creationId="{00000000-0000-0000-0000-000000000000}"/>
          </ac:picMkLst>
        </pc:picChg>
      </pc:sldChg>
      <pc:sldChg chg="addSp delSp modSp mod">
        <pc:chgData name="George Rinkel" userId="af9a95be-0c45-4de3-8499-f6d6077ad61b" providerId="ADAL" clId="{44406DAF-BD8C-4F80-A832-0EFCA339B186}" dt="2020-10-28T09:04:35.324" v="55" actId="1076"/>
        <pc:sldMkLst>
          <pc:docMk/>
          <pc:sldMk cId="0" sldId="259"/>
        </pc:sldMkLst>
        <pc:spChg chg="mod">
          <ac:chgData name="George Rinkel" userId="af9a95be-0c45-4de3-8499-f6d6077ad61b" providerId="ADAL" clId="{44406DAF-BD8C-4F80-A832-0EFCA339B186}" dt="2020-10-28T09:04:31.107" v="54" actId="1076"/>
          <ac:spMkLst>
            <pc:docMk/>
            <pc:sldMk cId="0" sldId="259"/>
            <ac:spMk id="156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3:29.467" v="26" actId="478"/>
          <ac:spMkLst>
            <pc:docMk/>
            <pc:sldMk cId="0" sldId="259"/>
            <ac:spMk id="157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3:29.467" v="26" actId="478"/>
          <ac:spMkLst>
            <pc:docMk/>
            <pc:sldMk cId="0" sldId="259"/>
            <ac:spMk id="159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3:29.467" v="26" actId="478"/>
          <ac:spMkLst>
            <pc:docMk/>
            <pc:sldMk cId="0" sldId="259"/>
            <ac:spMk id="164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3:29.467" v="26" actId="478"/>
          <ac:spMkLst>
            <pc:docMk/>
            <pc:sldMk cId="0" sldId="259"/>
            <ac:spMk id="165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3:29.467" v="26" actId="478"/>
          <ac:spMkLst>
            <pc:docMk/>
            <pc:sldMk cId="0" sldId="259"/>
            <ac:spMk id="166" creationId="{00000000-0000-0000-0000-000000000000}"/>
          </ac:spMkLst>
        </pc:spChg>
        <pc:picChg chg="add mod">
          <ac:chgData name="George Rinkel" userId="af9a95be-0c45-4de3-8499-f6d6077ad61b" providerId="ADAL" clId="{44406DAF-BD8C-4F80-A832-0EFCA339B186}" dt="2020-10-28T09:04:35.324" v="55" actId="1076"/>
          <ac:picMkLst>
            <pc:docMk/>
            <pc:sldMk cId="0" sldId="259"/>
            <ac:picMk id="3" creationId="{E7F1E710-4D75-4BC8-877F-EC8A2B28E57C}"/>
          </ac:picMkLst>
        </pc:picChg>
        <pc:picChg chg="del">
          <ac:chgData name="George Rinkel" userId="af9a95be-0c45-4de3-8499-f6d6077ad61b" providerId="ADAL" clId="{44406DAF-BD8C-4F80-A832-0EFCA339B186}" dt="2020-10-28T09:03:29.467" v="26" actId="478"/>
          <ac:picMkLst>
            <pc:docMk/>
            <pc:sldMk cId="0" sldId="259"/>
            <ac:picMk id="158" creationId="{00000000-0000-0000-0000-000000000000}"/>
          </ac:picMkLst>
        </pc:picChg>
        <pc:picChg chg="del">
          <ac:chgData name="George Rinkel" userId="af9a95be-0c45-4de3-8499-f6d6077ad61b" providerId="ADAL" clId="{44406DAF-BD8C-4F80-A832-0EFCA339B186}" dt="2020-10-28T09:03:29.467" v="26" actId="478"/>
          <ac:picMkLst>
            <pc:docMk/>
            <pc:sldMk cId="0" sldId="259"/>
            <ac:picMk id="162" creationId="{00000000-0000-0000-0000-000000000000}"/>
          </ac:picMkLst>
        </pc:picChg>
        <pc:picChg chg="del">
          <ac:chgData name="George Rinkel" userId="af9a95be-0c45-4de3-8499-f6d6077ad61b" providerId="ADAL" clId="{44406DAF-BD8C-4F80-A832-0EFCA339B186}" dt="2020-10-28T09:03:29.467" v="26" actId="478"/>
          <ac:picMkLst>
            <pc:docMk/>
            <pc:sldMk cId="0" sldId="259"/>
            <ac:picMk id="163" creationId="{00000000-0000-0000-0000-000000000000}"/>
          </ac:picMkLst>
        </pc:picChg>
      </pc:sldChg>
      <pc:sldChg chg="addSp delSp modSp mod">
        <pc:chgData name="George Rinkel" userId="af9a95be-0c45-4de3-8499-f6d6077ad61b" providerId="ADAL" clId="{44406DAF-BD8C-4F80-A832-0EFCA339B186}" dt="2020-10-28T09:00:46.819" v="18" actId="1076"/>
        <pc:sldMkLst>
          <pc:docMk/>
          <pc:sldMk cId="0" sldId="260"/>
        </pc:sldMkLst>
        <pc:spChg chg="del">
          <ac:chgData name="George Rinkel" userId="af9a95be-0c45-4de3-8499-f6d6077ad61b" providerId="ADAL" clId="{44406DAF-BD8C-4F80-A832-0EFCA339B186}" dt="2020-10-28T08:58:29.531" v="7" actId="478"/>
          <ac:spMkLst>
            <pc:docMk/>
            <pc:sldMk cId="0" sldId="260"/>
            <ac:spMk id="169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8:58:29.531" v="7" actId="478"/>
          <ac:spMkLst>
            <pc:docMk/>
            <pc:sldMk cId="0" sldId="260"/>
            <ac:spMk id="171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8:58:29.531" v="7" actId="478"/>
          <ac:spMkLst>
            <pc:docMk/>
            <pc:sldMk cId="0" sldId="260"/>
            <ac:spMk id="176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8:58:29.531" v="7" actId="478"/>
          <ac:spMkLst>
            <pc:docMk/>
            <pc:sldMk cId="0" sldId="260"/>
            <ac:spMk id="177" creationId="{00000000-0000-0000-0000-000000000000}"/>
          </ac:spMkLst>
        </pc:spChg>
        <pc:spChg chg="del mod">
          <ac:chgData name="George Rinkel" userId="af9a95be-0c45-4de3-8499-f6d6077ad61b" providerId="ADAL" clId="{44406DAF-BD8C-4F80-A832-0EFCA339B186}" dt="2020-10-28T08:58:40.146" v="10" actId="478"/>
          <ac:spMkLst>
            <pc:docMk/>
            <pc:sldMk cId="0" sldId="260"/>
            <ac:spMk id="178" creationId="{00000000-0000-0000-0000-000000000000}"/>
          </ac:spMkLst>
        </pc:spChg>
        <pc:spChg chg="mod">
          <ac:chgData name="George Rinkel" userId="af9a95be-0c45-4de3-8499-f6d6077ad61b" providerId="ADAL" clId="{44406DAF-BD8C-4F80-A832-0EFCA339B186}" dt="2020-10-28T09:00:38.900" v="17" actId="1076"/>
          <ac:spMkLst>
            <pc:docMk/>
            <pc:sldMk cId="0" sldId="260"/>
            <ac:spMk id="179" creationId="{00000000-0000-0000-0000-000000000000}"/>
          </ac:spMkLst>
        </pc:spChg>
        <pc:picChg chg="del">
          <ac:chgData name="George Rinkel" userId="af9a95be-0c45-4de3-8499-f6d6077ad61b" providerId="ADAL" clId="{44406DAF-BD8C-4F80-A832-0EFCA339B186}" dt="2020-10-28T08:58:29.531" v="7" actId="478"/>
          <ac:picMkLst>
            <pc:docMk/>
            <pc:sldMk cId="0" sldId="260"/>
            <ac:picMk id="170" creationId="{00000000-0000-0000-0000-000000000000}"/>
          </ac:picMkLst>
        </pc:picChg>
        <pc:picChg chg="del">
          <ac:chgData name="George Rinkel" userId="af9a95be-0c45-4de3-8499-f6d6077ad61b" providerId="ADAL" clId="{44406DAF-BD8C-4F80-A832-0EFCA339B186}" dt="2020-10-28T08:58:34.818" v="9" actId="478"/>
          <ac:picMkLst>
            <pc:docMk/>
            <pc:sldMk cId="0" sldId="260"/>
            <ac:picMk id="174" creationId="{00000000-0000-0000-0000-000000000000}"/>
          </ac:picMkLst>
        </pc:picChg>
        <pc:picChg chg="del">
          <ac:chgData name="George Rinkel" userId="af9a95be-0c45-4de3-8499-f6d6077ad61b" providerId="ADAL" clId="{44406DAF-BD8C-4F80-A832-0EFCA339B186}" dt="2020-10-28T08:58:29.531" v="7" actId="478"/>
          <ac:picMkLst>
            <pc:docMk/>
            <pc:sldMk cId="0" sldId="260"/>
            <ac:picMk id="175" creationId="{00000000-0000-0000-0000-000000000000}"/>
          </ac:picMkLst>
        </pc:picChg>
        <pc:picChg chg="add mod">
          <ac:chgData name="George Rinkel" userId="af9a95be-0c45-4de3-8499-f6d6077ad61b" providerId="ADAL" clId="{44406DAF-BD8C-4F80-A832-0EFCA339B186}" dt="2020-10-28T09:00:46.819" v="18" actId="1076"/>
          <ac:picMkLst>
            <pc:docMk/>
            <pc:sldMk cId="0" sldId="260"/>
            <ac:picMk id="1026" creationId="{269CE89C-A47F-41DE-BAED-EC7170EFC590}"/>
          </ac:picMkLst>
        </pc:picChg>
      </pc:sldChg>
      <pc:sldChg chg="addSp delSp modSp mod">
        <pc:chgData name="George Rinkel" userId="af9a95be-0c45-4de3-8499-f6d6077ad61b" providerId="ADAL" clId="{44406DAF-BD8C-4F80-A832-0EFCA339B186}" dt="2020-10-28T09:05:06.716" v="57" actId="14100"/>
        <pc:sldMkLst>
          <pc:docMk/>
          <pc:sldMk cId="0" sldId="262"/>
        </pc:sldMkLst>
        <pc:picChg chg="add mod">
          <ac:chgData name="George Rinkel" userId="af9a95be-0c45-4de3-8499-f6d6077ad61b" providerId="ADAL" clId="{44406DAF-BD8C-4F80-A832-0EFCA339B186}" dt="2020-10-28T09:02:45.088" v="25" actId="1076"/>
          <ac:picMkLst>
            <pc:docMk/>
            <pc:sldMk cId="0" sldId="262"/>
            <ac:picMk id="3" creationId="{02E1F653-90AB-4986-B445-D4CE6D358055}"/>
          </ac:picMkLst>
        </pc:picChg>
        <pc:picChg chg="del">
          <ac:chgData name="George Rinkel" userId="af9a95be-0c45-4de3-8499-f6d6077ad61b" providerId="ADAL" clId="{44406DAF-BD8C-4F80-A832-0EFCA339B186}" dt="2020-10-28T09:01:58.241" v="19" actId="478"/>
          <ac:picMkLst>
            <pc:docMk/>
            <pc:sldMk cId="0" sldId="262"/>
            <ac:picMk id="189" creationId="{00000000-0000-0000-0000-000000000000}"/>
          </ac:picMkLst>
        </pc:picChg>
        <pc:picChg chg="mod">
          <ac:chgData name="George Rinkel" userId="af9a95be-0c45-4de3-8499-f6d6077ad61b" providerId="ADAL" clId="{44406DAF-BD8C-4F80-A832-0EFCA339B186}" dt="2020-10-28T09:05:06.716" v="57" actId="14100"/>
          <ac:picMkLst>
            <pc:docMk/>
            <pc:sldMk cId="0" sldId="262"/>
            <ac:picMk id="191" creationId="{00000000-0000-0000-0000-000000000000}"/>
          </ac:picMkLst>
        </pc:picChg>
      </pc:sldChg>
      <pc:sldChg chg="addSp delSp modSp mod">
        <pc:chgData name="George Rinkel" userId="af9a95be-0c45-4de3-8499-f6d6077ad61b" providerId="ADAL" clId="{44406DAF-BD8C-4F80-A832-0EFCA339B186}" dt="2020-10-28T09:08:36.379" v="74" actId="1076"/>
        <pc:sldMkLst>
          <pc:docMk/>
          <pc:sldMk cId="0" sldId="263"/>
        </pc:sldMkLst>
        <pc:spChg chg="add mod">
          <ac:chgData name="George Rinkel" userId="af9a95be-0c45-4de3-8499-f6d6077ad61b" providerId="ADAL" clId="{44406DAF-BD8C-4F80-A832-0EFCA339B186}" dt="2020-10-28T09:06:09.120" v="63" actId="1076"/>
          <ac:spMkLst>
            <pc:docMk/>
            <pc:sldMk cId="0" sldId="263"/>
            <ac:spMk id="8" creationId="{988297EF-D347-43D8-8484-95A19935AFA6}"/>
          </ac:spMkLst>
        </pc:spChg>
        <pc:spChg chg="mod">
          <ac:chgData name="George Rinkel" userId="af9a95be-0c45-4de3-8499-f6d6077ad61b" providerId="ADAL" clId="{44406DAF-BD8C-4F80-A832-0EFCA339B186}" dt="2020-10-28T09:08:36.379" v="74" actId="1076"/>
          <ac:spMkLst>
            <pc:docMk/>
            <pc:sldMk cId="0" sldId="263"/>
            <ac:spMk id="195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5:30.550" v="58" actId="478"/>
          <ac:spMkLst>
            <pc:docMk/>
            <pc:sldMk cId="0" sldId="263"/>
            <ac:spMk id="197" creationId="{00000000-0000-0000-0000-000000000000}"/>
          </ac:spMkLst>
        </pc:spChg>
        <pc:picChg chg="del">
          <ac:chgData name="George Rinkel" userId="af9a95be-0c45-4de3-8499-f6d6077ad61b" providerId="ADAL" clId="{44406DAF-BD8C-4F80-A832-0EFCA339B186}" dt="2020-10-28T09:05:31.303" v="59" actId="478"/>
          <ac:picMkLst>
            <pc:docMk/>
            <pc:sldMk cId="0" sldId="263"/>
            <ac:picMk id="196" creationId="{00000000-0000-0000-0000-000000000000}"/>
          </ac:picMkLst>
        </pc:picChg>
        <pc:picChg chg="mod">
          <ac:chgData name="George Rinkel" userId="af9a95be-0c45-4de3-8499-f6d6077ad61b" providerId="ADAL" clId="{44406DAF-BD8C-4F80-A832-0EFCA339B186}" dt="2020-10-28T09:05:38.134" v="60" actId="1076"/>
          <ac:picMkLst>
            <pc:docMk/>
            <pc:sldMk cId="0" sldId="263"/>
            <ac:picMk id="198" creationId="{00000000-0000-0000-0000-000000000000}"/>
          </ac:picMkLst>
        </pc:picChg>
      </pc:sldChg>
      <pc:sldChg chg="addSp modSp mod">
        <pc:chgData name="George Rinkel" userId="af9a95be-0c45-4de3-8499-f6d6077ad61b" providerId="ADAL" clId="{44406DAF-BD8C-4F80-A832-0EFCA339B186}" dt="2020-10-28T09:06:37.819" v="66" actId="1076"/>
        <pc:sldMkLst>
          <pc:docMk/>
          <pc:sldMk cId="0" sldId="264"/>
        </pc:sldMkLst>
        <pc:spChg chg="add mod">
          <ac:chgData name="George Rinkel" userId="af9a95be-0c45-4de3-8499-f6d6077ad61b" providerId="ADAL" clId="{44406DAF-BD8C-4F80-A832-0EFCA339B186}" dt="2020-10-28T09:06:37.819" v="66" actId="1076"/>
          <ac:spMkLst>
            <pc:docMk/>
            <pc:sldMk cId="0" sldId="264"/>
            <ac:spMk id="9" creationId="{9079E7F9-7128-4AA0-926D-ABDD40452A88}"/>
          </ac:spMkLst>
        </pc:spChg>
        <pc:spChg chg="mod">
          <ac:chgData name="George Rinkel" userId="af9a95be-0c45-4de3-8499-f6d6077ad61b" providerId="ADAL" clId="{44406DAF-BD8C-4F80-A832-0EFCA339B186}" dt="2020-10-28T09:06:31.271" v="64" actId="1076"/>
          <ac:spMkLst>
            <pc:docMk/>
            <pc:sldMk cId="0" sldId="264"/>
            <ac:spMk id="200" creationId="{00000000-0000-0000-0000-000000000000}"/>
          </ac:spMkLst>
        </pc:spChg>
      </pc:sldChg>
      <pc:sldChg chg="addSp delSp modSp mod">
        <pc:chgData name="George Rinkel" userId="af9a95be-0c45-4de3-8499-f6d6077ad61b" providerId="ADAL" clId="{44406DAF-BD8C-4F80-A832-0EFCA339B186}" dt="2020-10-28T09:07:42.219" v="72" actId="1076"/>
        <pc:sldMkLst>
          <pc:docMk/>
          <pc:sldMk cId="0" sldId="265"/>
        </pc:sldMkLst>
        <pc:spChg chg="add mod">
          <ac:chgData name="George Rinkel" userId="af9a95be-0c45-4de3-8499-f6d6077ad61b" providerId="ADAL" clId="{44406DAF-BD8C-4F80-A832-0EFCA339B186}" dt="2020-10-28T09:07:42.219" v="72" actId="1076"/>
          <ac:spMkLst>
            <pc:docMk/>
            <pc:sldMk cId="0" sldId="265"/>
            <ac:spMk id="9" creationId="{2F7D9153-37B5-43B4-8785-813792E245BC}"/>
          </ac:spMkLst>
        </pc:spChg>
        <pc:spChg chg="mod">
          <ac:chgData name="George Rinkel" userId="af9a95be-0c45-4de3-8499-f6d6077ad61b" providerId="ADAL" clId="{44406DAF-BD8C-4F80-A832-0EFCA339B186}" dt="2020-10-28T09:07:33.753" v="70" actId="14100"/>
          <ac:spMkLst>
            <pc:docMk/>
            <pc:sldMk cId="0" sldId="265"/>
            <ac:spMk id="206" creationId="{00000000-0000-0000-0000-000000000000}"/>
          </ac:spMkLst>
        </pc:spChg>
        <pc:spChg chg="mod">
          <ac:chgData name="George Rinkel" userId="af9a95be-0c45-4de3-8499-f6d6077ad61b" providerId="ADAL" clId="{44406DAF-BD8C-4F80-A832-0EFCA339B186}" dt="2020-10-28T09:07:26.873" v="69" actId="1076"/>
          <ac:spMkLst>
            <pc:docMk/>
            <pc:sldMk cId="0" sldId="265"/>
            <ac:spMk id="208" creationId="{00000000-0000-0000-0000-000000000000}"/>
          </ac:spMkLst>
        </pc:spChg>
        <pc:spChg chg="del">
          <ac:chgData name="George Rinkel" userId="af9a95be-0c45-4de3-8499-f6d6077ad61b" providerId="ADAL" clId="{44406DAF-BD8C-4F80-A832-0EFCA339B186}" dt="2020-10-28T09:07:16.420" v="67" actId="478"/>
          <ac:spMkLst>
            <pc:docMk/>
            <pc:sldMk cId="0" sldId="265"/>
            <ac:spMk id="209" creationId="{00000000-0000-0000-0000-000000000000}"/>
          </ac:spMkLst>
        </pc:spChg>
        <pc:picChg chg="mod">
          <ac:chgData name="George Rinkel" userId="af9a95be-0c45-4de3-8499-f6d6077ad61b" providerId="ADAL" clId="{44406DAF-BD8C-4F80-A832-0EFCA339B186}" dt="2020-10-28T09:07:21.888" v="68" actId="1076"/>
          <ac:picMkLst>
            <pc:docMk/>
            <pc:sldMk cId="0" sldId="265"/>
            <ac:picMk id="207" creationId="{00000000-0000-0000-0000-000000000000}"/>
          </ac:picMkLst>
        </pc:picChg>
        <pc:picChg chg="del">
          <ac:chgData name="George Rinkel" userId="af9a95be-0c45-4de3-8499-f6d6077ad61b" providerId="ADAL" clId="{44406DAF-BD8C-4F80-A832-0EFCA339B186}" dt="2020-10-28T09:07:16.420" v="67" actId="478"/>
          <ac:picMkLst>
            <pc:docMk/>
            <pc:sldMk cId="0" sldId="265"/>
            <ac:picMk id="210" creationId="{00000000-0000-0000-0000-000000000000}"/>
          </ac:picMkLst>
        </pc:picChg>
      </pc:sldChg>
      <pc:sldChg chg="modSp mod">
        <pc:chgData name="George Rinkel" userId="af9a95be-0c45-4de3-8499-f6d6077ad61b" providerId="ADAL" clId="{44406DAF-BD8C-4F80-A832-0EFCA339B186}" dt="2020-10-28T09:08:03.434" v="73" actId="1076"/>
        <pc:sldMkLst>
          <pc:docMk/>
          <pc:sldMk cId="0" sldId="267"/>
        </pc:sldMkLst>
        <pc:spChg chg="mod">
          <ac:chgData name="George Rinkel" userId="af9a95be-0c45-4de3-8499-f6d6077ad61b" providerId="ADAL" clId="{44406DAF-BD8C-4F80-A832-0EFCA339B186}" dt="2020-10-28T09:08:03.434" v="73" actId="1076"/>
          <ac:spMkLst>
            <pc:docMk/>
            <pc:sldMk cId="0" sldId="267"/>
            <ac:spMk id="223" creationId="{00000000-0000-0000-0000-000000000000}"/>
          </ac:spMkLst>
        </pc:spChg>
        <pc:spChg chg="mod">
          <ac:chgData name="George Rinkel" userId="af9a95be-0c45-4de3-8499-f6d6077ad61b" providerId="ADAL" clId="{44406DAF-BD8C-4F80-A832-0EFCA339B186}" dt="2020-10-28T09:08:03.434" v="73" actId="1076"/>
          <ac:spMkLst>
            <pc:docMk/>
            <pc:sldMk cId="0" sldId="267"/>
            <ac:spMk id="2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B1C8C79-956D-41C6-BDF9-745269E1D781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82A2DB-FAB8-4548-9404-531FD9450BB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5D8238-0B13-4DF3-AE36-E525816430F8}" type="slidenum">
              <a:rPr lang="nl-NL" sz="1200" b="0" strike="noStrike" spc="-1">
                <a:latin typeface="Times New Roman"/>
              </a:rPr>
              <a:t>10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C17F5F1-1B05-4819-B441-69D3209E416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85DAC67-16F5-436C-AA78-3B59D0BE3341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F2EAD6A-EC1F-49B8-A5D8-9CBF2F67AE0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823E24C-D59A-4C9C-A72D-E349FBF1BD42}" type="slidenum">
              <a:rPr lang="nl-NL" sz="1200" b="0" strike="noStrike" spc="-1">
                <a:latin typeface="Times New Roman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934AFFF-3D90-4BCA-A65A-7AED04FC3CF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A1ED7E5-DC82-4EFB-ABF9-8F9A02A1BCD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2FB0D5-B123-4F1C-A5D4-895E3715B7EE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46DF1C4-AB46-49E8-8753-15AB9B35694B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AB1E054-767C-48A8-AEC7-74C00621CB57}" type="slidenum">
              <a:rPr lang="nl-NL" sz="1200" b="0" strike="noStrike" spc="-1">
                <a:latin typeface="Times New Roman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6C554AF-1D15-447B-8BF8-DBE526797EAB}" type="slidenum">
              <a:rPr lang="nl-NL" sz="1200" b="0" strike="noStrike" spc="-1">
                <a:latin typeface="Times New Roman"/>
              </a:rPr>
              <a:t>9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52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0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9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470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7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2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779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10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os.nl/nieuwsuur/video/2131915-automatisch-donor-als-je-geen-bezwaar-maak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tv.nl/video/clipphanger-hoe-werkt-de-eerste-kamer/#q=eerste%20kam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1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3.5 Het parlement controleert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33" name="Picture 5"/>
          <p:cNvPicPr/>
          <p:nvPr/>
        </p:nvPicPr>
        <p:blipFill>
          <a:blip r:embed="rId3"/>
          <a:stretch/>
        </p:blipFill>
        <p:spPr>
          <a:xfrm>
            <a:off x="2283912" y="2151360"/>
            <a:ext cx="3070008" cy="2015640"/>
          </a:xfrm>
          <a:prstGeom prst="rect">
            <a:avLst/>
          </a:prstGeom>
          <a:ln>
            <a:noFill/>
          </a:ln>
        </p:spPr>
      </p:pic>
      <p:pic>
        <p:nvPicPr>
          <p:cNvPr id="134" name="Picture 7"/>
          <p:cNvPicPr/>
          <p:nvPr/>
        </p:nvPicPr>
        <p:blipFill>
          <a:blip r:embed="rId4"/>
          <a:stretch/>
        </p:blipFill>
        <p:spPr>
          <a:xfrm>
            <a:off x="5585760" y="4366080"/>
            <a:ext cx="2861280" cy="2015640"/>
          </a:xfrm>
          <a:prstGeom prst="rect">
            <a:avLst/>
          </a:prstGeom>
          <a:ln>
            <a:noFill/>
          </a:ln>
        </p:spPr>
      </p:pic>
      <p:pic>
        <p:nvPicPr>
          <p:cNvPr id="135" name="Afbeelding 3"/>
          <p:cNvPicPr/>
          <p:nvPr/>
        </p:nvPicPr>
        <p:blipFill>
          <a:blip r:embed="rId5"/>
          <a:stretch/>
        </p:blipFill>
        <p:spPr>
          <a:xfrm>
            <a:off x="3790080" y="4374720"/>
            <a:ext cx="1563840" cy="2007000"/>
          </a:xfrm>
          <a:prstGeom prst="rect">
            <a:avLst/>
          </a:prstGeom>
          <a:ln>
            <a:noFill/>
          </a:ln>
        </p:spPr>
      </p:pic>
      <p:pic>
        <p:nvPicPr>
          <p:cNvPr id="136" name="Picture 4"/>
          <p:cNvPicPr/>
          <p:nvPr/>
        </p:nvPicPr>
        <p:blipFill>
          <a:blip r:embed="rId6"/>
          <a:stretch/>
        </p:blipFill>
        <p:spPr>
          <a:xfrm>
            <a:off x="5585760" y="2151360"/>
            <a:ext cx="28612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Rechten van Kamerleden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858982" y="1339274"/>
            <a:ext cx="7827097" cy="3129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Rechten van Kamerleden voor hun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controlerende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taak: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 minister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ter verantwoording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roepen. De minister moet dan naar de Tweede Kamer komen voor een debat. Dit noemen we 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recht van interpellatie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groot onderzoek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instellen als ze denken dat de regering fouten heeft gemaakt. Dit noemen we 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enquêterecht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207" name="Afbeelding 3"/>
          <p:cNvPicPr/>
          <p:nvPr/>
        </p:nvPicPr>
        <p:blipFill>
          <a:blip r:embed="rId3"/>
          <a:srcRect t="22329"/>
          <a:stretch/>
        </p:blipFill>
        <p:spPr>
          <a:xfrm>
            <a:off x="2736684" y="4549394"/>
            <a:ext cx="3874680" cy="1632240"/>
          </a:xfrm>
          <a:prstGeom prst="rect">
            <a:avLst/>
          </a:prstGeom>
          <a:ln>
            <a:noFill/>
          </a:ln>
        </p:spPr>
      </p:pic>
      <p:sp>
        <p:nvSpPr>
          <p:cNvPr id="208" name="CustomShape 3"/>
          <p:cNvSpPr/>
          <p:nvPr/>
        </p:nvSpPr>
        <p:spPr>
          <a:xfrm>
            <a:off x="2623824" y="6202613"/>
            <a:ext cx="4100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Openbaar verhoor parlementaire enquête.</a:t>
            </a:r>
            <a:endParaRPr lang="nl-N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Coalitie en oppositie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840508" y="1268640"/>
            <a:ext cx="7852051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goedkeuring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van wetsvoorstellen is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meerderheid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in de Tweede Kamer nodig.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Meestal kan de regering daarvoor op steun rekenen van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coalitiepartijen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947931" y="3484996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Coalitie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248695" y="3515596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3550691" y="3265036"/>
            <a:ext cx="5129629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partijen die samen de regering vormen.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947931" y="4440878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Oppositie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3246605" y="448470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8"/>
          <p:cNvSpPr/>
          <p:nvPr/>
        </p:nvSpPr>
        <p:spPr>
          <a:xfrm>
            <a:off x="3550691" y="4168800"/>
            <a:ext cx="5270029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partijen die geen deel uitmaken van de regering.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1122265" y="5444738"/>
            <a:ext cx="6899469" cy="915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Opdracht: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hoeveel zetels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heb je in de Tweede Kamer nodig voor een meerderheid?</a:t>
            </a:r>
            <a:endParaRPr lang="nl-N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3"/>
          <p:cNvPicPr/>
          <p:nvPr/>
        </p:nvPicPr>
        <p:blipFill>
          <a:blip r:embed="rId3"/>
          <a:stretch/>
        </p:blipFill>
        <p:spPr>
          <a:xfrm>
            <a:off x="1763640" y="2782440"/>
            <a:ext cx="5616000" cy="316620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Donorwet aangenomen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886690" y="1196640"/>
            <a:ext cx="7788229" cy="14808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Leg uit dat het bijzonder is dat de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Donorwet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is aangenomen in de Tweede Kamer. Gebruik in je uitleg de begrippen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coalitie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en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oppositie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6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724272" y="357174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4"/>
          <p:cNvSpPr/>
          <p:nvPr/>
        </p:nvSpPr>
        <p:spPr>
          <a:xfrm rot="5400000">
            <a:off x="4037472" y="3779460"/>
            <a:ext cx="1304280" cy="1098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5"/>
          <p:cNvSpPr/>
          <p:nvPr/>
        </p:nvSpPr>
        <p:spPr>
          <a:xfrm>
            <a:off x="6112080" y="5949360"/>
            <a:ext cx="1267560" cy="287280"/>
          </a:xfrm>
          <a:prstGeom prst="rect">
            <a:avLst/>
          </a:prstGeom>
          <a:solidFill>
            <a:srgbClr val="008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2:42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1763640" y="6241685"/>
            <a:ext cx="5355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05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https://nos.nl/nieuwsuur/video/2131915-automatisch-donor-als-je-geen-bezwaar-maakt.html</a:t>
            </a:r>
            <a:endParaRPr lang="nl-NL" sz="105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699640" y="111414"/>
            <a:ext cx="2765571" cy="788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Begrippen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28960" y="3915000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Parlement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360240" y="391500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3647520" y="3657600"/>
            <a:ext cx="5176440" cy="98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Tweede Kamer en de Eerste Kamer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samen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128960" y="1339858"/>
            <a:ext cx="2087640" cy="737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Tweede Kamer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3358720" y="158670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7"/>
          <p:cNvSpPr/>
          <p:nvPr/>
        </p:nvSpPr>
        <p:spPr>
          <a:xfrm>
            <a:off x="3696027" y="1257840"/>
            <a:ext cx="4922109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150 parlementsleden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direct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door burgers gekozen.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1128960" y="2642940"/>
            <a:ext cx="2087640" cy="737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Eerste Kamer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45" name="CustomShape 9"/>
          <p:cNvSpPr/>
          <p:nvPr/>
        </p:nvSpPr>
        <p:spPr>
          <a:xfrm>
            <a:off x="3360240" y="277452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0"/>
          <p:cNvSpPr/>
          <p:nvPr/>
        </p:nvSpPr>
        <p:spPr>
          <a:xfrm>
            <a:off x="3647520" y="2277360"/>
            <a:ext cx="549648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75 parlementsleden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indirect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door burgers gekozen (via de verkiezingen voor de provincie).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47" name="Picture 4"/>
          <p:cNvPicPr/>
          <p:nvPr/>
        </p:nvPicPr>
        <p:blipFill>
          <a:blip r:embed="rId3"/>
          <a:stretch/>
        </p:blipFill>
        <p:spPr>
          <a:xfrm>
            <a:off x="4932000" y="4797000"/>
            <a:ext cx="3462480" cy="1338120"/>
          </a:xfrm>
          <a:prstGeom prst="rect">
            <a:avLst/>
          </a:prstGeom>
          <a:ln>
            <a:noFill/>
          </a:ln>
        </p:spPr>
      </p:pic>
      <p:pic>
        <p:nvPicPr>
          <p:cNvPr id="148" name="Picture 5"/>
          <p:cNvPicPr/>
          <p:nvPr/>
        </p:nvPicPr>
        <p:blipFill>
          <a:blip r:embed="rId4"/>
          <a:stretch/>
        </p:blipFill>
        <p:spPr>
          <a:xfrm>
            <a:off x="1331640" y="4797000"/>
            <a:ext cx="3383640" cy="1342800"/>
          </a:xfrm>
          <a:prstGeom prst="rect">
            <a:avLst/>
          </a:prstGeom>
          <a:ln>
            <a:noFill/>
          </a:ln>
        </p:spPr>
      </p:pic>
      <p:sp>
        <p:nvSpPr>
          <p:cNvPr id="149" name="CustomShape 11"/>
          <p:cNvSpPr/>
          <p:nvPr/>
        </p:nvSpPr>
        <p:spPr>
          <a:xfrm>
            <a:off x="2350440" y="6145560"/>
            <a:ext cx="14000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Tweede Kamer</a:t>
            </a:r>
            <a:endParaRPr lang="nl-NL" sz="1600" b="0" strike="noStrike" spc="-1"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>
            <a:off x="6166080" y="6145560"/>
            <a:ext cx="12657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Eerste Kamer</a:t>
            </a:r>
            <a:endParaRPr lang="nl-NL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Taken van het parlement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71418" y="1340640"/>
            <a:ext cx="7614662" cy="1725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twee hoofdtaken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van het parlement zijn: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(mede)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wetgeving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controleren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het kabinet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803564" y="3415680"/>
            <a:ext cx="3768436" cy="2606429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4"/>
          <a:stretch/>
        </p:blipFill>
        <p:spPr>
          <a:xfrm>
            <a:off x="5006108" y="3415680"/>
            <a:ext cx="3679971" cy="260642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917994" y="202080"/>
            <a:ext cx="7152844" cy="6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Wetgeving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911351" y="1262684"/>
            <a:ext cx="7633135" cy="3153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Ministers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(met hun ambtenaren) </a:t>
            </a: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</a:rPr>
              <a:t>èn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 Tweede Kamerleden maken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wets</a:t>
            </a:r>
            <a:r>
              <a:rPr lang="nl-NL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voorstellen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Tweede Kamer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debatteert over het voorstel.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meerderheid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de Tweede Kamer moet het voorstel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goedkeuren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Hierna gaat het wetsvoorstel naar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Eerste Kamer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die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laatste check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doet.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155520" y="-830160"/>
            <a:ext cx="2618640" cy="17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6"/>
          <p:cNvSpPr/>
          <p:nvPr/>
        </p:nvSpPr>
        <p:spPr>
          <a:xfrm>
            <a:off x="307800" y="-677880"/>
            <a:ext cx="2618640" cy="17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F1E710-4D75-4BC8-877F-EC8A2B28E5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174" y="4749711"/>
            <a:ext cx="7159487" cy="114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Wetgeving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757382" y="1165320"/>
            <a:ext cx="7911778" cy="1411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Eerste Kamer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controleert of het voorstel:</a:t>
            </a:r>
            <a:endParaRPr lang="nl-NL" sz="28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geen fouten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bevat;</a:t>
            </a:r>
            <a:endParaRPr lang="nl-NL" sz="2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niet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in strijd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is met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andere wetten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400" b="0" strike="noStrike" spc="-1" dirty="0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155520" y="-830160"/>
            <a:ext cx="2618640" cy="17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6"/>
          <p:cNvSpPr/>
          <p:nvPr/>
        </p:nvSpPr>
        <p:spPr>
          <a:xfrm>
            <a:off x="307800" y="-677880"/>
            <a:ext cx="2618640" cy="17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0"/>
          <p:cNvSpPr/>
          <p:nvPr/>
        </p:nvSpPr>
        <p:spPr>
          <a:xfrm>
            <a:off x="791942" y="2651471"/>
            <a:ext cx="7911778" cy="8860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Eerste Kamer mag het wetsvoorstel niet meer veranderen. De wet kan hier dus alleen goed- of afgekeurd worden.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026" name="Picture 2" descr="Eerste Kamer der Staten-Generaal - Nieuwe Eerste Kamer geïnstalleerd">
            <a:extLst>
              <a:ext uri="{FF2B5EF4-FFF2-40B4-BE49-F238E27FC236}">
                <a16:creationId xmlns:a16="http://schemas.microsoft.com/office/drawing/2014/main" id="{269CE89C-A47F-41DE-BAED-EC7170EF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1" y="3725246"/>
            <a:ext cx="4561107" cy="26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3"/>
          <a:stretch/>
        </p:blipFill>
        <p:spPr>
          <a:xfrm>
            <a:off x="1444320" y="2448000"/>
            <a:ext cx="6324480" cy="316800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2858758" y="229860"/>
            <a:ext cx="3495244" cy="83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Eerste Kamer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849480" y="292500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x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 rot="5400000">
            <a:off x="4162680" y="3132720"/>
            <a:ext cx="1304280" cy="1098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6480000" y="5616000"/>
            <a:ext cx="1267560" cy="287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1:14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1467594" y="1223460"/>
            <a:ext cx="6208811" cy="11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</a:t>
            </a: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Hoeveel leden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heeft de Eerste Kamer?</a:t>
            </a: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Hoe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worden de leden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gekozen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nl-NL" sz="2600" b="0" strike="noStrike" spc="-1"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1371324" y="5910300"/>
            <a:ext cx="6523338" cy="324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https://schooltv.nl/video/clipphanger-hoe-werkt-de-eerste-kamer/#q=eerste%20kamer</a:t>
            </a:r>
            <a:endParaRPr lang="nl-N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854036" y="116640"/>
            <a:ext cx="2839462" cy="685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Controleren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49744" y="1264320"/>
            <a:ext cx="7848935" cy="13938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Ministers besturen het land. Om te voorkomen dat ze verkeerde keuzes maken, worden ze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gecontroleerd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door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Kamerleden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90" name="Afbeelding 4"/>
          <p:cNvPicPr/>
          <p:nvPr/>
        </p:nvPicPr>
        <p:blipFill>
          <a:blip r:embed="rId3"/>
          <a:stretch/>
        </p:blipFill>
        <p:spPr>
          <a:xfrm>
            <a:off x="971640" y="4077000"/>
            <a:ext cx="2789280" cy="1803600"/>
          </a:xfrm>
          <a:prstGeom prst="rect">
            <a:avLst/>
          </a:prstGeom>
          <a:ln>
            <a:noFill/>
          </a:ln>
        </p:spPr>
      </p:pic>
      <p:pic>
        <p:nvPicPr>
          <p:cNvPr id="191" name="Afbeelding 6"/>
          <p:cNvPicPr/>
          <p:nvPr/>
        </p:nvPicPr>
        <p:blipFill>
          <a:blip r:embed="rId4"/>
          <a:stretch/>
        </p:blipFill>
        <p:spPr>
          <a:xfrm>
            <a:off x="5428041" y="4077000"/>
            <a:ext cx="2789280" cy="1834200"/>
          </a:xfrm>
          <a:prstGeom prst="rect">
            <a:avLst/>
          </a:prstGeom>
          <a:ln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688996" y="5911200"/>
            <a:ext cx="4330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Kamerlid </a:t>
            </a:r>
            <a:r>
              <a:rPr lang="nl-NL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Baudet</a:t>
            </a: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stelt een vraag aan de minister over de militaire uitrustingen.</a:t>
            </a:r>
            <a:endParaRPr lang="nl-NL" sz="1800" b="0" strike="noStrike" spc="-1" dirty="0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5379840" y="5970600"/>
            <a:ext cx="3230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Kamerlid Kuzu tijdens een debat.</a:t>
            </a:r>
            <a:endParaRPr lang="nl-NL" sz="1800" b="0" strike="noStrike" spc="-1">
              <a:latin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E1F653-90AB-4986-B445-D4CE6D3580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40" y="2717568"/>
            <a:ext cx="7245681" cy="115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Rechten van Kamerleden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969818" y="1662545"/>
            <a:ext cx="7816845" cy="3223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Rechten van Kamerleden voor hun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wetgevende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taak: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Stemmen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over wetsvoorstellen.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 wetsvoorstel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veranderen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Dit noemen we 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recht van amendement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Zelf een wetsvoorstel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indienen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Dit noemen we 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recht van initiatief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198" name="Afbeelding 4"/>
          <p:cNvPicPr/>
          <p:nvPr/>
        </p:nvPicPr>
        <p:blipFill>
          <a:blip r:embed="rId3"/>
          <a:stretch/>
        </p:blipFill>
        <p:spPr>
          <a:xfrm>
            <a:off x="5334285" y="4612307"/>
            <a:ext cx="2693880" cy="179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Rechten van Kamerleden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95926" y="1136073"/>
            <a:ext cx="7790153" cy="34842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Rechten van Kamerleden voor hun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controlerende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taak: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Vragen stellen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aan ministers en staatssecretarissen (ook schriftelijk).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motie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indienen. Hiermee vragen ze de minister om iets te doen.</a:t>
            </a:r>
            <a:endParaRPr lang="nl-NL" sz="28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Met een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motie van wantrouwen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 kunnen Kamerleden een minister vragen om af te treden.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400" b="0" strike="noStrike" spc="-1" dirty="0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706615" y="6157347"/>
            <a:ext cx="39596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Kamerleden stellen vragen (controleren).</a:t>
            </a:r>
            <a:endParaRPr lang="nl-NL" sz="1600" b="0" strike="noStrike" spc="-1" dirty="0">
              <a:latin typeface="Arial"/>
            </a:endParaRPr>
          </a:p>
        </p:txBody>
      </p:sp>
      <p:pic>
        <p:nvPicPr>
          <p:cNvPr id="202" name="Afbeelding 6"/>
          <p:cNvPicPr/>
          <p:nvPr/>
        </p:nvPicPr>
        <p:blipFill>
          <a:blip r:embed="rId3"/>
          <a:stretch/>
        </p:blipFill>
        <p:spPr>
          <a:xfrm>
            <a:off x="1086840" y="4532307"/>
            <a:ext cx="2770920" cy="1625040"/>
          </a:xfrm>
          <a:prstGeom prst="rect">
            <a:avLst/>
          </a:prstGeom>
          <a:ln>
            <a:noFill/>
          </a:ln>
        </p:spPr>
      </p:pic>
      <p:pic>
        <p:nvPicPr>
          <p:cNvPr id="203" name="Afbeelding 9"/>
          <p:cNvPicPr/>
          <p:nvPr/>
        </p:nvPicPr>
        <p:blipFill>
          <a:blip r:embed="rId4"/>
          <a:stretch/>
        </p:blipFill>
        <p:spPr>
          <a:xfrm>
            <a:off x="5075280" y="4482871"/>
            <a:ext cx="2981880" cy="167652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666255" y="6157347"/>
            <a:ext cx="41860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minister moet antwoord geven op de vragen.</a:t>
            </a:r>
            <a:endParaRPr lang="nl-NL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97F3AD416AC43BA4559E9BE7A0520" ma:contentTypeVersion="6" ma:contentTypeDescription="Een nieuw document maken." ma:contentTypeScope="" ma:versionID="47afd5c1ea3086fd2958ce04f6278a85">
  <xsd:schema xmlns:xsd="http://www.w3.org/2001/XMLSchema" xmlns:xs="http://www.w3.org/2001/XMLSchema" xmlns:p="http://schemas.microsoft.com/office/2006/metadata/properties" xmlns:ns2="6e496755-b112-42aa-81b8-5648eb0e20de" targetNamespace="http://schemas.microsoft.com/office/2006/metadata/properties" ma:root="true" ma:fieldsID="abd03778853219d869b41c4892b27c30" ns2:_="">
    <xsd:import namespace="6e496755-b112-42aa-81b8-5648eb0e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6755-b112-42aa-81b8-5648eb0e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7A3A4-3FE8-46A2-A27A-DBB32B4B4C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65295C-EE09-4EEB-9E6B-63C9EFC5C1F2}"/>
</file>

<file path=customXml/itemProps3.xml><?xml version="1.0" encoding="utf-8"?>
<ds:datastoreItem xmlns:ds="http://schemas.openxmlformats.org/officeDocument/2006/customXml" ds:itemID="{1F80CF91-569B-4798-88B9-065A20E80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518</Words>
  <Application>Microsoft Office PowerPoint</Application>
  <PresentationFormat>Diavoorstelling (4:3)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Symbol</vt:lpstr>
      <vt:lpstr>Times New Roman</vt:lpstr>
      <vt:lpstr>Wingdings</vt:lpstr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127</cp:revision>
  <dcterms:created xsi:type="dcterms:W3CDTF">2015-08-17T12:30:42Z</dcterms:created>
  <dcterms:modified xsi:type="dcterms:W3CDTF">2020-11-20T10:50:35Z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  <property fmtid="{D5CDD505-2E9C-101B-9397-08002B2CF9AE}" pid="12" name="ContentTypeId">
    <vt:lpwstr>0x01010068997F3AD416AC43BA4559E9BE7A0520</vt:lpwstr>
  </property>
</Properties>
</file>