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3"/>
  </p:notesMasterIdLst>
  <p:sldIdLst>
    <p:sldId id="256" r:id="rId2"/>
    <p:sldId id="294" r:id="rId3"/>
    <p:sldId id="350" r:id="rId4"/>
    <p:sldId id="311" r:id="rId5"/>
    <p:sldId id="395" r:id="rId6"/>
    <p:sldId id="378" r:id="rId7"/>
    <p:sldId id="396" r:id="rId8"/>
    <p:sldId id="357" r:id="rId9"/>
    <p:sldId id="282" r:id="rId10"/>
    <p:sldId id="404" r:id="rId11"/>
    <p:sldId id="405" r:id="rId12"/>
    <p:sldId id="406" r:id="rId13"/>
    <p:sldId id="381" r:id="rId14"/>
    <p:sldId id="389" r:id="rId15"/>
    <p:sldId id="398" r:id="rId16"/>
    <p:sldId id="399" r:id="rId17"/>
    <p:sldId id="400" r:id="rId18"/>
    <p:sldId id="397" r:id="rId19"/>
    <p:sldId id="401" r:id="rId20"/>
    <p:sldId id="402" r:id="rId21"/>
    <p:sldId id="40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43380-C51F-468B-BDFD-3EEA89541641}" v="1" dt="2022-11-02T15:37:24.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08" autoAdjust="0"/>
  </p:normalViewPr>
  <p:slideViewPr>
    <p:cSldViewPr snapToGrid="0">
      <p:cViewPr varScale="1">
        <p:scale>
          <a:sx n="116" d="100"/>
          <a:sy n="116" d="100"/>
        </p:scale>
        <p:origin x="225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0FA96F90-D2BA-450E-958C-74C05F5236DF}"/>
    <pc:docChg chg="undo custSel addSld delSld modSld sldOrd">
      <pc:chgData name="Gerjan de Ruiter" userId="5d7c516b-9dcd-41a8-99d3-54425d29895b" providerId="ADAL" clId="{0FA96F90-D2BA-450E-958C-74C05F5236DF}" dt="2021-10-07T11:58:26.650" v="2771" actId="1076"/>
      <pc:docMkLst>
        <pc:docMk/>
      </pc:docMkLst>
      <pc:sldChg chg="modSp mod">
        <pc:chgData name="Gerjan de Ruiter" userId="5d7c516b-9dcd-41a8-99d3-54425d29895b" providerId="ADAL" clId="{0FA96F90-D2BA-450E-958C-74C05F5236DF}" dt="2021-10-07T07:04:25.659" v="25" actId="1037"/>
        <pc:sldMkLst>
          <pc:docMk/>
          <pc:sldMk cId="3784983294" sldId="259"/>
        </pc:sldMkLst>
        <pc:spChg chg="mod">
          <ac:chgData name="Gerjan de Ruiter" userId="5d7c516b-9dcd-41a8-99d3-54425d29895b" providerId="ADAL" clId="{0FA96F90-D2BA-450E-958C-74C05F5236DF}" dt="2021-10-07T07:01:20.520" v="9" actId="20577"/>
          <ac:spMkLst>
            <pc:docMk/>
            <pc:sldMk cId="3784983294" sldId="259"/>
            <ac:spMk id="3" creationId="{A483C98A-770E-45DA-904F-1CA2C1F1E15F}"/>
          </ac:spMkLst>
        </pc:spChg>
        <pc:spChg chg="mod">
          <ac:chgData name="Gerjan de Ruiter" userId="5d7c516b-9dcd-41a8-99d3-54425d29895b" providerId="ADAL" clId="{0FA96F90-D2BA-450E-958C-74C05F5236DF}" dt="2021-10-07T07:04:25.659" v="25" actId="1037"/>
          <ac:spMkLst>
            <pc:docMk/>
            <pc:sldMk cId="3784983294" sldId="259"/>
            <ac:spMk id="4" creationId="{2070E91E-8BDC-44FF-ADC3-624A62379B88}"/>
          </ac:spMkLst>
        </pc:spChg>
        <pc:graphicFrameChg chg="modGraphic">
          <ac:chgData name="Gerjan de Ruiter" userId="5d7c516b-9dcd-41a8-99d3-54425d29895b" providerId="ADAL" clId="{0FA96F90-D2BA-450E-958C-74C05F5236DF}" dt="2021-10-07T07:04:17.341" v="12" actId="113"/>
          <ac:graphicFrameMkLst>
            <pc:docMk/>
            <pc:sldMk cId="3784983294" sldId="259"/>
            <ac:graphicFrameMk id="7" creationId="{876E751A-54C1-4D0B-961B-0B4263E99FF0}"/>
          </ac:graphicFrameMkLst>
        </pc:graphicFrameChg>
      </pc:sldChg>
      <pc:sldChg chg="modSp add del mod ord modAnim">
        <pc:chgData name="Gerjan de Ruiter" userId="5d7c516b-9dcd-41a8-99d3-54425d29895b" providerId="ADAL" clId="{0FA96F90-D2BA-450E-958C-74C05F5236DF}" dt="2021-10-07T07:07:47.155" v="103" actId="27636"/>
        <pc:sldMkLst>
          <pc:docMk/>
          <pc:sldMk cId="2662644313" sldId="271"/>
        </pc:sldMkLst>
        <pc:spChg chg="mod">
          <ac:chgData name="Gerjan de Ruiter" userId="5d7c516b-9dcd-41a8-99d3-54425d29895b" providerId="ADAL" clId="{0FA96F90-D2BA-450E-958C-74C05F5236DF}" dt="2021-10-07T07:07:47.155" v="103" actId="27636"/>
          <ac:spMkLst>
            <pc:docMk/>
            <pc:sldMk cId="2662644313" sldId="271"/>
            <ac:spMk id="3" creationId="{B8143420-DB54-4D6E-B639-252390DA97EB}"/>
          </ac:spMkLst>
        </pc:spChg>
      </pc:sldChg>
      <pc:sldChg chg="modSp modAnim modNotesTx">
        <pc:chgData name="Gerjan de Ruiter" userId="5d7c516b-9dcd-41a8-99d3-54425d29895b" providerId="ADAL" clId="{0FA96F90-D2BA-450E-958C-74C05F5236DF}" dt="2021-10-07T07:12:18.324" v="462" actId="20577"/>
        <pc:sldMkLst>
          <pc:docMk/>
          <pc:sldMk cId="1586665340" sldId="277"/>
        </pc:sldMkLst>
        <pc:spChg chg="mod">
          <ac:chgData name="Gerjan de Ruiter" userId="5d7c516b-9dcd-41a8-99d3-54425d29895b" providerId="ADAL" clId="{0FA96F90-D2BA-450E-958C-74C05F5236DF}" dt="2021-10-07T07:11:55.418" v="445" actId="20577"/>
          <ac:spMkLst>
            <pc:docMk/>
            <pc:sldMk cId="1586665340" sldId="277"/>
            <ac:spMk id="3" creationId="{14D65462-0EC3-4B96-882F-6D4496E7A5B6}"/>
          </ac:spMkLst>
        </pc:spChg>
      </pc:sldChg>
      <pc:sldChg chg="addSp delSp modSp mod ord modAnim">
        <pc:chgData name="Gerjan de Ruiter" userId="5d7c516b-9dcd-41a8-99d3-54425d29895b" providerId="ADAL" clId="{0FA96F90-D2BA-450E-958C-74C05F5236DF}" dt="2021-10-07T07:21:50.860" v="983"/>
        <pc:sldMkLst>
          <pc:docMk/>
          <pc:sldMk cId="2015782629" sldId="278"/>
        </pc:sldMkLst>
        <pc:spChg chg="mod">
          <ac:chgData name="Gerjan de Ruiter" userId="5d7c516b-9dcd-41a8-99d3-54425d29895b" providerId="ADAL" clId="{0FA96F90-D2BA-450E-958C-74C05F5236DF}" dt="2021-10-07T07:21:41.453" v="979" actId="20577"/>
          <ac:spMkLst>
            <pc:docMk/>
            <pc:sldMk cId="2015782629" sldId="278"/>
            <ac:spMk id="3" creationId="{670CFB95-A91E-4C4D-86AB-39B1669CD7D7}"/>
          </ac:spMkLst>
        </pc:spChg>
        <pc:spChg chg="del">
          <ac:chgData name="Gerjan de Ruiter" userId="5d7c516b-9dcd-41a8-99d3-54425d29895b" providerId="ADAL" clId="{0FA96F90-D2BA-450E-958C-74C05F5236DF}" dt="2021-10-07T07:15:29.206" v="590"/>
          <ac:spMkLst>
            <pc:docMk/>
            <pc:sldMk cId="2015782629" sldId="278"/>
            <ac:spMk id="4" creationId="{727BB5B5-EDE0-403E-96C6-58761C72CFB3}"/>
          </ac:spMkLst>
        </pc:spChg>
        <pc:picChg chg="add mod">
          <ac:chgData name="Gerjan de Ruiter" userId="5d7c516b-9dcd-41a8-99d3-54425d29895b" providerId="ADAL" clId="{0FA96F90-D2BA-450E-958C-74C05F5236DF}" dt="2021-10-07T07:15:42.454" v="593" actId="18131"/>
          <ac:picMkLst>
            <pc:docMk/>
            <pc:sldMk cId="2015782629" sldId="278"/>
            <ac:picMk id="1026" creationId="{04B794B8-C5FD-4CB3-B241-8D9357095DC7}"/>
          </ac:picMkLst>
        </pc:picChg>
      </pc:sldChg>
      <pc:sldChg chg="del">
        <pc:chgData name="Gerjan de Ruiter" userId="5d7c516b-9dcd-41a8-99d3-54425d29895b" providerId="ADAL" clId="{0FA96F90-D2BA-450E-958C-74C05F5236DF}" dt="2021-10-07T07:14:58.045" v="589" actId="47"/>
        <pc:sldMkLst>
          <pc:docMk/>
          <pc:sldMk cId="4117775677" sldId="279"/>
        </pc:sldMkLst>
      </pc:sldChg>
      <pc:sldChg chg="modSp mod ord modAnim">
        <pc:chgData name="Gerjan de Ruiter" userId="5d7c516b-9dcd-41a8-99d3-54425d29895b" providerId="ADAL" clId="{0FA96F90-D2BA-450E-958C-74C05F5236DF}" dt="2021-10-07T07:48:29.725" v="1955"/>
        <pc:sldMkLst>
          <pc:docMk/>
          <pc:sldMk cId="4098799975" sldId="280"/>
        </pc:sldMkLst>
        <pc:spChg chg="mod">
          <ac:chgData name="Gerjan de Ruiter" userId="5d7c516b-9dcd-41a8-99d3-54425d29895b" providerId="ADAL" clId="{0FA96F90-D2BA-450E-958C-74C05F5236DF}" dt="2021-10-07T07:47:03.129" v="1671" actId="313"/>
          <ac:spMkLst>
            <pc:docMk/>
            <pc:sldMk cId="4098799975" sldId="280"/>
            <ac:spMk id="2" creationId="{1C9A46AE-CBC7-4AFA-B735-104CF813871F}"/>
          </ac:spMkLst>
        </pc:spChg>
        <pc:spChg chg="mod">
          <ac:chgData name="Gerjan de Ruiter" userId="5d7c516b-9dcd-41a8-99d3-54425d29895b" providerId="ADAL" clId="{0FA96F90-D2BA-450E-958C-74C05F5236DF}" dt="2021-10-07T07:48:26.166" v="1954" actId="313"/>
          <ac:spMkLst>
            <pc:docMk/>
            <pc:sldMk cId="4098799975" sldId="280"/>
            <ac:spMk id="3" creationId="{A0ED1DC9-9B57-45A9-9A8F-9BC883641B1A}"/>
          </ac:spMkLst>
        </pc:spChg>
      </pc:sldChg>
      <pc:sldChg chg="modSp modNotesTx">
        <pc:chgData name="Gerjan de Ruiter" userId="5d7c516b-9dcd-41a8-99d3-54425d29895b" providerId="ADAL" clId="{0FA96F90-D2BA-450E-958C-74C05F5236DF}" dt="2021-10-07T08:00:08.493" v="2299" actId="20577"/>
        <pc:sldMkLst>
          <pc:docMk/>
          <pc:sldMk cId="277109980" sldId="281"/>
        </pc:sldMkLst>
        <pc:picChg chg="mod">
          <ac:chgData name="Gerjan de Ruiter" userId="5d7c516b-9dcd-41a8-99d3-54425d29895b" providerId="ADAL" clId="{0FA96F90-D2BA-450E-958C-74C05F5236DF}" dt="2021-10-07T08:00:01.107" v="2268"/>
          <ac:picMkLst>
            <pc:docMk/>
            <pc:sldMk cId="277109980" sldId="281"/>
            <ac:picMk id="17" creationId="{228B51DF-857B-4A1B-8962-2174B8641954}"/>
          </ac:picMkLst>
        </pc:picChg>
      </pc:sldChg>
      <pc:sldChg chg="modSp ord modAnim modNotesTx">
        <pc:chgData name="Gerjan de Ruiter" userId="5d7c516b-9dcd-41a8-99d3-54425d29895b" providerId="ADAL" clId="{0FA96F90-D2BA-450E-958C-74C05F5236DF}" dt="2021-10-07T09:54:51.268" v="2420" actId="20577"/>
        <pc:sldMkLst>
          <pc:docMk/>
          <pc:sldMk cId="487613896" sldId="282"/>
        </pc:sldMkLst>
        <pc:spChg chg="mod">
          <ac:chgData name="Gerjan de Ruiter" userId="5d7c516b-9dcd-41a8-99d3-54425d29895b" providerId="ADAL" clId="{0FA96F90-D2BA-450E-958C-74C05F5236DF}" dt="2021-10-07T07:13:43.850" v="560" actId="20577"/>
          <ac:spMkLst>
            <pc:docMk/>
            <pc:sldMk cId="487613896" sldId="282"/>
            <ac:spMk id="2" creationId="{268B1978-4E5D-4F46-A4FB-DB02698A1759}"/>
          </ac:spMkLst>
        </pc:spChg>
        <pc:spChg chg="mod">
          <ac:chgData name="Gerjan de Ruiter" userId="5d7c516b-9dcd-41a8-99d3-54425d29895b" providerId="ADAL" clId="{0FA96F90-D2BA-450E-958C-74C05F5236DF}" dt="2021-10-07T07:13:31.151" v="550" actId="20577"/>
          <ac:spMkLst>
            <pc:docMk/>
            <pc:sldMk cId="487613896" sldId="282"/>
            <ac:spMk id="3" creationId="{B8143420-DB54-4D6E-B639-252390DA97EB}"/>
          </ac:spMkLst>
        </pc:spChg>
      </pc:sldChg>
      <pc:sldChg chg="addSp delSp modSp add mod modAnim">
        <pc:chgData name="Gerjan de Ruiter" userId="5d7c516b-9dcd-41a8-99d3-54425d29895b" providerId="ADAL" clId="{0FA96F90-D2BA-450E-958C-74C05F5236DF}" dt="2021-10-07T07:22:42.274" v="1047"/>
        <pc:sldMkLst>
          <pc:docMk/>
          <pc:sldMk cId="3688902407" sldId="283"/>
        </pc:sldMkLst>
        <pc:spChg chg="mod">
          <ac:chgData name="Gerjan de Ruiter" userId="5d7c516b-9dcd-41a8-99d3-54425d29895b" providerId="ADAL" clId="{0FA96F90-D2BA-450E-958C-74C05F5236DF}" dt="2021-10-07T07:12:45.667" v="469" actId="20577"/>
          <ac:spMkLst>
            <pc:docMk/>
            <pc:sldMk cId="3688902407" sldId="283"/>
            <ac:spMk id="2" creationId="{268B1978-4E5D-4F46-A4FB-DB02698A1759}"/>
          </ac:spMkLst>
        </pc:spChg>
        <pc:spChg chg="mod">
          <ac:chgData name="Gerjan de Ruiter" userId="5d7c516b-9dcd-41a8-99d3-54425d29895b" providerId="ADAL" clId="{0FA96F90-D2BA-450E-958C-74C05F5236DF}" dt="2021-10-07T07:22:39.573" v="1046" actId="20577"/>
          <ac:spMkLst>
            <pc:docMk/>
            <pc:sldMk cId="3688902407" sldId="283"/>
            <ac:spMk id="3" creationId="{B8143420-DB54-4D6E-B639-252390DA97EB}"/>
          </ac:spMkLst>
        </pc:spChg>
        <pc:spChg chg="add del mod">
          <ac:chgData name="Gerjan de Ruiter" userId="5d7c516b-9dcd-41a8-99d3-54425d29895b" providerId="ADAL" clId="{0FA96F90-D2BA-450E-958C-74C05F5236DF}" dt="2021-10-07T07:14:10.881" v="563"/>
          <ac:spMkLst>
            <pc:docMk/>
            <pc:sldMk cId="3688902407" sldId="283"/>
            <ac:spMk id="4" creationId="{24C464F0-6DE0-4C71-A0C6-505721767045}"/>
          </ac:spMkLst>
        </pc:spChg>
        <pc:picChg chg="add del mod">
          <ac:chgData name="Gerjan de Ruiter" userId="5d7c516b-9dcd-41a8-99d3-54425d29895b" providerId="ADAL" clId="{0FA96F90-D2BA-450E-958C-74C05F5236DF}" dt="2021-10-07T07:14:07.117" v="562" actId="478"/>
          <ac:picMkLst>
            <pc:docMk/>
            <pc:sldMk cId="3688902407" sldId="283"/>
            <ac:picMk id="6" creationId="{F9FB2A5F-4CA1-4400-BD2E-8206C5029B08}"/>
          </ac:picMkLst>
        </pc:picChg>
        <pc:picChg chg="add mod">
          <ac:chgData name="Gerjan de Ruiter" userId="5d7c516b-9dcd-41a8-99d3-54425d29895b" providerId="ADAL" clId="{0FA96F90-D2BA-450E-958C-74C05F5236DF}" dt="2021-10-07T07:14:10.881" v="563"/>
          <ac:picMkLst>
            <pc:docMk/>
            <pc:sldMk cId="3688902407" sldId="283"/>
            <ac:picMk id="8" creationId="{DB6538BD-C1F2-4131-B669-663F069AC5FC}"/>
          </ac:picMkLst>
        </pc:picChg>
      </pc:sldChg>
      <pc:sldChg chg="addSp delSp modSp add mod modAnim">
        <pc:chgData name="Gerjan de Ruiter" userId="5d7c516b-9dcd-41a8-99d3-54425d29895b" providerId="ADAL" clId="{0FA96F90-D2BA-450E-958C-74C05F5236DF}" dt="2021-10-07T07:37:23.936" v="1224" actId="20577"/>
        <pc:sldMkLst>
          <pc:docMk/>
          <pc:sldMk cId="3619884605" sldId="284"/>
        </pc:sldMkLst>
        <pc:spChg chg="mod">
          <ac:chgData name="Gerjan de Ruiter" userId="5d7c516b-9dcd-41a8-99d3-54425d29895b" providerId="ADAL" clId="{0FA96F90-D2BA-450E-958C-74C05F5236DF}" dt="2021-10-07T07:22:08.373" v="1001" actId="313"/>
          <ac:spMkLst>
            <pc:docMk/>
            <pc:sldMk cId="3619884605" sldId="284"/>
            <ac:spMk id="2" creationId="{268B1978-4E5D-4F46-A4FB-DB02698A1759}"/>
          </ac:spMkLst>
        </pc:spChg>
        <pc:spChg chg="mod">
          <ac:chgData name="Gerjan de Ruiter" userId="5d7c516b-9dcd-41a8-99d3-54425d29895b" providerId="ADAL" clId="{0FA96F90-D2BA-450E-958C-74C05F5236DF}" dt="2021-10-07T07:37:23.936" v="1224" actId="20577"/>
          <ac:spMkLst>
            <pc:docMk/>
            <pc:sldMk cId="3619884605" sldId="284"/>
            <ac:spMk id="3" creationId="{B8143420-DB54-4D6E-B639-252390DA97EB}"/>
          </ac:spMkLst>
        </pc:spChg>
        <pc:spChg chg="add del mod">
          <ac:chgData name="Gerjan de Ruiter" userId="5d7c516b-9dcd-41a8-99d3-54425d29895b" providerId="ADAL" clId="{0FA96F90-D2BA-450E-958C-74C05F5236DF}" dt="2021-10-07T07:24:37.232" v="1050"/>
          <ac:spMkLst>
            <pc:docMk/>
            <pc:sldMk cId="3619884605" sldId="284"/>
            <ac:spMk id="4" creationId="{58448EC5-157F-4967-AE56-F903311C6EE5}"/>
          </ac:spMkLst>
        </pc:spChg>
        <pc:spChg chg="add del mod">
          <ac:chgData name="Gerjan de Ruiter" userId="5d7c516b-9dcd-41a8-99d3-54425d29895b" providerId="ADAL" clId="{0FA96F90-D2BA-450E-958C-74C05F5236DF}" dt="2021-10-07T07:24:49.597" v="1054"/>
          <ac:spMkLst>
            <pc:docMk/>
            <pc:sldMk cId="3619884605" sldId="284"/>
            <ac:spMk id="5" creationId="{892CE13F-FA83-4FA4-AC2C-6F9CEEB27AC9}"/>
          </ac:spMkLst>
        </pc:spChg>
        <pc:spChg chg="add del mod">
          <ac:chgData name="Gerjan de Ruiter" userId="5d7c516b-9dcd-41a8-99d3-54425d29895b" providerId="ADAL" clId="{0FA96F90-D2BA-450E-958C-74C05F5236DF}" dt="2021-10-07T07:25:05.445" v="1057"/>
          <ac:spMkLst>
            <pc:docMk/>
            <pc:sldMk cId="3619884605" sldId="284"/>
            <ac:spMk id="6" creationId="{5B74200A-5EFF-466D-8C23-1A53CD8A2199}"/>
          </ac:spMkLst>
        </pc:spChg>
        <pc:spChg chg="add del mod">
          <ac:chgData name="Gerjan de Ruiter" userId="5d7c516b-9dcd-41a8-99d3-54425d29895b" providerId="ADAL" clId="{0FA96F90-D2BA-450E-958C-74C05F5236DF}" dt="2021-10-07T07:25:17.950" v="1061" actId="478"/>
          <ac:spMkLst>
            <pc:docMk/>
            <pc:sldMk cId="3619884605" sldId="284"/>
            <ac:spMk id="7" creationId="{222E8DF8-F11D-4310-BD7F-96E8D46CF183}"/>
          </ac:spMkLst>
        </pc:spChg>
        <pc:picChg chg="del">
          <ac:chgData name="Gerjan de Ruiter" userId="5d7c516b-9dcd-41a8-99d3-54425d29895b" providerId="ADAL" clId="{0FA96F90-D2BA-450E-958C-74C05F5236DF}" dt="2021-10-07T07:23:02.594" v="1049" actId="478"/>
          <ac:picMkLst>
            <pc:docMk/>
            <pc:sldMk cId="3619884605" sldId="284"/>
            <ac:picMk id="8" creationId="{DB6538BD-C1F2-4131-B669-663F069AC5FC}"/>
          </ac:picMkLst>
        </pc:picChg>
        <pc:picChg chg="add del mod">
          <ac:chgData name="Gerjan de Ruiter" userId="5d7c516b-9dcd-41a8-99d3-54425d29895b" providerId="ADAL" clId="{0FA96F90-D2BA-450E-958C-74C05F5236DF}" dt="2021-10-07T07:24:52.716" v="1056" actId="478"/>
          <ac:picMkLst>
            <pc:docMk/>
            <pc:sldMk cId="3619884605" sldId="284"/>
            <ac:picMk id="10" creationId="{850B825D-9C8F-4AB1-A36C-2883E88BFFED}"/>
          </ac:picMkLst>
        </pc:picChg>
        <pc:picChg chg="del">
          <ac:chgData name="Gerjan de Ruiter" userId="5d7c516b-9dcd-41a8-99d3-54425d29895b" providerId="ADAL" clId="{0FA96F90-D2BA-450E-958C-74C05F5236DF}" dt="2021-10-07T07:25:18.733" v="1062" actId="478"/>
          <ac:picMkLst>
            <pc:docMk/>
            <pc:sldMk cId="3619884605" sldId="284"/>
            <ac:picMk id="1026" creationId="{B9C71612-69AA-4532-853C-575E065FA2F6}"/>
          </ac:picMkLst>
        </pc:picChg>
        <pc:picChg chg="add del mod">
          <ac:chgData name="Gerjan de Ruiter" userId="5d7c516b-9dcd-41a8-99d3-54425d29895b" providerId="ADAL" clId="{0FA96F90-D2BA-450E-958C-74C05F5236DF}" dt="2021-10-07T07:24:47.432" v="1053" actId="478"/>
          <ac:picMkLst>
            <pc:docMk/>
            <pc:sldMk cId="3619884605" sldId="284"/>
            <ac:picMk id="2050" creationId="{C42B6E0A-FC4D-4A2D-8EAF-873548D0E948}"/>
          </ac:picMkLst>
        </pc:picChg>
        <pc:picChg chg="add del mod">
          <ac:chgData name="Gerjan de Ruiter" userId="5d7c516b-9dcd-41a8-99d3-54425d29895b" providerId="ADAL" clId="{0FA96F90-D2BA-450E-958C-74C05F5236DF}" dt="2021-10-07T07:25:16.620" v="1060" actId="478"/>
          <ac:picMkLst>
            <pc:docMk/>
            <pc:sldMk cId="3619884605" sldId="284"/>
            <ac:picMk id="2052" creationId="{2DF8149C-2F2F-4271-8FDD-BABBDB5C660E}"/>
          </ac:picMkLst>
        </pc:picChg>
        <pc:picChg chg="add mod">
          <ac:chgData name="Gerjan de Ruiter" userId="5d7c516b-9dcd-41a8-99d3-54425d29895b" providerId="ADAL" clId="{0FA96F90-D2BA-450E-958C-74C05F5236DF}" dt="2021-10-07T07:25:29.864" v="1068" actId="14100"/>
          <ac:picMkLst>
            <pc:docMk/>
            <pc:sldMk cId="3619884605" sldId="284"/>
            <ac:picMk id="2054" creationId="{77B95631-5076-4354-89B7-DE67DD4BD17D}"/>
          </ac:picMkLst>
        </pc:picChg>
      </pc:sldChg>
      <pc:sldChg chg="addSp delSp modSp new">
        <pc:chgData name="Gerjan de Ruiter" userId="5d7c516b-9dcd-41a8-99d3-54425d29895b" providerId="ADAL" clId="{0FA96F90-D2BA-450E-958C-74C05F5236DF}" dt="2021-10-07T07:25:50.987" v="1070"/>
        <pc:sldMkLst>
          <pc:docMk/>
          <pc:sldMk cId="1477734122" sldId="285"/>
        </pc:sldMkLst>
        <pc:spChg chg="del">
          <ac:chgData name="Gerjan de Ruiter" userId="5d7c516b-9dcd-41a8-99d3-54425d29895b" providerId="ADAL" clId="{0FA96F90-D2BA-450E-958C-74C05F5236DF}" dt="2021-10-07T07:25:50.987" v="1070"/>
          <ac:spMkLst>
            <pc:docMk/>
            <pc:sldMk cId="1477734122" sldId="285"/>
            <ac:spMk id="2" creationId="{AFBE2233-39CE-483D-8561-DE70B02FD9BF}"/>
          </ac:spMkLst>
        </pc:spChg>
        <pc:picChg chg="add mod">
          <ac:chgData name="Gerjan de Ruiter" userId="5d7c516b-9dcd-41a8-99d3-54425d29895b" providerId="ADAL" clId="{0FA96F90-D2BA-450E-958C-74C05F5236DF}" dt="2021-10-07T07:25:50.987" v="1070"/>
          <ac:picMkLst>
            <pc:docMk/>
            <pc:sldMk cId="1477734122" sldId="285"/>
            <ac:picMk id="3" creationId="{B5D75718-C246-40A8-8D35-FAC3EEA65C5D}"/>
          </ac:picMkLst>
        </pc:picChg>
      </pc:sldChg>
      <pc:sldChg chg="addSp delSp modSp new mod modClrScheme modAnim chgLayout">
        <pc:chgData name="Gerjan de Ruiter" userId="5d7c516b-9dcd-41a8-99d3-54425d29895b" providerId="ADAL" clId="{0FA96F90-D2BA-450E-958C-74C05F5236DF}" dt="2021-10-07T07:46:25.244" v="1596"/>
        <pc:sldMkLst>
          <pc:docMk/>
          <pc:sldMk cId="215108021" sldId="286"/>
        </pc:sldMkLst>
        <pc:spChg chg="del mod ord">
          <ac:chgData name="Gerjan de Ruiter" userId="5d7c516b-9dcd-41a8-99d3-54425d29895b" providerId="ADAL" clId="{0FA96F90-D2BA-450E-958C-74C05F5236DF}" dt="2021-10-07T07:27:07.359" v="1072" actId="700"/>
          <ac:spMkLst>
            <pc:docMk/>
            <pc:sldMk cId="215108021" sldId="286"/>
            <ac:spMk id="2" creationId="{26DDE93A-CF9A-4BF1-A8FD-397F027142B9}"/>
          </ac:spMkLst>
        </pc:spChg>
        <pc:spChg chg="add del mod ord">
          <ac:chgData name="Gerjan de Ruiter" userId="5d7c516b-9dcd-41a8-99d3-54425d29895b" providerId="ADAL" clId="{0FA96F90-D2BA-450E-958C-74C05F5236DF}" dt="2021-10-07T07:45:16.075" v="1468" actId="20577"/>
          <ac:spMkLst>
            <pc:docMk/>
            <pc:sldMk cId="215108021" sldId="286"/>
            <ac:spMk id="3" creationId="{280AAA5D-0466-41B7-8CC0-5D4B1EAB1C1B}"/>
          </ac:spMkLst>
        </pc:spChg>
        <pc:spChg chg="add del mod ord">
          <ac:chgData name="Gerjan de Ruiter" userId="5d7c516b-9dcd-41a8-99d3-54425d29895b" providerId="ADAL" clId="{0FA96F90-D2BA-450E-958C-74C05F5236DF}" dt="2021-10-07T07:46:22.014" v="1595" actId="20577"/>
          <ac:spMkLst>
            <pc:docMk/>
            <pc:sldMk cId="215108021" sldId="286"/>
            <ac:spMk id="4" creationId="{0B3189BA-0797-480B-B0B1-23112AF44371}"/>
          </ac:spMkLst>
        </pc:spChg>
        <pc:spChg chg="add del mod ord">
          <ac:chgData name="Gerjan de Ruiter" userId="5d7c516b-9dcd-41a8-99d3-54425d29895b" providerId="ADAL" clId="{0FA96F90-D2BA-450E-958C-74C05F5236DF}" dt="2021-10-07T07:27:10.230" v="1073" actId="22"/>
          <ac:spMkLst>
            <pc:docMk/>
            <pc:sldMk cId="215108021" sldId="286"/>
            <ac:spMk id="5" creationId="{07A32354-FE0A-4F20-B48B-ADCDBD9445D5}"/>
          </ac:spMkLst>
        </pc:spChg>
        <pc:spChg chg="add mod ord">
          <ac:chgData name="Gerjan de Ruiter" userId="5d7c516b-9dcd-41a8-99d3-54425d29895b" providerId="ADAL" clId="{0FA96F90-D2BA-450E-958C-74C05F5236DF}" dt="2021-10-07T07:37:06.290" v="1189" actId="700"/>
          <ac:spMkLst>
            <pc:docMk/>
            <pc:sldMk cId="215108021" sldId="286"/>
            <ac:spMk id="6" creationId="{C323A62D-BEA1-493B-87D6-60C3BD223121}"/>
          </ac:spMkLst>
        </pc:spChg>
        <pc:spChg chg="add del mod">
          <ac:chgData name="Gerjan de Ruiter" userId="5d7c516b-9dcd-41a8-99d3-54425d29895b" providerId="ADAL" clId="{0FA96F90-D2BA-450E-958C-74C05F5236DF}" dt="2021-10-07T07:31:08.092" v="1125" actId="6264"/>
          <ac:spMkLst>
            <pc:docMk/>
            <pc:sldMk cId="215108021" sldId="286"/>
            <ac:spMk id="9" creationId="{86B2F1C6-7E4A-4588-9ACA-5DD3066F79D0}"/>
          </ac:spMkLst>
        </pc:spChg>
        <pc:spChg chg="add del mod">
          <ac:chgData name="Gerjan de Ruiter" userId="5d7c516b-9dcd-41a8-99d3-54425d29895b" providerId="ADAL" clId="{0FA96F90-D2BA-450E-958C-74C05F5236DF}" dt="2021-10-07T07:31:08.092" v="1125" actId="6264"/>
          <ac:spMkLst>
            <pc:docMk/>
            <pc:sldMk cId="215108021" sldId="286"/>
            <ac:spMk id="10" creationId="{5FC11E43-BF8B-41F5-A4D4-567DEE8658FB}"/>
          </ac:spMkLst>
        </pc:spChg>
        <pc:spChg chg="add del mod ord">
          <ac:chgData name="Gerjan de Ruiter" userId="5d7c516b-9dcd-41a8-99d3-54425d29895b" providerId="ADAL" clId="{0FA96F90-D2BA-450E-958C-74C05F5236DF}" dt="2021-10-07T07:31:08.092" v="1125" actId="6264"/>
          <ac:spMkLst>
            <pc:docMk/>
            <pc:sldMk cId="215108021" sldId="286"/>
            <ac:spMk id="11" creationId="{4ACBBF5F-4574-400F-8E62-4BD6FEAAF833}"/>
          </ac:spMkLst>
        </pc:spChg>
        <pc:spChg chg="add del mod ord">
          <ac:chgData name="Gerjan de Ruiter" userId="5d7c516b-9dcd-41a8-99d3-54425d29895b" providerId="ADAL" clId="{0FA96F90-D2BA-450E-958C-74C05F5236DF}" dt="2021-10-07T07:31:08.092" v="1125" actId="6264"/>
          <ac:spMkLst>
            <pc:docMk/>
            <pc:sldMk cId="215108021" sldId="286"/>
            <ac:spMk id="12" creationId="{0DDF6274-4FE7-4845-905E-66F6E39100E4}"/>
          </ac:spMkLst>
        </pc:spChg>
        <pc:spChg chg="add del mod ord">
          <ac:chgData name="Gerjan de Ruiter" userId="5d7c516b-9dcd-41a8-99d3-54425d29895b" providerId="ADAL" clId="{0FA96F90-D2BA-450E-958C-74C05F5236DF}" dt="2021-10-07T07:37:06.290" v="1189" actId="700"/>
          <ac:spMkLst>
            <pc:docMk/>
            <pc:sldMk cId="215108021" sldId="286"/>
            <ac:spMk id="13" creationId="{53E4AFC6-74E2-45B6-8D73-0DE7A18F57D0}"/>
          </ac:spMkLst>
        </pc:spChg>
        <pc:spChg chg="add del mod ord">
          <ac:chgData name="Gerjan de Ruiter" userId="5d7c516b-9dcd-41a8-99d3-54425d29895b" providerId="ADAL" clId="{0FA96F90-D2BA-450E-958C-74C05F5236DF}" dt="2021-10-07T07:37:06.290" v="1189" actId="700"/>
          <ac:spMkLst>
            <pc:docMk/>
            <pc:sldMk cId="215108021" sldId="286"/>
            <ac:spMk id="14" creationId="{0AAB579D-AA3A-4471-AEBD-B19A740DCEEE}"/>
          </ac:spMkLst>
        </pc:spChg>
        <pc:spChg chg="add del mod ord">
          <ac:chgData name="Gerjan de Ruiter" userId="5d7c516b-9dcd-41a8-99d3-54425d29895b" providerId="ADAL" clId="{0FA96F90-D2BA-450E-958C-74C05F5236DF}" dt="2021-10-07T07:37:06.290" v="1189" actId="700"/>
          <ac:spMkLst>
            <pc:docMk/>
            <pc:sldMk cId="215108021" sldId="286"/>
            <ac:spMk id="15" creationId="{286F56E0-D734-45F9-968D-8B76972237A6}"/>
          </ac:spMkLst>
        </pc:spChg>
        <pc:spChg chg="add del mod">
          <ac:chgData name="Gerjan de Ruiter" userId="5d7c516b-9dcd-41a8-99d3-54425d29895b" providerId="ADAL" clId="{0FA96F90-D2BA-450E-958C-74C05F5236DF}" dt="2021-10-07T07:37:05.472" v="1187" actId="478"/>
          <ac:spMkLst>
            <pc:docMk/>
            <pc:sldMk cId="215108021" sldId="286"/>
            <ac:spMk id="18" creationId="{FA60E25E-DE94-4EB8-883D-DCA97F5EDD08}"/>
          </ac:spMkLst>
        </pc:spChg>
        <pc:picChg chg="add del mod ord modCrop">
          <ac:chgData name="Gerjan de Ruiter" userId="5d7c516b-9dcd-41a8-99d3-54425d29895b" providerId="ADAL" clId="{0FA96F90-D2BA-450E-958C-74C05F5236DF}" dt="2021-10-07T07:37:06.290" v="1189" actId="700"/>
          <ac:picMkLst>
            <pc:docMk/>
            <pc:sldMk cId="215108021" sldId="286"/>
            <ac:picMk id="8" creationId="{9F6EB9B1-D5CE-4559-AA64-1BEB63BB6719}"/>
          </ac:picMkLst>
        </pc:picChg>
        <pc:picChg chg="add del">
          <ac:chgData name="Gerjan de Ruiter" userId="5d7c516b-9dcd-41a8-99d3-54425d29895b" providerId="ADAL" clId="{0FA96F90-D2BA-450E-958C-74C05F5236DF}" dt="2021-10-07T07:37:05.926" v="1188"/>
          <ac:picMkLst>
            <pc:docMk/>
            <pc:sldMk cId="215108021" sldId="286"/>
            <ac:picMk id="16" creationId="{3678B590-D6F1-4F15-8CA9-48F18809EEE0}"/>
          </ac:picMkLst>
        </pc:picChg>
        <pc:picChg chg="add del mod">
          <ac:chgData name="Gerjan de Ruiter" userId="5d7c516b-9dcd-41a8-99d3-54425d29895b" providerId="ADAL" clId="{0FA96F90-D2BA-450E-958C-74C05F5236DF}" dt="2021-10-07T07:37:04.968" v="1186"/>
          <ac:picMkLst>
            <pc:docMk/>
            <pc:sldMk cId="215108021" sldId="286"/>
            <ac:picMk id="19" creationId="{4152A706-AE79-4319-AF57-B9905D3769CC}"/>
          </ac:picMkLst>
        </pc:picChg>
      </pc:sldChg>
      <pc:sldChg chg="addSp delSp modSp new del mod modClrScheme chgLayout">
        <pc:chgData name="Gerjan de Ruiter" userId="5d7c516b-9dcd-41a8-99d3-54425d29895b" providerId="ADAL" clId="{0FA96F90-D2BA-450E-958C-74C05F5236DF}" dt="2021-10-07T07:40:34.735" v="1240" actId="47"/>
        <pc:sldMkLst>
          <pc:docMk/>
          <pc:sldMk cId="149822262" sldId="287"/>
        </pc:sldMkLst>
        <pc:spChg chg="del">
          <ac:chgData name="Gerjan de Ruiter" userId="5d7c516b-9dcd-41a8-99d3-54425d29895b" providerId="ADAL" clId="{0FA96F90-D2BA-450E-958C-74C05F5236DF}" dt="2021-10-07T07:38:05.960" v="1226" actId="700"/>
          <ac:spMkLst>
            <pc:docMk/>
            <pc:sldMk cId="149822262" sldId="287"/>
            <ac:spMk id="2" creationId="{94F82E4A-8CF2-44B2-AB37-51B4C0DAB576}"/>
          </ac:spMkLst>
        </pc:spChg>
        <pc:spChg chg="del">
          <ac:chgData name="Gerjan de Ruiter" userId="5d7c516b-9dcd-41a8-99d3-54425d29895b" providerId="ADAL" clId="{0FA96F90-D2BA-450E-958C-74C05F5236DF}" dt="2021-10-07T07:38:05.960" v="1226" actId="700"/>
          <ac:spMkLst>
            <pc:docMk/>
            <pc:sldMk cId="149822262" sldId="287"/>
            <ac:spMk id="3" creationId="{F434AEA3-152A-4FA3-A39B-F7D6C4FEE22D}"/>
          </ac:spMkLst>
        </pc:spChg>
        <pc:spChg chg="del mod ord">
          <ac:chgData name="Gerjan de Ruiter" userId="5d7c516b-9dcd-41a8-99d3-54425d29895b" providerId="ADAL" clId="{0FA96F90-D2BA-450E-958C-74C05F5236DF}" dt="2021-10-07T07:38:05.960" v="1226" actId="700"/>
          <ac:spMkLst>
            <pc:docMk/>
            <pc:sldMk cId="149822262" sldId="287"/>
            <ac:spMk id="4" creationId="{152AA762-AA60-4D6E-AD55-421CF4FE907E}"/>
          </ac:spMkLst>
        </pc:spChg>
        <pc:spChg chg="del">
          <ac:chgData name="Gerjan de Ruiter" userId="5d7c516b-9dcd-41a8-99d3-54425d29895b" providerId="ADAL" clId="{0FA96F90-D2BA-450E-958C-74C05F5236DF}" dt="2021-10-07T07:38:05.960" v="1226" actId="700"/>
          <ac:spMkLst>
            <pc:docMk/>
            <pc:sldMk cId="149822262" sldId="287"/>
            <ac:spMk id="5" creationId="{A9567CEA-817E-4EDF-BD34-9BABC6D60AC0}"/>
          </ac:spMkLst>
        </pc:spChg>
        <pc:spChg chg="add del mod ord">
          <ac:chgData name="Gerjan de Ruiter" userId="5d7c516b-9dcd-41a8-99d3-54425d29895b" providerId="ADAL" clId="{0FA96F90-D2BA-450E-958C-74C05F5236DF}" dt="2021-10-07T07:39:02.353" v="1235"/>
          <ac:spMkLst>
            <pc:docMk/>
            <pc:sldMk cId="149822262" sldId="287"/>
            <ac:spMk id="6" creationId="{A77FA69C-54E8-4B8D-8F8B-94CE977A39BD}"/>
          </ac:spMkLst>
        </pc:spChg>
        <pc:spChg chg="add mod">
          <ac:chgData name="Gerjan de Ruiter" userId="5d7c516b-9dcd-41a8-99d3-54425d29895b" providerId="ADAL" clId="{0FA96F90-D2BA-450E-958C-74C05F5236DF}" dt="2021-10-07T07:39:41.378" v="1239" actId="478"/>
          <ac:spMkLst>
            <pc:docMk/>
            <pc:sldMk cId="149822262" sldId="287"/>
            <ac:spMk id="8" creationId="{D71A3FD0-244D-4D2B-BB52-568B25A987D6}"/>
          </ac:spMkLst>
        </pc:spChg>
        <pc:spChg chg="add del mod">
          <ac:chgData name="Gerjan de Ruiter" userId="5d7c516b-9dcd-41a8-99d3-54425d29895b" providerId="ADAL" clId="{0FA96F90-D2BA-450E-958C-74C05F5236DF}" dt="2021-10-07T07:39:06.664" v="1237" actId="26606"/>
          <ac:spMkLst>
            <pc:docMk/>
            <pc:sldMk cId="149822262" sldId="287"/>
            <ac:spMk id="73" creationId="{0F930F47-E691-43FE-B388-9F63C3763587}"/>
          </ac:spMkLst>
        </pc:spChg>
        <pc:spChg chg="add mod">
          <ac:chgData name="Gerjan de Ruiter" userId="5d7c516b-9dcd-41a8-99d3-54425d29895b" providerId="ADAL" clId="{0FA96F90-D2BA-450E-958C-74C05F5236DF}" dt="2021-10-07T07:39:06.664" v="1238" actId="26606"/>
          <ac:spMkLst>
            <pc:docMk/>
            <pc:sldMk cId="149822262" sldId="287"/>
            <ac:spMk id="3078" creationId="{2AE45513-36B5-47C6-84F3-138C267D7252}"/>
          </ac:spMkLst>
        </pc:spChg>
        <pc:picChg chg="add del mod">
          <ac:chgData name="Gerjan de Ruiter" userId="5d7c516b-9dcd-41a8-99d3-54425d29895b" providerId="ADAL" clId="{0FA96F90-D2BA-450E-958C-74C05F5236DF}" dt="2021-10-07T07:38:23.239" v="1234"/>
          <ac:picMkLst>
            <pc:docMk/>
            <pc:sldMk cId="149822262" sldId="287"/>
            <ac:picMk id="3074" creationId="{7A8715BD-EE4B-42AF-8E57-905ED4D245FA}"/>
          </ac:picMkLst>
        </pc:picChg>
        <pc:picChg chg="add del mod">
          <ac:chgData name="Gerjan de Ruiter" userId="5d7c516b-9dcd-41a8-99d3-54425d29895b" providerId="ADAL" clId="{0FA96F90-D2BA-450E-958C-74C05F5236DF}" dt="2021-10-07T07:39:41.378" v="1239" actId="478"/>
          <ac:picMkLst>
            <pc:docMk/>
            <pc:sldMk cId="149822262" sldId="287"/>
            <ac:picMk id="3076" creationId="{4A399B68-28CA-451E-91E0-6780F44EB423}"/>
          </ac:picMkLst>
        </pc:picChg>
      </pc:sldChg>
      <pc:sldChg chg="addSp delSp modSp new mod modClrScheme modAnim chgLayout">
        <pc:chgData name="Gerjan de Ruiter" userId="5d7c516b-9dcd-41a8-99d3-54425d29895b" providerId="ADAL" clId="{0FA96F90-D2BA-450E-958C-74C05F5236DF}" dt="2021-10-07T07:53:54.564" v="2230" actId="20577"/>
        <pc:sldMkLst>
          <pc:docMk/>
          <pc:sldMk cId="3394049902" sldId="287"/>
        </pc:sldMkLst>
        <pc:spChg chg="mod ord">
          <ac:chgData name="Gerjan de Ruiter" userId="5d7c516b-9dcd-41a8-99d3-54425d29895b" providerId="ADAL" clId="{0FA96F90-D2BA-450E-958C-74C05F5236DF}" dt="2021-10-07T07:51:24.015" v="2010" actId="26606"/>
          <ac:spMkLst>
            <pc:docMk/>
            <pc:sldMk cId="3394049902" sldId="287"/>
            <ac:spMk id="2" creationId="{0F094AE4-6391-4246-9714-27609680FB70}"/>
          </ac:spMkLst>
        </pc:spChg>
        <pc:spChg chg="add del mod">
          <ac:chgData name="Gerjan de Ruiter" userId="5d7c516b-9dcd-41a8-99d3-54425d29895b" providerId="ADAL" clId="{0FA96F90-D2BA-450E-958C-74C05F5236DF}" dt="2021-10-07T07:53:54.564" v="2230" actId="20577"/>
          <ac:spMkLst>
            <pc:docMk/>
            <pc:sldMk cId="3394049902" sldId="287"/>
            <ac:spMk id="3" creationId="{1DEE02E8-7147-4682-A30D-79ED3B63A20E}"/>
          </ac:spMkLst>
        </pc:spChg>
        <pc:spChg chg="add del mod ord">
          <ac:chgData name="Gerjan de Ruiter" userId="5d7c516b-9dcd-41a8-99d3-54425d29895b" providerId="ADAL" clId="{0FA96F90-D2BA-450E-958C-74C05F5236DF}" dt="2021-10-07T07:51:19.953" v="2009"/>
          <ac:spMkLst>
            <pc:docMk/>
            <pc:sldMk cId="3394049902" sldId="287"/>
            <ac:spMk id="4" creationId="{547ACB71-2854-4AE0-BC10-553467041B98}"/>
          </ac:spMkLst>
        </pc:spChg>
        <pc:spChg chg="add del">
          <ac:chgData name="Gerjan de Ruiter" userId="5d7c516b-9dcd-41a8-99d3-54425d29895b" providerId="ADAL" clId="{0FA96F90-D2BA-450E-958C-74C05F5236DF}" dt="2021-10-07T07:51:24.015" v="2010" actId="26606"/>
          <ac:spMkLst>
            <pc:docMk/>
            <pc:sldMk cId="3394049902" sldId="287"/>
            <ac:spMk id="5" creationId="{2E330006-DE54-4D2C-842F-6DCDE7B35D26}"/>
          </ac:spMkLst>
        </pc:spChg>
        <pc:spChg chg="add del mod ord">
          <ac:chgData name="Gerjan de Ruiter" userId="5d7c516b-9dcd-41a8-99d3-54425d29895b" providerId="ADAL" clId="{0FA96F90-D2BA-450E-958C-74C05F5236DF}" dt="2021-10-07T07:49:42.658" v="1994" actId="700"/>
          <ac:spMkLst>
            <pc:docMk/>
            <pc:sldMk cId="3394049902" sldId="287"/>
            <ac:spMk id="6" creationId="{4BBF4009-4FF1-46CE-B096-5536379D2115}"/>
          </ac:spMkLst>
        </pc:spChg>
        <pc:spChg chg="add mod">
          <ac:chgData name="Gerjan de Ruiter" userId="5d7c516b-9dcd-41a8-99d3-54425d29895b" providerId="ADAL" clId="{0FA96F90-D2BA-450E-958C-74C05F5236DF}" dt="2021-10-07T07:51:24.015" v="2010" actId="26606"/>
          <ac:spMkLst>
            <pc:docMk/>
            <pc:sldMk cId="3394049902" sldId="287"/>
            <ac:spMk id="71" creationId="{3799B1CF-07CF-4645-8B73-E4F857CE99C4}"/>
          </ac:spMkLst>
        </pc:spChg>
        <pc:picChg chg="add mod">
          <ac:chgData name="Gerjan de Ruiter" userId="5d7c516b-9dcd-41a8-99d3-54425d29895b" providerId="ADAL" clId="{0FA96F90-D2BA-450E-958C-74C05F5236DF}" dt="2021-10-07T07:51:24.015" v="2010" actId="26606"/>
          <ac:picMkLst>
            <pc:docMk/>
            <pc:sldMk cId="3394049902" sldId="287"/>
            <ac:picMk id="6146" creationId="{96D0DA28-A730-4701-9D1C-B2438D0C9661}"/>
          </ac:picMkLst>
        </pc:picChg>
      </pc:sldChg>
      <pc:sldChg chg="addSp delSp modSp new mod modClrScheme chgLayout">
        <pc:chgData name="Gerjan de Ruiter" userId="5d7c516b-9dcd-41a8-99d3-54425d29895b" providerId="ADAL" clId="{0FA96F90-D2BA-450E-958C-74C05F5236DF}" dt="2021-10-07T07:50:06.478" v="2003" actId="18131"/>
        <pc:sldMkLst>
          <pc:docMk/>
          <pc:sldMk cId="573179160" sldId="288"/>
        </pc:sldMkLst>
        <pc:spChg chg="del">
          <ac:chgData name="Gerjan de Ruiter" userId="5d7c516b-9dcd-41a8-99d3-54425d29895b" providerId="ADAL" clId="{0FA96F90-D2BA-450E-958C-74C05F5236DF}" dt="2021-10-07T07:49:49.514" v="1996" actId="700"/>
          <ac:spMkLst>
            <pc:docMk/>
            <pc:sldMk cId="573179160" sldId="288"/>
            <ac:spMk id="2" creationId="{4667F1EC-55F3-4639-8F86-FC4C4FE3C67E}"/>
          </ac:spMkLst>
        </pc:spChg>
        <pc:spChg chg="del">
          <ac:chgData name="Gerjan de Ruiter" userId="5d7c516b-9dcd-41a8-99d3-54425d29895b" providerId="ADAL" clId="{0FA96F90-D2BA-450E-958C-74C05F5236DF}" dt="2021-10-07T07:49:49.514" v="1996" actId="700"/>
          <ac:spMkLst>
            <pc:docMk/>
            <pc:sldMk cId="573179160" sldId="288"/>
            <ac:spMk id="3" creationId="{0CCCAF78-109F-411F-A92C-BA0707DCF31A}"/>
          </ac:spMkLst>
        </pc:spChg>
        <pc:spChg chg="del mod ord">
          <ac:chgData name="Gerjan de Ruiter" userId="5d7c516b-9dcd-41a8-99d3-54425d29895b" providerId="ADAL" clId="{0FA96F90-D2BA-450E-958C-74C05F5236DF}" dt="2021-10-07T07:49:49.514" v="1996" actId="700"/>
          <ac:spMkLst>
            <pc:docMk/>
            <pc:sldMk cId="573179160" sldId="288"/>
            <ac:spMk id="4" creationId="{31D6E5CA-BEF7-43C0-8417-CBCF2E9360E7}"/>
          </ac:spMkLst>
        </pc:spChg>
        <pc:spChg chg="del">
          <ac:chgData name="Gerjan de Ruiter" userId="5d7c516b-9dcd-41a8-99d3-54425d29895b" providerId="ADAL" clId="{0FA96F90-D2BA-450E-958C-74C05F5236DF}" dt="2021-10-07T07:49:49.514" v="1996" actId="700"/>
          <ac:spMkLst>
            <pc:docMk/>
            <pc:sldMk cId="573179160" sldId="288"/>
            <ac:spMk id="5" creationId="{683D4D8D-EAE7-4076-98D4-F88F86ABBCF2}"/>
          </ac:spMkLst>
        </pc:spChg>
        <pc:spChg chg="add del mod ord">
          <ac:chgData name="Gerjan de Ruiter" userId="5d7c516b-9dcd-41a8-99d3-54425d29895b" providerId="ADAL" clId="{0FA96F90-D2BA-450E-958C-74C05F5236DF}" dt="2021-10-07T07:49:50.852" v="1997"/>
          <ac:spMkLst>
            <pc:docMk/>
            <pc:sldMk cId="573179160" sldId="288"/>
            <ac:spMk id="6" creationId="{8C30A75F-325A-430A-9B3B-77CAFB0D9257}"/>
          </ac:spMkLst>
        </pc:spChg>
        <pc:picChg chg="add mod">
          <ac:chgData name="Gerjan de Ruiter" userId="5d7c516b-9dcd-41a8-99d3-54425d29895b" providerId="ADAL" clId="{0FA96F90-D2BA-450E-958C-74C05F5236DF}" dt="2021-10-07T07:50:06.478" v="2003" actId="18131"/>
          <ac:picMkLst>
            <pc:docMk/>
            <pc:sldMk cId="573179160" sldId="288"/>
            <ac:picMk id="5122" creationId="{C746BAC6-6F46-4608-8BFB-08A48A46EB52}"/>
          </ac:picMkLst>
        </pc:picChg>
      </pc:sldChg>
      <pc:sldChg chg="addSp delSp modSp add mod modAnim">
        <pc:chgData name="Gerjan de Ruiter" userId="5d7c516b-9dcd-41a8-99d3-54425d29895b" providerId="ADAL" clId="{0FA96F90-D2BA-450E-958C-74C05F5236DF}" dt="2021-10-07T11:38:12.473" v="2763" actId="18131"/>
        <pc:sldMkLst>
          <pc:docMk/>
          <pc:sldMk cId="1951296061" sldId="289"/>
        </pc:sldMkLst>
        <pc:spChg chg="mod">
          <ac:chgData name="Gerjan de Ruiter" userId="5d7c516b-9dcd-41a8-99d3-54425d29895b" providerId="ADAL" clId="{0FA96F90-D2BA-450E-958C-74C05F5236DF}" dt="2021-10-07T07:54:22.485" v="2263" actId="20577"/>
          <ac:spMkLst>
            <pc:docMk/>
            <pc:sldMk cId="1951296061" sldId="289"/>
            <ac:spMk id="2" creationId="{0F094AE4-6391-4246-9714-27609680FB70}"/>
          </ac:spMkLst>
        </pc:spChg>
        <pc:spChg chg="mod">
          <ac:chgData name="Gerjan de Ruiter" userId="5d7c516b-9dcd-41a8-99d3-54425d29895b" providerId="ADAL" clId="{0FA96F90-D2BA-450E-958C-74C05F5236DF}" dt="2021-10-07T10:01:59.405" v="2700" actId="313"/>
          <ac:spMkLst>
            <pc:docMk/>
            <pc:sldMk cId="1951296061" sldId="289"/>
            <ac:spMk id="3" creationId="{1DEE02E8-7147-4682-A30D-79ED3B63A20E}"/>
          </ac:spMkLst>
        </pc:spChg>
        <pc:spChg chg="add del mod">
          <ac:chgData name="Gerjan de Ruiter" userId="5d7c516b-9dcd-41a8-99d3-54425d29895b" providerId="ADAL" clId="{0FA96F90-D2BA-450E-958C-74C05F5236DF}" dt="2021-10-07T11:37:43.963" v="2759"/>
          <ac:spMkLst>
            <pc:docMk/>
            <pc:sldMk cId="1951296061" sldId="289"/>
            <ac:spMk id="5" creationId="{B6CC7346-DCA3-44FD-BB39-E1D7816FBE23}"/>
          </ac:spMkLst>
        </pc:spChg>
        <pc:spChg chg="del">
          <ac:chgData name="Gerjan de Ruiter" userId="5d7c516b-9dcd-41a8-99d3-54425d29895b" providerId="ADAL" clId="{0FA96F90-D2BA-450E-958C-74C05F5236DF}" dt="2021-10-07T11:37:47.625" v="2760" actId="26606"/>
          <ac:spMkLst>
            <pc:docMk/>
            <pc:sldMk cId="1951296061" sldId="289"/>
            <ac:spMk id="71" creationId="{3799B1CF-07CF-4645-8B73-E4F857CE99C4}"/>
          </ac:spMkLst>
        </pc:spChg>
        <pc:spChg chg="add">
          <ac:chgData name="Gerjan de Ruiter" userId="5d7c516b-9dcd-41a8-99d3-54425d29895b" providerId="ADAL" clId="{0FA96F90-D2BA-450E-958C-74C05F5236DF}" dt="2021-10-07T11:37:47.625" v="2760" actId="26606"/>
          <ac:spMkLst>
            <pc:docMk/>
            <pc:sldMk cId="1951296061" sldId="289"/>
            <ac:spMk id="72" creationId="{5B002099-D160-4792-9E80-899AB16D2F19}"/>
          </ac:spMkLst>
        </pc:spChg>
        <pc:picChg chg="del">
          <ac:chgData name="Gerjan de Ruiter" userId="5d7c516b-9dcd-41a8-99d3-54425d29895b" providerId="ADAL" clId="{0FA96F90-D2BA-450E-958C-74C05F5236DF}" dt="2021-10-07T11:37:41.898" v="2758" actId="478"/>
          <ac:picMkLst>
            <pc:docMk/>
            <pc:sldMk cId="1951296061" sldId="289"/>
            <ac:picMk id="6146" creationId="{96D0DA28-A730-4701-9D1C-B2438D0C9661}"/>
          </ac:picMkLst>
        </pc:picChg>
        <pc:picChg chg="add mod modCrop">
          <ac:chgData name="Gerjan de Ruiter" userId="5d7c516b-9dcd-41a8-99d3-54425d29895b" providerId="ADAL" clId="{0FA96F90-D2BA-450E-958C-74C05F5236DF}" dt="2021-10-07T11:38:12.473" v="2763" actId="18131"/>
          <ac:picMkLst>
            <pc:docMk/>
            <pc:sldMk cId="1951296061" sldId="289"/>
            <ac:picMk id="7170" creationId="{CB61A7BE-97D8-4204-90A7-8C7477033602}"/>
          </ac:picMkLst>
        </pc:picChg>
      </pc:sldChg>
      <pc:sldChg chg="new del">
        <pc:chgData name="Gerjan de Ruiter" userId="5d7c516b-9dcd-41a8-99d3-54425d29895b" providerId="ADAL" clId="{0FA96F90-D2BA-450E-958C-74C05F5236DF}" dt="2021-10-07T09:59:38.838" v="2422" actId="47"/>
        <pc:sldMkLst>
          <pc:docMk/>
          <pc:sldMk cId="450932205" sldId="290"/>
        </pc:sldMkLst>
      </pc:sldChg>
      <pc:sldChg chg="modSp new mod">
        <pc:chgData name="Gerjan de Ruiter" userId="5d7c516b-9dcd-41a8-99d3-54425d29895b" providerId="ADAL" clId="{0FA96F90-D2BA-450E-958C-74C05F5236DF}" dt="2021-10-07T11:36:22.041" v="2757" actId="313"/>
        <pc:sldMkLst>
          <pc:docMk/>
          <pc:sldMk cId="1082006468" sldId="290"/>
        </pc:sldMkLst>
        <pc:spChg chg="mod">
          <ac:chgData name="Gerjan de Ruiter" userId="5d7c516b-9dcd-41a8-99d3-54425d29895b" providerId="ADAL" clId="{0FA96F90-D2BA-450E-958C-74C05F5236DF}" dt="2021-10-07T11:36:22.041" v="2757" actId="313"/>
          <ac:spMkLst>
            <pc:docMk/>
            <pc:sldMk cId="1082006468" sldId="290"/>
            <ac:spMk id="2" creationId="{05B3B000-FA6D-428E-AEA3-5BD99574329A}"/>
          </ac:spMkLst>
        </pc:spChg>
      </pc:sldChg>
      <pc:sldChg chg="addSp delSp modSp new mod modClrScheme chgLayout">
        <pc:chgData name="Gerjan de Ruiter" userId="5d7c516b-9dcd-41a8-99d3-54425d29895b" providerId="ADAL" clId="{0FA96F90-D2BA-450E-958C-74C05F5236DF}" dt="2021-10-07T11:36:02.966" v="2715" actId="1076"/>
        <pc:sldMkLst>
          <pc:docMk/>
          <pc:sldMk cId="1335087407" sldId="291"/>
        </pc:sldMkLst>
        <pc:spChg chg="del">
          <ac:chgData name="Gerjan de Ruiter" userId="5d7c516b-9dcd-41a8-99d3-54425d29895b" providerId="ADAL" clId="{0FA96F90-D2BA-450E-958C-74C05F5236DF}" dt="2021-10-07T11:35:29.304" v="2702" actId="700"/>
          <ac:spMkLst>
            <pc:docMk/>
            <pc:sldMk cId="1335087407" sldId="291"/>
            <ac:spMk id="2" creationId="{419B5301-E7B4-40F5-B2E1-0D6BDE8316C9}"/>
          </ac:spMkLst>
        </pc:spChg>
        <pc:spChg chg="del">
          <ac:chgData name="Gerjan de Ruiter" userId="5d7c516b-9dcd-41a8-99d3-54425d29895b" providerId="ADAL" clId="{0FA96F90-D2BA-450E-958C-74C05F5236DF}" dt="2021-10-07T11:35:29.304" v="2702" actId="700"/>
          <ac:spMkLst>
            <pc:docMk/>
            <pc:sldMk cId="1335087407" sldId="291"/>
            <ac:spMk id="3" creationId="{48A900CB-606F-43C3-AC90-A1175A09CA4B}"/>
          </ac:spMkLst>
        </pc:spChg>
        <pc:spChg chg="del mod ord">
          <ac:chgData name="Gerjan de Ruiter" userId="5d7c516b-9dcd-41a8-99d3-54425d29895b" providerId="ADAL" clId="{0FA96F90-D2BA-450E-958C-74C05F5236DF}" dt="2021-10-07T11:35:29.304" v="2702" actId="700"/>
          <ac:spMkLst>
            <pc:docMk/>
            <pc:sldMk cId="1335087407" sldId="291"/>
            <ac:spMk id="4" creationId="{C03DF851-853A-412D-85ED-C83FFEA27E2A}"/>
          </ac:spMkLst>
        </pc:spChg>
        <pc:spChg chg="del">
          <ac:chgData name="Gerjan de Ruiter" userId="5d7c516b-9dcd-41a8-99d3-54425d29895b" providerId="ADAL" clId="{0FA96F90-D2BA-450E-958C-74C05F5236DF}" dt="2021-10-07T11:35:29.304" v="2702" actId="700"/>
          <ac:spMkLst>
            <pc:docMk/>
            <pc:sldMk cId="1335087407" sldId="291"/>
            <ac:spMk id="5" creationId="{8C8AB922-BCC7-4D86-A728-3129810F4F04}"/>
          </ac:spMkLst>
        </pc:spChg>
        <pc:spChg chg="add del mod ord">
          <ac:chgData name="Gerjan de Ruiter" userId="5d7c516b-9dcd-41a8-99d3-54425d29895b" providerId="ADAL" clId="{0FA96F90-D2BA-450E-958C-74C05F5236DF}" dt="2021-10-07T11:35:30.641" v="2703" actId="22"/>
          <ac:spMkLst>
            <pc:docMk/>
            <pc:sldMk cId="1335087407" sldId="291"/>
            <ac:spMk id="6" creationId="{E8ACE8FA-FAC7-40C8-8BE1-37E703CF5310}"/>
          </ac:spMkLst>
        </pc:spChg>
        <pc:picChg chg="add mod ord modCrop">
          <ac:chgData name="Gerjan de Ruiter" userId="5d7c516b-9dcd-41a8-99d3-54425d29895b" providerId="ADAL" clId="{0FA96F90-D2BA-450E-958C-74C05F5236DF}" dt="2021-10-07T11:36:02.966" v="2715" actId="1076"/>
          <ac:picMkLst>
            <pc:docMk/>
            <pc:sldMk cId="1335087407" sldId="291"/>
            <ac:picMk id="8" creationId="{FC36FCE5-243E-4A54-B0DF-CCC5CCE4967B}"/>
          </ac:picMkLst>
        </pc:picChg>
      </pc:sldChg>
      <pc:sldChg chg="addSp delSp modSp new mod">
        <pc:chgData name="Gerjan de Ruiter" userId="5d7c516b-9dcd-41a8-99d3-54425d29895b" providerId="ADAL" clId="{0FA96F90-D2BA-450E-958C-74C05F5236DF}" dt="2021-10-07T11:58:26.650" v="2771" actId="1076"/>
        <pc:sldMkLst>
          <pc:docMk/>
          <pc:sldMk cId="194197448" sldId="292"/>
        </pc:sldMkLst>
        <pc:spChg chg="del">
          <ac:chgData name="Gerjan de Ruiter" userId="5d7c516b-9dcd-41a8-99d3-54425d29895b" providerId="ADAL" clId="{0FA96F90-D2BA-450E-958C-74C05F5236DF}" dt="2021-10-07T11:58:09.375" v="2765" actId="22"/>
          <ac:spMkLst>
            <pc:docMk/>
            <pc:sldMk cId="194197448" sldId="292"/>
            <ac:spMk id="2" creationId="{19EC3830-9A79-4516-B1C8-758A339CD452}"/>
          </ac:spMkLst>
        </pc:spChg>
        <pc:picChg chg="add mod ord modCrop">
          <ac:chgData name="Gerjan de Ruiter" userId="5d7c516b-9dcd-41a8-99d3-54425d29895b" providerId="ADAL" clId="{0FA96F90-D2BA-450E-958C-74C05F5236DF}" dt="2021-10-07T11:58:26.650" v="2771" actId="1076"/>
          <ac:picMkLst>
            <pc:docMk/>
            <pc:sldMk cId="194197448" sldId="292"/>
            <ac:picMk id="4" creationId="{C25CC034-1C0D-4E08-AE0C-CFB47959A7DC}"/>
          </ac:picMkLst>
        </pc:picChg>
      </pc:sldChg>
    </pc:docChg>
  </pc:docChgLst>
  <pc:docChgLst>
    <pc:chgData name="Gerjan de Ruiter" userId="5d7c516b-9dcd-41a8-99d3-54425d29895b" providerId="ADAL" clId="{3DE43380-C51F-468B-BDFD-3EEA89541641}"/>
    <pc:docChg chg="undo custSel addSld modSld">
      <pc:chgData name="Gerjan de Ruiter" userId="5d7c516b-9dcd-41a8-99d3-54425d29895b" providerId="ADAL" clId="{3DE43380-C51F-468B-BDFD-3EEA89541641}" dt="2022-11-09T10:59:31.722" v="485" actId="478"/>
      <pc:docMkLst>
        <pc:docMk/>
      </pc:docMkLst>
      <pc:sldChg chg="delSp mod">
        <pc:chgData name="Gerjan de Ruiter" userId="5d7c516b-9dcd-41a8-99d3-54425d29895b" providerId="ADAL" clId="{3DE43380-C51F-468B-BDFD-3EEA89541641}" dt="2022-11-09T10:59:29.583" v="484" actId="478"/>
        <pc:sldMkLst>
          <pc:docMk/>
          <pc:sldMk cId="191040392" sldId="401"/>
        </pc:sldMkLst>
        <pc:spChg chg="del">
          <ac:chgData name="Gerjan de Ruiter" userId="5d7c516b-9dcd-41a8-99d3-54425d29895b" providerId="ADAL" clId="{3DE43380-C51F-468B-BDFD-3EEA89541641}" dt="2022-11-09T10:59:29.583" v="484" actId="478"/>
          <ac:spMkLst>
            <pc:docMk/>
            <pc:sldMk cId="191040392" sldId="401"/>
            <ac:spMk id="4" creationId="{88F28F3A-810C-853F-261A-C4F2AA86C78B}"/>
          </ac:spMkLst>
        </pc:spChg>
      </pc:sldChg>
      <pc:sldChg chg="delSp mod">
        <pc:chgData name="Gerjan de Ruiter" userId="5d7c516b-9dcd-41a8-99d3-54425d29895b" providerId="ADAL" clId="{3DE43380-C51F-468B-BDFD-3EEA89541641}" dt="2022-11-09T10:59:31.722" v="485" actId="478"/>
        <pc:sldMkLst>
          <pc:docMk/>
          <pc:sldMk cId="2339223237" sldId="402"/>
        </pc:sldMkLst>
        <pc:spChg chg="del">
          <ac:chgData name="Gerjan de Ruiter" userId="5d7c516b-9dcd-41a8-99d3-54425d29895b" providerId="ADAL" clId="{3DE43380-C51F-468B-BDFD-3EEA89541641}" dt="2022-11-09T10:59:31.722" v="485" actId="478"/>
          <ac:spMkLst>
            <pc:docMk/>
            <pc:sldMk cId="2339223237" sldId="402"/>
            <ac:spMk id="4" creationId="{D9691A5E-F91B-DE60-7778-004A927871E8}"/>
          </ac:spMkLst>
        </pc:spChg>
      </pc:sldChg>
      <pc:sldChg chg="addSp delSp modSp mod">
        <pc:chgData name="Gerjan de Ruiter" userId="5d7c516b-9dcd-41a8-99d3-54425d29895b" providerId="ADAL" clId="{3DE43380-C51F-468B-BDFD-3EEA89541641}" dt="2022-11-02T15:39:50.695" v="241" actId="1076"/>
        <pc:sldMkLst>
          <pc:docMk/>
          <pc:sldMk cId="185136918" sldId="404"/>
        </pc:sldMkLst>
        <pc:spChg chg="mod">
          <ac:chgData name="Gerjan de Ruiter" userId="5d7c516b-9dcd-41a8-99d3-54425d29895b" providerId="ADAL" clId="{3DE43380-C51F-468B-BDFD-3EEA89541641}" dt="2022-11-02T15:02:26.069" v="206"/>
          <ac:spMkLst>
            <pc:docMk/>
            <pc:sldMk cId="185136918" sldId="404"/>
            <ac:spMk id="3" creationId="{60C15269-E405-2EDC-196A-547E90C19CCA}"/>
          </ac:spMkLst>
        </pc:spChg>
        <pc:spChg chg="del">
          <ac:chgData name="Gerjan de Ruiter" userId="5d7c516b-9dcd-41a8-99d3-54425d29895b" providerId="ADAL" clId="{3DE43380-C51F-468B-BDFD-3EEA89541641}" dt="2022-11-02T14:43:58.283" v="0" actId="22"/>
          <ac:spMkLst>
            <pc:docMk/>
            <pc:sldMk cId="185136918" sldId="404"/>
            <ac:spMk id="4" creationId="{7278977C-D6C6-E590-7EB4-5381271F5EBA}"/>
          </ac:spMkLst>
        </pc:spChg>
        <pc:picChg chg="add mod ord modCrop">
          <ac:chgData name="Gerjan de Ruiter" userId="5d7c516b-9dcd-41a8-99d3-54425d29895b" providerId="ADAL" clId="{3DE43380-C51F-468B-BDFD-3EEA89541641}" dt="2022-11-02T15:39:50.695" v="241" actId="1076"/>
          <ac:picMkLst>
            <pc:docMk/>
            <pc:sldMk cId="185136918" sldId="404"/>
            <ac:picMk id="7" creationId="{0718D9EF-A0FF-6D93-7C13-8499EE12FBC9}"/>
          </ac:picMkLst>
        </pc:picChg>
      </pc:sldChg>
      <pc:sldChg chg="addSp delSp modSp add mod">
        <pc:chgData name="Gerjan de Ruiter" userId="5d7c516b-9dcd-41a8-99d3-54425d29895b" providerId="ADAL" clId="{3DE43380-C51F-468B-BDFD-3EEA89541641}" dt="2022-11-02T15:46:57.843" v="448" actId="20577"/>
        <pc:sldMkLst>
          <pc:docMk/>
          <pc:sldMk cId="1570686963" sldId="405"/>
        </pc:sldMkLst>
        <pc:spChg chg="mod">
          <ac:chgData name="Gerjan de Ruiter" userId="5d7c516b-9dcd-41a8-99d3-54425d29895b" providerId="ADAL" clId="{3DE43380-C51F-468B-BDFD-3EEA89541641}" dt="2022-11-02T15:41:41.163" v="244" actId="6549"/>
          <ac:spMkLst>
            <pc:docMk/>
            <pc:sldMk cId="1570686963" sldId="405"/>
            <ac:spMk id="2" creationId="{AE19D080-A790-AFEA-82C9-C20B748EF4B6}"/>
          </ac:spMkLst>
        </pc:spChg>
        <pc:spChg chg="mod">
          <ac:chgData name="Gerjan de Ruiter" userId="5d7c516b-9dcd-41a8-99d3-54425d29895b" providerId="ADAL" clId="{3DE43380-C51F-468B-BDFD-3EEA89541641}" dt="2022-11-02T15:46:57.843" v="448" actId="20577"/>
          <ac:spMkLst>
            <pc:docMk/>
            <pc:sldMk cId="1570686963" sldId="405"/>
            <ac:spMk id="3" creationId="{60C15269-E405-2EDC-196A-547E90C19CCA}"/>
          </ac:spMkLst>
        </pc:spChg>
        <pc:spChg chg="add del mod">
          <ac:chgData name="Gerjan de Ruiter" userId="5d7c516b-9dcd-41a8-99d3-54425d29895b" providerId="ADAL" clId="{3DE43380-C51F-468B-BDFD-3EEA89541641}" dt="2022-11-02T15:39:26.696" v="234" actId="22"/>
          <ac:spMkLst>
            <pc:docMk/>
            <pc:sldMk cId="1570686963" sldId="405"/>
            <ac:spMk id="6" creationId="{062D956E-181C-EBD9-1567-5D122CF99434}"/>
          </ac:spMkLst>
        </pc:spChg>
        <pc:picChg chg="del">
          <ac:chgData name="Gerjan de Ruiter" userId="5d7c516b-9dcd-41a8-99d3-54425d29895b" providerId="ADAL" clId="{3DE43380-C51F-468B-BDFD-3EEA89541641}" dt="2022-11-02T15:39:14.979" v="233" actId="478"/>
          <ac:picMkLst>
            <pc:docMk/>
            <pc:sldMk cId="1570686963" sldId="405"/>
            <ac:picMk id="7" creationId="{0718D9EF-A0FF-6D93-7C13-8499EE12FBC9}"/>
          </ac:picMkLst>
        </pc:picChg>
        <pc:picChg chg="add mod ord modCrop">
          <ac:chgData name="Gerjan de Ruiter" userId="5d7c516b-9dcd-41a8-99d3-54425d29895b" providerId="ADAL" clId="{3DE43380-C51F-468B-BDFD-3EEA89541641}" dt="2022-11-02T15:39:53.822" v="242" actId="1076"/>
          <ac:picMkLst>
            <pc:docMk/>
            <pc:sldMk cId="1570686963" sldId="405"/>
            <ac:picMk id="9" creationId="{FFE55854-206A-3B42-F728-2FD3074BD853}"/>
          </ac:picMkLst>
        </pc:picChg>
      </pc:sldChg>
      <pc:sldChg chg="addSp delSp modSp new mod">
        <pc:chgData name="Gerjan de Ruiter" userId="5d7c516b-9dcd-41a8-99d3-54425d29895b" providerId="ADAL" clId="{3DE43380-C51F-468B-BDFD-3EEA89541641}" dt="2022-11-04T12:50:52.109" v="483" actId="1076"/>
        <pc:sldMkLst>
          <pc:docMk/>
          <pc:sldMk cId="1119836649" sldId="406"/>
        </pc:sldMkLst>
        <pc:spChg chg="mod">
          <ac:chgData name="Gerjan de Ruiter" userId="5d7c516b-9dcd-41a8-99d3-54425d29895b" providerId="ADAL" clId="{3DE43380-C51F-468B-BDFD-3EEA89541641}" dt="2022-11-02T15:48:44.284" v="478" actId="20577"/>
          <ac:spMkLst>
            <pc:docMk/>
            <pc:sldMk cId="1119836649" sldId="406"/>
            <ac:spMk id="2" creationId="{821BF52A-4C7B-7DFD-7A9C-89E4C78176E2}"/>
          </ac:spMkLst>
        </pc:spChg>
        <pc:spChg chg="del">
          <ac:chgData name="Gerjan de Ruiter" userId="5d7c516b-9dcd-41a8-99d3-54425d29895b" providerId="ADAL" clId="{3DE43380-C51F-468B-BDFD-3EEA89541641}" dt="2022-11-04T12:50:41.900" v="479" actId="478"/>
          <ac:spMkLst>
            <pc:docMk/>
            <pc:sldMk cId="1119836649" sldId="406"/>
            <ac:spMk id="3" creationId="{BFAE345C-2E85-4B89-04C7-80485C39B54E}"/>
          </ac:spMkLst>
        </pc:spChg>
        <pc:spChg chg="del">
          <ac:chgData name="Gerjan de Ruiter" userId="5d7c516b-9dcd-41a8-99d3-54425d29895b" providerId="ADAL" clId="{3DE43380-C51F-468B-BDFD-3EEA89541641}" dt="2022-11-02T15:48:10.698" v="450" actId="22"/>
          <ac:spMkLst>
            <pc:docMk/>
            <pc:sldMk cId="1119836649" sldId="406"/>
            <ac:spMk id="4" creationId="{604BDE34-7D67-78B4-1A5B-C1E3E6FDBC7F}"/>
          </ac:spMkLst>
        </pc:spChg>
        <pc:picChg chg="add mod ord modCrop">
          <ac:chgData name="Gerjan de Ruiter" userId="5d7c516b-9dcd-41a8-99d3-54425d29895b" providerId="ADAL" clId="{3DE43380-C51F-468B-BDFD-3EEA89541641}" dt="2022-11-04T12:50:52.109" v="483" actId="1076"/>
          <ac:picMkLst>
            <pc:docMk/>
            <pc:sldMk cId="1119836649" sldId="406"/>
            <ac:picMk id="7" creationId="{5EA51038-7149-11AA-AF06-7D282303A84A}"/>
          </ac:picMkLst>
        </pc:picChg>
      </pc:sldChg>
    </pc:docChg>
  </pc:docChgLst>
  <pc:docChgLst>
    <pc:chgData name="Gerjan de Ruiter" userId="5d7c516b-9dcd-41a8-99d3-54425d29895b" providerId="ADAL" clId="{56928DD1-BA08-448E-B58F-3005784006EC}"/>
    <pc:docChg chg="undo custSel addSld delSld modSld sldOrd">
      <pc:chgData name="Gerjan de Ruiter" userId="5d7c516b-9dcd-41a8-99d3-54425d29895b" providerId="ADAL" clId="{56928DD1-BA08-448E-B58F-3005784006EC}" dt="2022-11-02T14:40:19.459" v="1754" actId="22"/>
      <pc:docMkLst>
        <pc:docMk/>
      </pc:docMkLst>
      <pc:sldChg chg="modSp mod">
        <pc:chgData name="Gerjan de Ruiter" userId="5d7c516b-9dcd-41a8-99d3-54425d29895b" providerId="ADAL" clId="{56928DD1-BA08-448E-B58F-3005784006EC}" dt="2022-11-02T12:54:03.906" v="1719" actId="20577"/>
        <pc:sldMkLst>
          <pc:docMk/>
          <pc:sldMk cId="200866383" sldId="256"/>
        </pc:sldMkLst>
        <pc:spChg chg="mod">
          <ac:chgData name="Gerjan de Ruiter" userId="5d7c516b-9dcd-41a8-99d3-54425d29895b" providerId="ADAL" clId="{56928DD1-BA08-448E-B58F-3005784006EC}" dt="2022-11-02T12:54:03.906" v="1719" actId="20577"/>
          <ac:spMkLst>
            <pc:docMk/>
            <pc:sldMk cId="200866383" sldId="256"/>
            <ac:spMk id="5" creationId="{538B7CFB-4F26-45F6-ABA0-08102D02EE93}"/>
          </ac:spMkLst>
        </pc:spChg>
      </pc:sldChg>
      <pc:sldChg chg="del">
        <pc:chgData name="Gerjan de Ruiter" userId="5d7c516b-9dcd-41a8-99d3-54425d29895b" providerId="ADAL" clId="{56928DD1-BA08-448E-B58F-3005784006EC}" dt="2022-11-02T07:56:10.359" v="61" actId="47"/>
        <pc:sldMkLst>
          <pc:docMk/>
          <pc:sldMk cId="2976078533" sldId="257"/>
        </pc:sldMkLst>
      </pc:sldChg>
      <pc:sldChg chg="modSp mod modAnim">
        <pc:chgData name="Gerjan de Ruiter" userId="5d7c516b-9dcd-41a8-99d3-54425d29895b" providerId="ADAL" clId="{56928DD1-BA08-448E-B58F-3005784006EC}" dt="2022-11-02T08:06:28.694" v="690" actId="1076"/>
        <pc:sldMkLst>
          <pc:docMk/>
          <pc:sldMk cId="487613896" sldId="282"/>
        </pc:sldMkLst>
        <pc:spChg chg="mod">
          <ac:chgData name="Gerjan de Ruiter" userId="5d7c516b-9dcd-41a8-99d3-54425d29895b" providerId="ADAL" clId="{56928DD1-BA08-448E-B58F-3005784006EC}" dt="2022-11-02T08:06:28.694" v="690" actId="1076"/>
          <ac:spMkLst>
            <pc:docMk/>
            <pc:sldMk cId="487613896" sldId="282"/>
            <ac:spMk id="3" creationId="{B8143420-DB54-4D6E-B639-252390DA97EB}"/>
          </ac:spMkLst>
        </pc:spChg>
      </pc:sldChg>
      <pc:sldChg chg="modSp mod">
        <pc:chgData name="Gerjan de Ruiter" userId="5d7c516b-9dcd-41a8-99d3-54425d29895b" providerId="ADAL" clId="{56928DD1-BA08-448E-B58F-3005784006EC}" dt="2022-11-02T08:08:21.823" v="760" actId="20577"/>
        <pc:sldMkLst>
          <pc:docMk/>
          <pc:sldMk cId="938441241" sldId="294"/>
        </pc:sldMkLst>
        <pc:spChg chg="mod">
          <ac:chgData name="Gerjan de Ruiter" userId="5d7c516b-9dcd-41a8-99d3-54425d29895b" providerId="ADAL" clId="{56928DD1-BA08-448E-B58F-3005784006EC}" dt="2022-11-02T08:08:21.823" v="760" actId="20577"/>
          <ac:spMkLst>
            <pc:docMk/>
            <pc:sldMk cId="938441241" sldId="294"/>
            <ac:spMk id="6" creationId="{8391D471-0D4A-44B5-B067-78CC500A85BB}"/>
          </ac:spMkLst>
        </pc:spChg>
        <pc:spChg chg="mod">
          <ac:chgData name="Gerjan de Ruiter" userId="5d7c516b-9dcd-41a8-99d3-54425d29895b" providerId="ADAL" clId="{56928DD1-BA08-448E-B58F-3005784006EC}" dt="2022-11-02T08:08:18.549" v="750" actId="14100"/>
          <ac:spMkLst>
            <pc:docMk/>
            <pc:sldMk cId="938441241" sldId="294"/>
            <ac:spMk id="7" creationId="{0E5CB83B-4C45-4CEC-8902-166BADEC3923}"/>
          </ac:spMkLst>
        </pc:spChg>
      </pc:sldChg>
      <pc:sldChg chg="addSp delSp modSp mod ord delAnim modAnim">
        <pc:chgData name="Gerjan de Ruiter" userId="5d7c516b-9dcd-41a8-99d3-54425d29895b" providerId="ADAL" clId="{56928DD1-BA08-448E-B58F-3005784006EC}" dt="2022-11-02T08:09:07.174" v="766" actId="404"/>
        <pc:sldMkLst>
          <pc:docMk/>
          <pc:sldMk cId="3048981063" sldId="311"/>
        </pc:sldMkLst>
        <pc:spChg chg="mod">
          <ac:chgData name="Gerjan de Ruiter" userId="5d7c516b-9dcd-41a8-99d3-54425d29895b" providerId="ADAL" clId="{56928DD1-BA08-448E-B58F-3005784006EC}" dt="2022-11-02T08:09:07.174" v="766" actId="404"/>
          <ac:spMkLst>
            <pc:docMk/>
            <pc:sldMk cId="3048981063" sldId="311"/>
            <ac:spMk id="2" creationId="{E24A724C-4C49-4E57-A37F-7BE15C715A99}"/>
          </ac:spMkLst>
        </pc:spChg>
        <pc:spChg chg="mod">
          <ac:chgData name="Gerjan de Ruiter" userId="5d7c516b-9dcd-41a8-99d3-54425d29895b" providerId="ADAL" clId="{56928DD1-BA08-448E-B58F-3005784006EC}" dt="2022-11-02T07:55:15.413" v="57" actId="20577"/>
          <ac:spMkLst>
            <pc:docMk/>
            <pc:sldMk cId="3048981063" sldId="311"/>
            <ac:spMk id="4" creationId="{7E017B73-A169-4026-A894-095F0B1E1DFC}"/>
          </ac:spMkLst>
        </pc:spChg>
        <pc:picChg chg="add mod">
          <ac:chgData name="Gerjan de Ruiter" userId="5d7c516b-9dcd-41a8-99d3-54425d29895b" providerId="ADAL" clId="{56928DD1-BA08-448E-B58F-3005784006EC}" dt="2022-11-02T07:55:26.580" v="59" actId="1076"/>
          <ac:picMkLst>
            <pc:docMk/>
            <pc:sldMk cId="3048981063" sldId="311"/>
            <ac:picMk id="3" creationId="{B1B49EBC-0D02-E58B-C2CB-2182E5725087}"/>
          </ac:picMkLst>
        </pc:picChg>
        <pc:picChg chg="del mod">
          <ac:chgData name="Gerjan de Ruiter" userId="5d7c516b-9dcd-41a8-99d3-54425d29895b" providerId="ADAL" clId="{56928DD1-BA08-448E-B58F-3005784006EC}" dt="2022-11-02T07:55:00.742" v="52" actId="478"/>
          <ac:picMkLst>
            <pc:docMk/>
            <pc:sldMk cId="3048981063" sldId="311"/>
            <ac:picMk id="5" creationId="{63F0B045-B9F1-7905-BBD6-82BDAD63978A}"/>
          </ac:picMkLst>
        </pc:picChg>
        <pc:picChg chg="mod">
          <ac:chgData name="Gerjan de Ruiter" userId="5d7c516b-9dcd-41a8-99d3-54425d29895b" providerId="ADAL" clId="{56928DD1-BA08-448E-B58F-3005784006EC}" dt="2022-11-02T07:55:28.400" v="60" actId="1076"/>
          <ac:picMkLst>
            <pc:docMk/>
            <pc:sldMk cId="3048981063" sldId="311"/>
            <ac:picMk id="2050" creationId="{DD703C44-4C39-5DBE-3728-F41B299221F2}"/>
          </ac:picMkLst>
        </pc:picChg>
      </pc:sldChg>
      <pc:sldChg chg="modSp mod">
        <pc:chgData name="Gerjan de Ruiter" userId="5d7c516b-9dcd-41a8-99d3-54425d29895b" providerId="ADAL" clId="{56928DD1-BA08-448E-B58F-3005784006EC}" dt="2022-11-02T07:53:56.031" v="6" actId="20577"/>
        <pc:sldMkLst>
          <pc:docMk/>
          <pc:sldMk cId="4022416637" sldId="350"/>
        </pc:sldMkLst>
        <pc:graphicFrameChg chg="modGraphic">
          <ac:chgData name="Gerjan de Ruiter" userId="5d7c516b-9dcd-41a8-99d3-54425d29895b" providerId="ADAL" clId="{56928DD1-BA08-448E-B58F-3005784006EC}" dt="2022-11-02T07:53:56.031" v="6" actId="20577"/>
          <ac:graphicFrameMkLst>
            <pc:docMk/>
            <pc:sldMk cId="4022416637" sldId="350"/>
            <ac:graphicFrameMk id="7" creationId="{876E751A-54C1-4D0B-961B-0B4263E99FF0}"/>
          </ac:graphicFrameMkLst>
        </pc:graphicFrameChg>
      </pc:sldChg>
      <pc:sldChg chg="del">
        <pc:chgData name="Gerjan de Ruiter" userId="5d7c516b-9dcd-41a8-99d3-54425d29895b" providerId="ADAL" clId="{56928DD1-BA08-448E-B58F-3005784006EC}" dt="2022-11-02T07:56:13.344" v="63" actId="47"/>
        <pc:sldMkLst>
          <pc:docMk/>
          <pc:sldMk cId="3099179878" sldId="352"/>
        </pc:sldMkLst>
      </pc:sldChg>
      <pc:sldChg chg="del">
        <pc:chgData name="Gerjan de Ruiter" userId="5d7c516b-9dcd-41a8-99d3-54425d29895b" providerId="ADAL" clId="{56928DD1-BA08-448E-B58F-3005784006EC}" dt="2022-11-02T07:56:13.798" v="64" actId="47"/>
        <pc:sldMkLst>
          <pc:docMk/>
          <pc:sldMk cId="3914950869" sldId="353"/>
        </pc:sldMkLst>
      </pc:sldChg>
      <pc:sldChg chg="del">
        <pc:chgData name="Gerjan de Ruiter" userId="5d7c516b-9dcd-41a8-99d3-54425d29895b" providerId="ADAL" clId="{56928DD1-BA08-448E-B58F-3005784006EC}" dt="2022-11-02T07:56:14.569" v="65" actId="47"/>
        <pc:sldMkLst>
          <pc:docMk/>
          <pc:sldMk cId="2467036390" sldId="355"/>
        </pc:sldMkLst>
      </pc:sldChg>
      <pc:sldChg chg="addSp delSp modSp del modAnim">
        <pc:chgData name="Gerjan de Ruiter" userId="5d7c516b-9dcd-41a8-99d3-54425d29895b" providerId="ADAL" clId="{56928DD1-BA08-448E-B58F-3005784006EC}" dt="2022-11-02T07:54:54.433" v="50" actId="47"/>
        <pc:sldMkLst>
          <pc:docMk/>
          <pc:sldMk cId="3902335540" sldId="356"/>
        </pc:sldMkLst>
        <pc:spChg chg="mod">
          <ac:chgData name="Gerjan de Ruiter" userId="5d7c516b-9dcd-41a8-99d3-54425d29895b" providerId="ADAL" clId="{56928DD1-BA08-448E-B58F-3005784006EC}" dt="2022-11-02T07:54:28.350" v="14" actId="20577"/>
          <ac:spMkLst>
            <pc:docMk/>
            <pc:sldMk cId="3902335540" sldId="356"/>
            <ac:spMk id="3" creationId="{3330CD7B-A319-7133-47CC-427325A67BC5}"/>
          </ac:spMkLst>
        </pc:spChg>
        <pc:spChg chg="add del mod">
          <ac:chgData name="Gerjan de Ruiter" userId="5d7c516b-9dcd-41a8-99d3-54425d29895b" providerId="ADAL" clId="{56928DD1-BA08-448E-B58F-3005784006EC}" dt="2022-11-02T07:54:36.707" v="16"/>
          <ac:spMkLst>
            <pc:docMk/>
            <pc:sldMk cId="3902335540" sldId="356"/>
            <ac:spMk id="4" creationId="{582F8766-111C-5881-1611-B0CDB55708EE}"/>
          </ac:spMkLst>
        </pc:spChg>
        <pc:picChg chg="add del mod">
          <ac:chgData name="Gerjan de Ruiter" userId="5d7c516b-9dcd-41a8-99d3-54425d29895b" providerId="ADAL" clId="{56928DD1-BA08-448E-B58F-3005784006EC}" dt="2022-11-02T07:54:36.707" v="16"/>
          <ac:picMkLst>
            <pc:docMk/>
            <pc:sldMk cId="3902335540" sldId="356"/>
            <ac:picMk id="6" creationId="{D91E48E0-70CA-78D3-E172-321F994E36AA}"/>
          </ac:picMkLst>
        </pc:picChg>
        <pc:picChg chg="del mod">
          <ac:chgData name="Gerjan de Ruiter" userId="5d7c516b-9dcd-41a8-99d3-54425d29895b" providerId="ADAL" clId="{56928DD1-BA08-448E-B58F-3005784006EC}" dt="2022-11-02T07:54:25.365" v="9" actId="478"/>
          <ac:picMkLst>
            <pc:docMk/>
            <pc:sldMk cId="3902335540" sldId="356"/>
            <ac:picMk id="9" creationId="{8F30EC78-B3A8-82D1-E387-4A3A9FEF53C0}"/>
          </ac:picMkLst>
        </pc:picChg>
      </pc:sldChg>
      <pc:sldChg chg="modSp mod">
        <pc:chgData name="Gerjan de Ruiter" userId="5d7c516b-9dcd-41a8-99d3-54425d29895b" providerId="ADAL" clId="{56928DD1-BA08-448E-B58F-3005784006EC}" dt="2022-11-02T07:56:33.951" v="82" actId="20577"/>
        <pc:sldMkLst>
          <pc:docMk/>
          <pc:sldMk cId="2971021001" sldId="357"/>
        </pc:sldMkLst>
        <pc:spChg chg="mod">
          <ac:chgData name="Gerjan de Ruiter" userId="5d7c516b-9dcd-41a8-99d3-54425d29895b" providerId="ADAL" clId="{56928DD1-BA08-448E-B58F-3005784006EC}" dt="2022-11-02T07:56:33.951" v="82" actId="20577"/>
          <ac:spMkLst>
            <pc:docMk/>
            <pc:sldMk cId="2971021001" sldId="357"/>
            <ac:spMk id="2" creationId="{55964C0A-BA81-79E3-D7C9-BD8584876B36}"/>
          </ac:spMkLst>
        </pc:spChg>
      </pc:sldChg>
      <pc:sldChg chg="add del">
        <pc:chgData name="Gerjan de Ruiter" userId="5d7c516b-9dcd-41a8-99d3-54425d29895b" providerId="ADAL" clId="{56928DD1-BA08-448E-B58F-3005784006EC}" dt="2022-11-02T08:10:03.611" v="797" actId="47"/>
        <pc:sldMkLst>
          <pc:docMk/>
          <pc:sldMk cId="1038851031" sldId="359"/>
        </pc:sldMkLst>
      </pc:sldChg>
      <pc:sldChg chg="del">
        <pc:chgData name="Gerjan de Ruiter" userId="5d7c516b-9dcd-41a8-99d3-54425d29895b" providerId="ADAL" clId="{56928DD1-BA08-448E-B58F-3005784006EC}" dt="2022-11-02T07:56:11.424" v="62" actId="47"/>
        <pc:sldMkLst>
          <pc:docMk/>
          <pc:sldMk cId="2666101934" sldId="379"/>
        </pc:sldMkLst>
      </pc:sldChg>
      <pc:sldChg chg="del">
        <pc:chgData name="Gerjan de Ruiter" userId="5d7c516b-9dcd-41a8-99d3-54425d29895b" providerId="ADAL" clId="{56928DD1-BA08-448E-B58F-3005784006EC}" dt="2022-11-02T08:09:32.500" v="769" actId="47"/>
        <pc:sldMkLst>
          <pc:docMk/>
          <pc:sldMk cId="3077145610" sldId="380"/>
        </pc:sldMkLst>
      </pc:sldChg>
      <pc:sldChg chg="modSp mod modNotesTx">
        <pc:chgData name="Gerjan de Ruiter" userId="5d7c516b-9dcd-41a8-99d3-54425d29895b" providerId="ADAL" clId="{56928DD1-BA08-448E-B58F-3005784006EC}" dt="2022-11-02T08:10:15.436" v="800"/>
        <pc:sldMkLst>
          <pc:docMk/>
          <pc:sldMk cId="771521680" sldId="381"/>
        </pc:sldMkLst>
        <pc:spChg chg="mod">
          <ac:chgData name="Gerjan de Ruiter" userId="5d7c516b-9dcd-41a8-99d3-54425d29895b" providerId="ADAL" clId="{56928DD1-BA08-448E-B58F-3005784006EC}" dt="2022-11-02T08:07:56.586" v="709" actId="20577"/>
          <ac:spMkLst>
            <pc:docMk/>
            <pc:sldMk cId="771521680" sldId="381"/>
            <ac:spMk id="4" creationId="{593983D8-65BB-5EEF-AAF2-F89AD0649118}"/>
          </ac:spMkLst>
        </pc:spChg>
      </pc:sldChg>
      <pc:sldChg chg="del">
        <pc:chgData name="Gerjan de Ruiter" userId="5d7c516b-9dcd-41a8-99d3-54425d29895b" providerId="ADAL" clId="{56928DD1-BA08-448E-B58F-3005784006EC}" dt="2022-11-02T08:09:34.005" v="771" actId="47"/>
        <pc:sldMkLst>
          <pc:docMk/>
          <pc:sldMk cId="1713192197" sldId="382"/>
        </pc:sldMkLst>
      </pc:sldChg>
      <pc:sldChg chg="del">
        <pc:chgData name="Gerjan de Ruiter" userId="5d7c516b-9dcd-41a8-99d3-54425d29895b" providerId="ADAL" clId="{56928DD1-BA08-448E-B58F-3005784006EC}" dt="2022-11-02T08:09:33.229" v="770" actId="47"/>
        <pc:sldMkLst>
          <pc:docMk/>
          <pc:sldMk cId="4018623034" sldId="383"/>
        </pc:sldMkLst>
      </pc:sldChg>
      <pc:sldChg chg="del">
        <pc:chgData name="Gerjan de Ruiter" userId="5d7c516b-9dcd-41a8-99d3-54425d29895b" providerId="ADAL" clId="{56928DD1-BA08-448E-B58F-3005784006EC}" dt="2022-11-02T08:09:34.572" v="772" actId="47"/>
        <pc:sldMkLst>
          <pc:docMk/>
          <pc:sldMk cId="1184662999" sldId="384"/>
        </pc:sldMkLst>
      </pc:sldChg>
      <pc:sldChg chg="add del">
        <pc:chgData name="Gerjan de Ruiter" userId="5d7c516b-9dcd-41a8-99d3-54425d29895b" providerId="ADAL" clId="{56928DD1-BA08-448E-B58F-3005784006EC}" dt="2022-11-02T08:10:04.033" v="798" actId="47"/>
        <pc:sldMkLst>
          <pc:docMk/>
          <pc:sldMk cId="529560464" sldId="385"/>
        </pc:sldMkLst>
      </pc:sldChg>
      <pc:sldChg chg="add del">
        <pc:chgData name="Gerjan de Ruiter" userId="5d7c516b-9dcd-41a8-99d3-54425d29895b" providerId="ADAL" clId="{56928DD1-BA08-448E-B58F-3005784006EC}" dt="2022-11-02T08:10:05.759" v="799" actId="47"/>
        <pc:sldMkLst>
          <pc:docMk/>
          <pc:sldMk cId="180916893" sldId="386"/>
        </pc:sldMkLst>
      </pc:sldChg>
      <pc:sldChg chg="add del">
        <pc:chgData name="Gerjan de Ruiter" userId="5d7c516b-9dcd-41a8-99d3-54425d29895b" providerId="ADAL" clId="{56928DD1-BA08-448E-B58F-3005784006EC}" dt="2022-11-02T08:20:11.859" v="1158" actId="47"/>
        <pc:sldMkLst>
          <pc:docMk/>
          <pc:sldMk cId="3420834281" sldId="387"/>
        </pc:sldMkLst>
      </pc:sldChg>
      <pc:sldChg chg="add del">
        <pc:chgData name="Gerjan de Ruiter" userId="5d7c516b-9dcd-41a8-99d3-54425d29895b" providerId="ADAL" clId="{56928DD1-BA08-448E-B58F-3005784006EC}" dt="2022-11-02T08:09:58.624" v="796" actId="47"/>
        <pc:sldMkLst>
          <pc:docMk/>
          <pc:sldMk cId="3599534166" sldId="388"/>
        </pc:sldMkLst>
      </pc:sldChg>
      <pc:sldChg chg="modSp add del mod ord">
        <pc:chgData name="Gerjan de Ruiter" userId="5d7c516b-9dcd-41a8-99d3-54425d29895b" providerId="ADAL" clId="{56928DD1-BA08-448E-B58F-3005784006EC}" dt="2022-11-02T08:20:08.835" v="1157" actId="20577"/>
        <pc:sldMkLst>
          <pc:docMk/>
          <pc:sldMk cId="2284840930" sldId="389"/>
        </pc:sldMkLst>
        <pc:spChg chg="mod">
          <ac:chgData name="Gerjan de Ruiter" userId="5d7c516b-9dcd-41a8-99d3-54425d29895b" providerId="ADAL" clId="{56928DD1-BA08-448E-B58F-3005784006EC}" dt="2022-11-02T08:20:08.835" v="1157" actId="20577"/>
          <ac:spMkLst>
            <pc:docMk/>
            <pc:sldMk cId="2284840930" sldId="389"/>
            <ac:spMk id="2" creationId="{D13EC049-E2B4-5533-A1A5-B0A76A2F33C0}"/>
          </ac:spMkLst>
        </pc:spChg>
      </pc:sldChg>
      <pc:sldChg chg="add del ord">
        <pc:chgData name="Gerjan de Ruiter" userId="5d7c516b-9dcd-41a8-99d3-54425d29895b" providerId="ADAL" clId="{56928DD1-BA08-448E-B58F-3005784006EC}" dt="2022-11-02T08:20:12.613" v="1159" actId="47"/>
        <pc:sldMkLst>
          <pc:docMk/>
          <pc:sldMk cId="3246196910" sldId="390"/>
        </pc:sldMkLst>
      </pc:sldChg>
      <pc:sldChg chg="add del">
        <pc:chgData name="Gerjan de Ruiter" userId="5d7c516b-9dcd-41a8-99d3-54425d29895b" providerId="ADAL" clId="{56928DD1-BA08-448E-B58F-3005784006EC}" dt="2022-11-02T08:09:57.763" v="795" actId="47"/>
        <pc:sldMkLst>
          <pc:docMk/>
          <pc:sldMk cId="3810154901" sldId="391"/>
        </pc:sldMkLst>
      </pc:sldChg>
      <pc:sldChg chg="del">
        <pc:chgData name="Gerjan de Ruiter" userId="5d7c516b-9dcd-41a8-99d3-54425d29895b" providerId="ADAL" clId="{56928DD1-BA08-448E-B58F-3005784006EC}" dt="2022-11-02T08:09:37.175" v="775" actId="47"/>
        <pc:sldMkLst>
          <pc:docMk/>
          <pc:sldMk cId="13634880" sldId="392"/>
        </pc:sldMkLst>
      </pc:sldChg>
      <pc:sldChg chg="del">
        <pc:chgData name="Gerjan de Ruiter" userId="5d7c516b-9dcd-41a8-99d3-54425d29895b" providerId="ADAL" clId="{56928DD1-BA08-448E-B58F-3005784006EC}" dt="2022-11-02T08:09:36.357" v="774" actId="47"/>
        <pc:sldMkLst>
          <pc:docMk/>
          <pc:sldMk cId="2344283620" sldId="393"/>
        </pc:sldMkLst>
      </pc:sldChg>
      <pc:sldChg chg="del">
        <pc:chgData name="Gerjan de Ruiter" userId="5d7c516b-9dcd-41a8-99d3-54425d29895b" providerId="ADAL" clId="{56928DD1-BA08-448E-B58F-3005784006EC}" dt="2022-11-02T08:09:35.640" v="773" actId="47"/>
        <pc:sldMkLst>
          <pc:docMk/>
          <pc:sldMk cId="878895056" sldId="394"/>
        </pc:sldMkLst>
      </pc:sldChg>
      <pc:sldChg chg="modSp add mod">
        <pc:chgData name="Gerjan de Ruiter" userId="5d7c516b-9dcd-41a8-99d3-54425d29895b" providerId="ADAL" clId="{56928DD1-BA08-448E-B58F-3005784006EC}" dt="2022-11-02T08:09:11.773" v="768" actId="404"/>
        <pc:sldMkLst>
          <pc:docMk/>
          <pc:sldMk cId="1639574695" sldId="395"/>
        </pc:sldMkLst>
        <pc:spChg chg="mod">
          <ac:chgData name="Gerjan de Ruiter" userId="5d7c516b-9dcd-41a8-99d3-54425d29895b" providerId="ADAL" clId="{56928DD1-BA08-448E-B58F-3005784006EC}" dt="2022-11-02T08:09:11.773" v="768" actId="404"/>
          <ac:spMkLst>
            <pc:docMk/>
            <pc:sldMk cId="1639574695" sldId="395"/>
            <ac:spMk id="3" creationId="{7860D866-09F9-4B0C-A876-3E0CEE292E79}"/>
          </ac:spMkLst>
        </pc:spChg>
      </pc:sldChg>
      <pc:sldChg chg="add">
        <pc:chgData name="Gerjan de Ruiter" userId="5d7c516b-9dcd-41a8-99d3-54425d29895b" providerId="ADAL" clId="{56928DD1-BA08-448E-B58F-3005784006EC}" dt="2022-11-02T08:08:56.502" v="761"/>
        <pc:sldMkLst>
          <pc:docMk/>
          <pc:sldMk cId="2721836696" sldId="396"/>
        </pc:sldMkLst>
      </pc:sldChg>
      <pc:sldChg chg="addSp delSp modSp new mod ord modAnim modNotesTx">
        <pc:chgData name="Gerjan de Ruiter" userId="5d7c516b-9dcd-41a8-99d3-54425d29895b" providerId="ADAL" clId="{56928DD1-BA08-448E-B58F-3005784006EC}" dt="2022-11-02T08:20:00.169" v="1152"/>
        <pc:sldMkLst>
          <pc:docMk/>
          <pc:sldMk cId="1504560128" sldId="397"/>
        </pc:sldMkLst>
        <pc:spChg chg="mod">
          <ac:chgData name="Gerjan de Ruiter" userId="5d7c516b-9dcd-41a8-99d3-54425d29895b" providerId="ADAL" clId="{56928DD1-BA08-448E-B58F-3005784006EC}" dt="2022-11-02T08:17:00.448" v="993" actId="1076"/>
          <ac:spMkLst>
            <pc:docMk/>
            <pc:sldMk cId="1504560128" sldId="397"/>
            <ac:spMk id="2" creationId="{44D345DD-DE51-58D3-571A-DC0E855573FF}"/>
          </ac:spMkLst>
        </pc:spChg>
        <pc:spChg chg="del">
          <ac:chgData name="Gerjan de Ruiter" userId="5d7c516b-9dcd-41a8-99d3-54425d29895b" providerId="ADAL" clId="{56928DD1-BA08-448E-B58F-3005784006EC}" dt="2022-11-02T08:14:58.361" v="827"/>
          <ac:spMkLst>
            <pc:docMk/>
            <pc:sldMk cId="1504560128" sldId="397"/>
            <ac:spMk id="3" creationId="{589F6B90-FBB9-E379-93D4-F2675A7C14F8}"/>
          </ac:spMkLst>
        </pc:spChg>
        <pc:spChg chg="mod">
          <ac:chgData name="Gerjan de Ruiter" userId="5d7c516b-9dcd-41a8-99d3-54425d29895b" providerId="ADAL" clId="{56928DD1-BA08-448E-B58F-3005784006EC}" dt="2022-11-02T08:18:59.778" v="1147" actId="20577"/>
          <ac:spMkLst>
            <pc:docMk/>
            <pc:sldMk cId="1504560128" sldId="397"/>
            <ac:spMk id="4" creationId="{364D487C-4BDC-CDDC-3C09-4B6480DAC179}"/>
          </ac:spMkLst>
        </pc:spChg>
        <pc:picChg chg="add mod">
          <ac:chgData name="Gerjan de Ruiter" userId="5d7c516b-9dcd-41a8-99d3-54425d29895b" providerId="ADAL" clId="{56928DD1-BA08-448E-B58F-3005784006EC}" dt="2022-11-02T08:14:59.933" v="828" actId="1076"/>
          <ac:picMkLst>
            <pc:docMk/>
            <pc:sldMk cId="1504560128" sldId="397"/>
            <ac:picMk id="1026" creationId="{995D3D8D-22AF-7D56-4A49-D8DDEEE33B16}"/>
          </ac:picMkLst>
        </pc:picChg>
      </pc:sldChg>
      <pc:sldChg chg="addSp delSp modSp new mod modClrScheme chgLayout">
        <pc:chgData name="Gerjan de Ruiter" userId="5d7c516b-9dcd-41a8-99d3-54425d29895b" providerId="ADAL" clId="{56928DD1-BA08-448E-B58F-3005784006EC}" dt="2022-11-02T12:15:09.381" v="1184" actId="1076"/>
        <pc:sldMkLst>
          <pc:docMk/>
          <pc:sldMk cId="3643647436" sldId="398"/>
        </pc:sldMkLst>
        <pc:spChg chg="mod">
          <ac:chgData name="Gerjan de Ruiter" userId="5d7c516b-9dcd-41a8-99d3-54425d29895b" providerId="ADAL" clId="{56928DD1-BA08-448E-B58F-3005784006EC}" dt="2022-11-02T08:20:40.150" v="1183" actId="26606"/>
          <ac:spMkLst>
            <pc:docMk/>
            <pc:sldMk cId="3643647436" sldId="398"/>
            <ac:spMk id="2" creationId="{D45D2AE0-A63B-6CC6-94D8-EAD6F61A259D}"/>
          </ac:spMkLst>
        </pc:spChg>
        <pc:spChg chg="del">
          <ac:chgData name="Gerjan de Ruiter" userId="5d7c516b-9dcd-41a8-99d3-54425d29895b" providerId="ADAL" clId="{56928DD1-BA08-448E-B58F-3005784006EC}" dt="2022-11-02T08:20:17.756" v="1161"/>
          <ac:spMkLst>
            <pc:docMk/>
            <pc:sldMk cId="3643647436" sldId="398"/>
            <ac:spMk id="3" creationId="{E223FAF4-110A-76AA-5CF9-9BE804C4FF77}"/>
          </ac:spMkLst>
        </pc:spChg>
        <pc:spChg chg="del mod">
          <ac:chgData name="Gerjan de Ruiter" userId="5d7c516b-9dcd-41a8-99d3-54425d29895b" providerId="ADAL" clId="{56928DD1-BA08-448E-B58F-3005784006EC}" dt="2022-11-02T08:20:40.150" v="1183" actId="26606"/>
          <ac:spMkLst>
            <pc:docMk/>
            <pc:sldMk cId="3643647436" sldId="398"/>
            <ac:spMk id="4" creationId="{ED0CB951-8432-1D64-15F7-AE7467158D35}"/>
          </ac:spMkLst>
        </pc:spChg>
        <pc:picChg chg="add mod">
          <ac:chgData name="Gerjan de Ruiter" userId="5d7c516b-9dcd-41a8-99d3-54425d29895b" providerId="ADAL" clId="{56928DD1-BA08-448E-B58F-3005784006EC}" dt="2022-11-02T12:15:09.381" v="1184" actId="1076"/>
          <ac:picMkLst>
            <pc:docMk/>
            <pc:sldMk cId="3643647436" sldId="398"/>
            <ac:picMk id="2050" creationId="{3A8445FB-7F3F-7C78-9619-C64BB1DF624F}"/>
          </ac:picMkLst>
        </pc:picChg>
      </pc:sldChg>
      <pc:sldChg chg="addSp delSp modSp new mod modClrScheme chgLayout modNotesTx">
        <pc:chgData name="Gerjan de Ruiter" userId="5d7c516b-9dcd-41a8-99d3-54425d29895b" providerId="ADAL" clId="{56928DD1-BA08-448E-B58F-3005784006EC}" dt="2022-11-02T12:17:33.054" v="1233"/>
        <pc:sldMkLst>
          <pc:docMk/>
          <pc:sldMk cId="1456894049" sldId="399"/>
        </pc:sldMkLst>
        <pc:spChg chg="del mod ord">
          <ac:chgData name="Gerjan de Ruiter" userId="5d7c516b-9dcd-41a8-99d3-54425d29895b" providerId="ADAL" clId="{56928DD1-BA08-448E-B58F-3005784006EC}" dt="2022-11-02T12:15:15.986" v="1186" actId="700"/>
          <ac:spMkLst>
            <pc:docMk/>
            <pc:sldMk cId="1456894049" sldId="399"/>
            <ac:spMk id="2" creationId="{9708A3A1-FBB4-6058-0F62-5A4B06223583}"/>
          </ac:spMkLst>
        </pc:spChg>
        <pc:spChg chg="del mod ord">
          <ac:chgData name="Gerjan de Ruiter" userId="5d7c516b-9dcd-41a8-99d3-54425d29895b" providerId="ADAL" clId="{56928DD1-BA08-448E-B58F-3005784006EC}" dt="2022-11-02T12:15:15.986" v="1186" actId="700"/>
          <ac:spMkLst>
            <pc:docMk/>
            <pc:sldMk cId="1456894049" sldId="399"/>
            <ac:spMk id="3" creationId="{0C627048-37F5-ED7A-24EE-5B6E2C0F6027}"/>
          </ac:spMkLst>
        </pc:spChg>
        <pc:spChg chg="add del mod ord">
          <ac:chgData name="Gerjan de Ruiter" userId="5d7c516b-9dcd-41a8-99d3-54425d29895b" providerId="ADAL" clId="{56928DD1-BA08-448E-B58F-3005784006EC}" dt="2022-11-02T12:15:18.480" v="1187" actId="700"/>
          <ac:spMkLst>
            <pc:docMk/>
            <pc:sldMk cId="1456894049" sldId="399"/>
            <ac:spMk id="4" creationId="{DA7D4166-5758-449A-2F45-E8A86FC1909D}"/>
          </ac:spMkLst>
        </pc:spChg>
        <pc:spChg chg="add del mod ord">
          <ac:chgData name="Gerjan de Ruiter" userId="5d7c516b-9dcd-41a8-99d3-54425d29895b" providerId="ADAL" clId="{56928DD1-BA08-448E-B58F-3005784006EC}" dt="2022-11-02T12:15:18.480" v="1187" actId="700"/>
          <ac:spMkLst>
            <pc:docMk/>
            <pc:sldMk cId="1456894049" sldId="399"/>
            <ac:spMk id="5" creationId="{6DE54E02-E66D-C2D2-5F95-F3051D581F94}"/>
          </ac:spMkLst>
        </pc:spChg>
        <pc:spChg chg="add del mod ord">
          <ac:chgData name="Gerjan de Ruiter" userId="5d7c516b-9dcd-41a8-99d3-54425d29895b" providerId="ADAL" clId="{56928DD1-BA08-448E-B58F-3005784006EC}" dt="2022-11-02T12:15:18.480" v="1187" actId="700"/>
          <ac:spMkLst>
            <pc:docMk/>
            <pc:sldMk cId="1456894049" sldId="399"/>
            <ac:spMk id="6" creationId="{F9C921B1-DBCF-FACB-2AF8-C1A5D8763FEA}"/>
          </ac:spMkLst>
        </pc:spChg>
        <pc:spChg chg="add del mod ord">
          <ac:chgData name="Gerjan de Ruiter" userId="5d7c516b-9dcd-41a8-99d3-54425d29895b" providerId="ADAL" clId="{56928DD1-BA08-448E-B58F-3005784006EC}" dt="2022-11-02T12:15:18.480" v="1187" actId="700"/>
          <ac:spMkLst>
            <pc:docMk/>
            <pc:sldMk cId="1456894049" sldId="399"/>
            <ac:spMk id="7" creationId="{3C207090-6B1D-6871-27CC-2F5EE879D486}"/>
          </ac:spMkLst>
        </pc:spChg>
        <pc:spChg chg="add mod ord">
          <ac:chgData name="Gerjan de Ruiter" userId="5d7c516b-9dcd-41a8-99d3-54425d29895b" providerId="ADAL" clId="{56928DD1-BA08-448E-B58F-3005784006EC}" dt="2022-11-02T12:16:13.949" v="1214" actId="26606"/>
          <ac:spMkLst>
            <pc:docMk/>
            <pc:sldMk cId="1456894049" sldId="399"/>
            <ac:spMk id="8" creationId="{D73337BC-78F2-73E6-3409-8EA8B9C78D63}"/>
          </ac:spMkLst>
        </pc:spChg>
        <pc:spChg chg="add del mod ord">
          <ac:chgData name="Gerjan de Ruiter" userId="5d7c516b-9dcd-41a8-99d3-54425d29895b" providerId="ADAL" clId="{56928DD1-BA08-448E-B58F-3005784006EC}" dt="2022-11-02T12:17:31.887" v="1232" actId="21"/>
          <ac:spMkLst>
            <pc:docMk/>
            <pc:sldMk cId="1456894049" sldId="399"/>
            <ac:spMk id="9" creationId="{961C1797-351C-A49E-4485-F68E620721FA}"/>
          </ac:spMkLst>
        </pc:spChg>
        <pc:spChg chg="add del mod ord">
          <ac:chgData name="Gerjan de Ruiter" userId="5d7c516b-9dcd-41a8-99d3-54425d29895b" providerId="ADAL" clId="{56928DD1-BA08-448E-B58F-3005784006EC}" dt="2022-11-02T12:15:52.721" v="1210"/>
          <ac:spMkLst>
            <pc:docMk/>
            <pc:sldMk cId="1456894049" sldId="399"/>
            <ac:spMk id="10" creationId="{D4FE0FB6-34BB-4C32-748B-491E7F2972FD}"/>
          </ac:spMkLst>
        </pc:spChg>
        <pc:spChg chg="add del mod ord">
          <ac:chgData name="Gerjan de Ruiter" userId="5d7c516b-9dcd-41a8-99d3-54425d29895b" providerId="ADAL" clId="{56928DD1-BA08-448E-B58F-3005784006EC}" dt="2022-11-02T12:16:58.697" v="1217" actId="478"/>
          <ac:spMkLst>
            <pc:docMk/>
            <pc:sldMk cId="1456894049" sldId="399"/>
            <ac:spMk id="11" creationId="{BD02AE3A-31E6-212C-1420-30EFB9BB16CB}"/>
          </ac:spMkLst>
        </pc:spChg>
        <pc:spChg chg="add del mod">
          <ac:chgData name="Gerjan de Ruiter" userId="5d7c516b-9dcd-41a8-99d3-54425d29895b" providerId="ADAL" clId="{56928DD1-BA08-448E-B58F-3005784006EC}" dt="2022-11-02T12:16:55.867" v="1216"/>
          <ac:spMkLst>
            <pc:docMk/>
            <pc:sldMk cId="1456894049" sldId="399"/>
            <ac:spMk id="12" creationId="{4F5FFC7F-92A8-224D-9186-347188748CAB}"/>
          </ac:spMkLst>
        </pc:spChg>
        <pc:spChg chg="add del mod">
          <ac:chgData name="Gerjan de Ruiter" userId="5d7c516b-9dcd-41a8-99d3-54425d29895b" providerId="ADAL" clId="{56928DD1-BA08-448E-B58F-3005784006EC}" dt="2022-11-02T12:16:11.278" v="1212" actId="26606"/>
          <ac:spMkLst>
            <pc:docMk/>
            <pc:sldMk cId="1456894049" sldId="399"/>
            <ac:spMk id="3079" creationId="{4DB801A4-63CE-8144-33FE-BFA25315ABBB}"/>
          </ac:spMkLst>
        </pc:spChg>
        <pc:spChg chg="add del mod">
          <ac:chgData name="Gerjan de Ruiter" userId="5d7c516b-9dcd-41a8-99d3-54425d29895b" providerId="ADAL" clId="{56928DD1-BA08-448E-B58F-3005784006EC}" dt="2022-11-02T12:16:13.949" v="1214" actId="26606"/>
          <ac:spMkLst>
            <pc:docMk/>
            <pc:sldMk cId="1456894049" sldId="399"/>
            <ac:spMk id="3081" creationId="{31795E95-4943-D1CC-A791-0A3044107592}"/>
          </ac:spMkLst>
        </pc:spChg>
        <pc:spChg chg="add del mod">
          <ac:chgData name="Gerjan de Ruiter" userId="5d7c516b-9dcd-41a8-99d3-54425d29895b" providerId="ADAL" clId="{56928DD1-BA08-448E-B58F-3005784006EC}" dt="2022-11-02T12:16:13.949" v="1214" actId="26606"/>
          <ac:spMkLst>
            <pc:docMk/>
            <pc:sldMk cId="1456894049" sldId="399"/>
            <ac:spMk id="3082" creationId="{33F025DA-7F1F-0B63-2657-60D6D496017E}"/>
          </ac:spMkLst>
        </pc:spChg>
        <pc:picChg chg="add del mod">
          <ac:chgData name="Gerjan de Ruiter" userId="5d7c516b-9dcd-41a8-99d3-54425d29895b" providerId="ADAL" clId="{56928DD1-BA08-448E-B58F-3005784006EC}" dt="2022-11-02T12:16:54.111" v="1215" actId="478"/>
          <ac:picMkLst>
            <pc:docMk/>
            <pc:sldMk cId="1456894049" sldId="399"/>
            <ac:picMk id="3074" creationId="{E873765E-D14A-8D90-3F7C-489671256531}"/>
          </ac:picMkLst>
        </pc:picChg>
        <pc:picChg chg="add mod">
          <ac:chgData name="Gerjan de Ruiter" userId="5d7c516b-9dcd-41a8-99d3-54425d29895b" providerId="ADAL" clId="{56928DD1-BA08-448E-B58F-3005784006EC}" dt="2022-11-02T12:16:55.867" v="1216"/>
          <ac:picMkLst>
            <pc:docMk/>
            <pc:sldMk cId="1456894049" sldId="399"/>
            <ac:picMk id="3076" creationId="{2B1EE45E-AA8D-1C07-81DB-D0523E9E080E}"/>
          </ac:picMkLst>
        </pc:picChg>
      </pc:sldChg>
      <pc:sldChg chg="addSp delSp modSp add mod modClrScheme chgLayout">
        <pc:chgData name="Gerjan de Ruiter" userId="5d7c516b-9dcd-41a8-99d3-54425d29895b" providerId="ADAL" clId="{56928DD1-BA08-448E-B58F-3005784006EC}" dt="2022-11-02T12:22:45.947" v="1627" actId="26606"/>
        <pc:sldMkLst>
          <pc:docMk/>
          <pc:sldMk cId="3827804800" sldId="400"/>
        </pc:sldMkLst>
        <pc:spChg chg="mod">
          <ac:chgData name="Gerjan de Ruiter" userId="5d7c516b-9dcd-41a8-99d3-54425d29895b" providerId="ADAL" clId="{56928DD1-BA08-448E-B58F-3005784006EC}" dt="2022-11-02T12:22:45.947" v="1627" actId="26606"/>
          <ac:spMkLst>
            <pc:docMk/>
            <pc:sldMk cId="3827804800" sldId="400"/>
            <ac:spMk id="8" creationId="{D73337BC-78F2-73E6-3409-8EA8B9C78D63}"/>
          </ac:spMkLst>
        </pc:spChg>
        <pc:spChg chg="mod">
          <ac:chgData name="Gerjan de Ruiter" userId="5d7c516b-9dcd-41a8-99d3-54425d29895b" providerId="ADAL" clId="{56928DD1-BA08-448E-B58F-3005784006EC}" dt="2022-11-02T12:22:45.947" v="1627" actId="26606"/>
          <ac:spMkLst>
            <pc:docMk/>
            <pc:sldMk cId="3827804800" sldId="400"/>
            <ac:spMk id="9" creationId="{961C1797-351C-A49E-4485-F68E620721FA}"/>
          </ac:spMkLst>
        </pc:spChg>
        <pc:spChg chg="del">
          <ac:chgData name="Gerjan de Ruiter" userId="5d7c516b-9dcd-41a8-99d3-54425d29895b" providerId="ADAL" clId="{56928DD1-BA08-448E-B58F-3005784006EC}" dt="2022-11-02T12:22:42.558" v="1626"/>
          <ac:spMkLst>
            <pc:docMk/>
            <pc:sldMk cId="3827804800" sldId="400"/>
            <ac:spMk id="10" creationId="{D4FE0FB6-34BB-4C32-748B-491E7F2972FD}"/>
          </ac:spMkLst>
        </pc:spChg>
        <pc:spChg chg="del">
          <ac:chgData name="Gerjan de Ruiter" userId="5d7c516b-9dcd-41a8-99d3-54425d29895b" providerId="ADAL" clId="{56928DD1-BA08-448E-B58F-3005784006EC}" dt="2022-11-02T12:22:45.947" v="1627" actId="26606"/>
          <ac:spMkLst>
            <pc:docMk/>
            <pc:sldMk cId="3827804800" sldId="400"/>
            <ac:spMk id="11" creationId="{BD02AE3A-31E6-212C-1420-30EFB9BB16CB}"/>
          </ac:spMkLst>
        </pc:spChg>
        <pc:picChg chg="add mod">
          <ac:chgData name="Gerjan de Ruiter" userId="5d7c516b-9dcd-41a8-99d3-54425d29895b" providerId="ADAL" clId="{56928DD1-BA08-448E-B58F-3005784006EC}" dt="2022-11-02T12:22:45.947" v="1627" actId="26606"/>
          <ac:picMkLst>
            <pc:docMk/>
            <pc:sldMk cId="3827804800" sldId="400"/>
            <ac:picMk id="4098" creationId="{B5604CA2-22B0-A00D-4F43-C0A15E853070}"/>
          </ac:picMkLst>
        </pc:picChg>
      </pc:sldChg>
      <pc:sldChg chg="addSp delSp modSp new mod modNotesTx">
        <pc:chgData name="Gerjan de Ruiter" userId="5d7c516b-9dcd-41a8-99d3-54425d29895b" providerId="ADAL" clId="{56928DD1-BA08-448E-B58F-3005784006EC}" dt="2022-11-02T12:27:57.895" v="1647" actId="20577"/>
        <pc:sldMkLst>
          <pc:docMk/>
          <pc:sldMk cId="191040392" sldId="401"/>
        </pc:sldMkLst>
        <pc:spChg chg="mod">
          <ac:chgData name="Gerjan de Ruiter" userId="5d7c516b-9dcd-41a8-99d3-54425d29895b" providerId="ADAL" clId="{56928DD1-BA08-448E-B58F-3005784006EC}" dt="2022-11-02T12:27:57.895" v="1647" actId="20577"/>
          <ac:spMkLst>
            <pc:docMk/>
            <pc:sldMk cId="191040392" sldId="401"/>
            <ac:spMk id="2" creationId="{4C90B919-285A-75FA-9906-3F6F7CD6C9BE}"/>
          </ac:spMkLst>
        </pc:spChg>
        <pc:spChg chg="del">
          <ac:chgData name="Gerjan de Ruiter" userId="5d7c516b-9dcd-41a8-99d3-54425d29895b" providerId="ADAL" clId="{56928DD1-BA08-448E-B58F-3005784006EC}" dt="2022-11-02T12:27:34.198" v="1629"/>
          <ac:spMkLst>
            <pc:docMk/>
            <pc:sldMk cId="191040392" sldId="401"/>
            <ac:spMk id="3" creationId="{D67D3FAA-F9F0-2A7C-068A-6C4F7077CA1F}"/>
          </ac:spMkLst>
        </pc:spChg>
        <pc:picChg chg="add mod">
          <ac:chgData name="Gerjan de Ruiter" userId="5d7c516b-9dcd-41a8-99d3-54425d29895b" providerId="ADAL" clId="{56928DD1-BA08-448E-B58F-3005784006EC}" dt="2022-11-02T12:27:38.628" v="1632" actId="1076"/>
          <ac:picMkLst>
            <pc:docMk/>
            <pc:sldMk cId="191040392" sldId="401"/>
            <ac:picMk id="5122" creationId="{2485755F-7534-4C17-7429-DAAEFF4C698E}"/>
          </ac:picMkLst>
        </pc:picChg>
      </pc:sldChg>
      <pc:sldChg chg="addSp delSp modSp new mod modNotesTx">
        <pc:chgData name="Gerjan de Ruiter" userId="5d7c516b-9dcd-41a8-99d3-54425d29895b" providerId="ADAL" clId="{56928DD1-BA08-448E-B58F-3005784006EC}" dt="2022-11-02T12:29:31.167" v="1686"/>
        <pc:sldMkLst>
          <pc:docMk/>
          <pc:sldMk cId="2339223237" sldId="402"/>
        </pc:sldMkLst>
        <pc:spChg chg="mod">
          <ac:chgData name="Gerjan de Ruiter" userId="5d7c516b-9dcd-41a8-99d3-54425d29895b" providerId="ADAL" clId="{56928DD1-BA08-448E-B58F-3005784006EC}" dt="2022-11-02T12:29:19.774" v="1685" actId="20577"/>
          <ac:spMkLst>
            <pc:docMk/>
            <pc:sldMk cId="2339223237" sldId="402"/>
            <ac:spMk id="2" creationId="{F434EA94-C4BB-A041-ADFD-CE1590E77ADF}"/>
          </ac:spMkLst>
        </pc:spChg>
        <pc:spChg chg="del">
          <ac:chgData name="Gerjan de Ruiter" userId="5d7c516b-9dcd-41a8-99d3-54425d29895b" providerId="ADAL" clId="{56928DD1-BA08-448E-B58F-3005784006EC}" dt="2022-11-02T12:29:05.930" v="1649"/>
          <ac:spMkLst>
            <pc:docMk/>
            <pc:sldMk cId="2339223237" sldId="402"/>
            <ac:spMk id="3" creationId="{D4F5FF54-7F73-1FA7-31B3-D0CFC7A7EA43}"/>
          </ac:spMkLst>
        </pc:spChg>
        <pc:picChg chg="add mod">
          <ac:chgData name="Gerjan de Ruiter" userId="5d7c516b-9dcd-41a8-99d3-54425d29895b" providerId="ADAL" clId="{56928DD1-BA08-448E-B58F-3005784006EC}" dt="2022-11-02T12:29:05.930" v="1649"/>
          <ac:picMkLst>
            <pc:docMk/>
            <pc:sldMk cId="2339223237" sldId="402"/>
            <ac:picMk id="6146" creationId="{FB158445-DD4C-6D70-642F-C18F1DFD7544}"/>
          </ac:picMkLst>
        </pc:picChg>
      </pc:sldChg>
      <pc:sldChg chg="addSp delSp modSp new mod modNotesTx">
        <pc:chgData name="Gerjan de Ruiter" userId="5d7c516b-9dcd-41a8-99d3-54425d29895b" providerId="ADAL" clId="{56928DD1-BA08-448E-B58F-3005784006EC}" dt="2022-11-02T12:30:51.245" v="1717" actId="1076"/>
        <pc:sldMkLst>
          <pc:docMk/>
          <pc:sldMk cId="1769403189" sldId="403"/>
        </pc:sldMkLst>
        <pc:spChg chg="mod">
          <ac:chgData name="Gerjan de Ruiter" userId="5d7c516b-9dcd-41a8-99d3-54425d29895b" providerId="ADAL" clId="{56928DD1-BA08-448E-B58F-3005784006EC}" dt="2022-11-02T12:30:00.341" v="1712" actId="20577"/>
          <ac:spMkLst>
            <pc:docMk/>
            <pc:sldMk cId="1769403189" sldId="403"/>
            <ac:spMk id="2" creationId="{CB3D65A0-8BB7-92EF-9BF7-CD82929C2C41}"/>
          </ac:spMkLst>
        </pc:spChg>
        <pc:spChg chg="del">
          <ac:chgData name="Gerjan de Ruiter" userId="5d7c516b-9dcd-41a8-99d3-54425d29895b" providerId="ADAL" clId="{56928DD1-BA08-448E-B58F-3005784006EC}" dt="2022-11-02T12:29:53.631" v="1688"/>
          <ac:spMkLst>
            <pc:docMk/>
            <pc:sldMk cId="1769403189" sldId="403"/>
            <ac:spMk id="3" creationId="{1FF6FB2C-2D23-CDE2-0316-9DC378075220}"/>
          </ac:spMkLst>
        </pc:spChg>
        <pc:spChg chg="mod">
          <ac:chgData name="Gerjan de Ruiter" userId="5d7c516b-9dcd-41a8-99d3-54425d29895b" providerId="ADAL" clId="{56928DD1-BA08-448E-B58F-3005784006EC}" dt="2022-11-02T12:30:41.629" v="1716"/>
          <ac:spMkLst>
            <pc:docMk/>
            <pc:sldMk cId="1769403189" sldId="403"/>
            <ac:spMk id="4" creationId="{262EF054-2810-7B4F-0EE5-055D3310A9AF}"/>
          </ac:spMkLst>
        </pc:spChg>
        <pc:picChg chg="add mod">
          <ac:chgData name="Gerjan de Ruiter" userId="5d7c516b-9dcd-41a8-99d3-54425d29895b" providerId="ADAL" clId="{56928DD1-BA08-448E-B58F-3005784006EC}" dt="2022-11-02T12:30:51.245" v="1717" actId="1076"/>
          <ac:picMkLst>
            <pc:docMk/>
            <pc:sldMk cId="1769403189" sldId="403"/>
            <ac:picMk id="7170" creationId="{47BE0B3E-E8B6-AC03-598B-F0FE5058FB70}"/>
          </ac:picMkLst>
        </pc:picChg>
      </pc:sldChg>
      <pc:sldChg chg="addSp delSp modSp new mod">
        <pc:chgData name="Gerjan de Ruiter" userId="5d7c516b-9dcd-41a8-99d3-54425d29895b" providerId="ADAL" clId="{56928DD1-BA08-448E-B58F-3005784006EC}" dt="2022-11-02T14:40:19.459" v="1754" actId="22"/>
        <pc:sldMkLst>
          <pc:docMk/>
          <pc:sldMk cId="185136918" sldId="404"/>
        </pc:sldMkLst>
        <pc:spChg chg="mod">
          <ac:chgData name="Gerjan de Ruiter" userId="5d7c516b-9dcd-41a8-99d3-54425d29895b" providerId="ADAL" clId="{56928DD1-BA08-448E-B58F-3005784006EC}" dt="2022-11-02T14:30:36.855" v="1749" actId="20577"/>
          <ac:spMkLst>
            <pc:docMk/>
            <pc:sldMk cId="185136918" sldId="404"/>
            <ac:spMk id="2" creationId="{AE19D080-A790-AFEA-82C9-C20B748EF4B6}"/>
          </ac:spMkLst>
        </pc:spChg>
        <pc:spChg chg="mod">
          <ac:chgData name="Gerjan de Ruiter" userId="5d7c516b-9dcd-41a8-99d3-54425d29895b" providerId="ADAL" clId="{56928DD1-BA08-448E-B58F-3005784006EC}" dt="2022-11-02T14:40:17.999" v="1752" actId="108"/>
          <ac:spMkLst>
            <pc:docMk/>
            <pc:sldMk cId="185136918" sldId="404"/>
            <ac:spMk id="4" creationId="{7278977C-D6C6-E590-7EB4-5381271F5EBA}"/>
          </ac:spMkLst>
        </pc:spChg>
        <pc:spChg chg="add del">
          <ac:chgData name="Gerjan de Ruiter" userId="5d7c516b-9dcd-41a8-99d3-54425d29895b" providerId="ADAL" clId="{56928DD1-BA08-448E-B58F-3005784006EC}" dt="2022-11-02T14:40:17.091" v="1751" actId="22"/>
          <ac:spMkLst>
            <pc:docMk/>
            <pc:sldMk cId="185136918" sldId="404"/>
            <ac:spMk id="7" creationId="{96DB2E3E-D3F4-49A1-88A2-CC59256A083C}"/>
          </ac:spMkLst>
        </pc:spChg>
        <pc:spChg chg="add del">
          <ac:chgData name="Gerjan de Ruiter" userId="5d7c516b-9dcd-41a8-99d3-54425d29895b" providerId="ADAL" clId="{56928DD1-BA08-448E-B58F-3005784006EC}" dt="2022-11-02T14:40:19.459" v="1754" actId="22"/>
          <ac:spMkLst>
            <pc:docMk/>
            <pc:sldMk cId="185136918" sldId="404"/>
            <ac:spMk id="9" creationId="{76813E4F-68F3-B737-FCEB-747B752BE637}"/>
          </ac:spMkLst>
        </pc:spChg>
      </pc:sldChg>
    </pc:docChg>
  </pc:docChgLst>
  <pc:docChgLst>
    <pc:chgData name="Gerjan de Ruiter" userId="5d7c516b-9dcd-41a8-99d3-54425d29895b" providerId="ADAL" clId="{DA6CF111-88F5-411D-B99D-33CB59F77355}"/>
    <pc:docChg chg="undo redo custSel addSld delSld modSld sldOrd">
      <pc:chgData name="Gerjan de Ruiter" userId="5d7c516b-9dcd-41a8-99d3-54425d29895b" providerId="ADAL" clId="{DA6CF111-88F5-411D-B99D-33CB59F77355}" dt="2022-10-31T10:30:47.236" v="1129" actId="20577"/>
      <pc:docMkLst>
        <pc:docMk/>
      </pc:docMkLst>
      <pc:sldChg chg="modSp mod">
        <pc:chgData name="Gerjan de Ruiter" userId="5d7c516b-9dcd-41a8-99d3-54425d29895b" providerId="ADAL" clId="{DA6CF111-88F5-411D-B99D-33CB59F77355}" dt="2022-10-19T11:26:51.585" v="2" actId="20577"/>
        <pc:sldMkLst>
          <pc:docMk/>
          <pc:sldMk cId="200866383" sldId="256"/>
        </pc:sldMkLst>
        <pc:spChg chg="mod">
          <ac:chgData name="Gerjan de Ruiter" userId="5d7c516b-9dcd-41a8-99d3-54425d29895b" providerId="ADAL" clId="{DA6CF111-88F5-411D-B99D-33CB59F77355}" dt="2022-10-19T11:26:51.585" v="2" actId="20577"/>
          <ac:spMkLst>
            <pc:docMk/>
            <pc:sldMk cId="200866383" sldId="256"/>
            <ac:spMk id="5" creationId="{538B7CFB-4F26-45F6-ABA0-08102D02EE93}"/>
          </ac:spMkLst>
        </pc:spChg>
      </pc:sldChg>
      <pc:sldChg chg="del">
        <pc:chgData name="Gerjan de Ruiter" userId="5d7c516b-9dcd-41a8-99d3-54425d29895b" providerId="ADAL" clId="{DA6CF111-88F5-411D-B99D-33CB59F77355}" dt="2022-10-19T11:27:26.217" v="25" actId="47"/>
        <pc:sldMkLst>
          <pc:docMk/>
          <pc:sldMk cId="4095784694" sldId="257"/>
        </pc:sldMkLst>
      </pc:sldChg>
      <pc:sldChg chg="del">
        <pc:chgData name="Gerjan de Ruiter" userId="5d7c516b-9dcd-41a8-99d3-54425d29895b" providerId="ADAL" clId="{DA6CF111-88F5-411D-B99D-33CB59F77355}" dt="2022-10-19T11:27:28.980" v="27" actId="47"/>
        <pc:sldMkLst>
          <pc:docMk/>
          <pc:sldMk cId="3784983294" sldId="259"/>
        </pc:sldMkLst>
      </pc:sldChg>
      <pc:sldChg chg="del">
        <pc:chgData name="Gerjan de Ruiter" userId="5d7c516b-9dcd-41a8-99d3-54425d29895b" providerId="ADAL" clId="{DA6CF111-88F5-411D-B99D-33CB59F77355}" dt="2022-10-19T11:27:31.825" v="28" actId="47"/>
        <pc:sldMkLst>
          <pc:docMk/>
          <pc:sldMk cId="4153102314" sldId="262"/>
        </pc:sldMkLst>
      </pc:sldChg>
      <pc:sldChg chg="del">
        <pc:chgData name="Gerjan de Ruiter" userId="5d7c516b-9dcd-41a8-99d3-54425d29895b" providerId="ADAL" clId="{DA6CF111-88F5-411D-B99D-33CB59F77355}" dt="2022-10-19T11:27:32.673" v="30" actId="47"/>
        <pc:sldMkLst>
          <pc:docMk/>
          <pc:sldMk cId="4229879800" sldId="268"/>
        </pc:sldMkLst>
      </pc:sldChg>
      <pc:sldChg chg="del">
        <pc:chgData name="Gerjan de Ruiter" userId="5d7c516b-9dcd-41a8-99d3-54425d29895b" providerId="ADAL" clId="{DA6CF111-88F5-411D-B99D-33CB59F77355}" dt="2022-10-19T11:27:33.639" v="32" actId="47"/>
        <pc:sldMkLst>
          <pc:docMk/>
          <pc:sldMk cId="4098799975" sldId="280"/>
        </pc:sldMkLst>
      </pc:sldChg>
      <pc:sldChg chg="del">
        <pc:chgData name="Gerjan de Ruiter" userId="5d7c516b-9dcd-41a8-99d3-54425d29895b" providerId="ADAL" clId="{DA6CF111-88F5-411D-B99D-33CB59F77355}" dt="2022-10-19T11:27:32.303" v="29" actId="47"/>
        <pc:sldMkLst>
          <pc:docMk/>
          <pc:sldMk cId="277109980" sldId="281"/>
        </pc:sldMkLst>
      </pc:sldChg>
      <pc:sldChg chg="modSp modAnim">
        <pc:chgData name="Gerjan de Ruiter" userId="5d7c516b-9dcd-41a8-99d3-54425d29895b" providerId="ADAL" clId="{DA6CF111-88F5-411D-B99D-33CB59F77355}" dt="2022-10-19T11:30:23.764" v="605" actId="313"/>
        <pc:sldMkLst>
          <pc:docMk/>
          <pc:sldMk cId="487613896" sldId="282"/>
        </pc:sldMkLst>
        <pc:spChg chg="mod">
          <ac:chgData name="Gerjan de Ruiter" userId="5d7c516b-9dcd-41a8-99d3-54425d29895b" providerId="ADAL" clId="{DA6CF111-88F5-411D-B99D-33CB59F77355}" dt="2022-10-19T11:30:23.764" v="605" actId="313"/>
          <ac:spMkLst>
            <pc:docMk/>
            <pc:sldMk cId="487613896" sldId="282"/>
            <ac:spMk id="3" creationId="{B8143420-DB54-4D6E-B639-252390DA97EB}"/>
          </ac:spMkLst>
        </pc:spChg>
      </pc:sldChg>
      <pc:sldChg chg="del">
        <pc:chgData name="Gerjan de Ruiter" userId="5d7c516b-9dcd-41a8-99d3-54425d29895b" providerId="ADAL" clId="{DA6CF111-88F5-411D-B99D-33CB59F77355}" dt="2022-10-19T11:27:33.076" v="31" actId="47"/>
        <pc:sldMkLst>
          <pc:docMk/>
          <pc:sldMk cId="1477734122" sldId="285"/>
        </pc:sldMkLst>
      </pc:sldChg>
      <pc:sldChg chg="del">
        <pc:chgData name="Gerjan de Ruiter" userId="5d7c516b-9dcd-41a8-99d3-54425d29895b" providerId="ADAL" clId="{DA6CF111-88F5-411D-B99D-33CB59F77355}" dt="2022-10-19T11:31:31.750" v="608" actId="47"/>
        <pc:sldMkLst>
          <pc:docMk/>
          <pc:sldMk cId="1082006468" sldId="290"/>
        </pc:sldMkLst>
      </pc:sldChg>
      <pc:sldChg chg="del">
        <pc:chgData name="Gerjan de Ruiter" userId="5d7c516b-9dcd-41a8-99d3-54425d29895b" providerId="ADAL" clId="{DA6CF111-88F5-411D-B99D-33CB59F77355}" dt="2022-10-19T11:31:32.198" v="609" actId="47"/>
        <pc:sldMkLst>
          <pc:docMk/>
          <pc:sldMk cId="1335087407" sldId="291"/>
        </pc:sldMkLst>
      </pc:sldChg>
      <pc:sldChg chg="del">
        <pc:chgData name="Gerjan de Ruiter" userId="5d7c516b-9dcd-41a8-99d3-54425d29895b" providerId="ADAL" clId="{DA6CF111-88F5-411D-B99D-33CB59F77355}" dt="2022-10-19T11:31:33.485" v="610" actId="47"/>
        <pc:sldMkLst>
          <pc:docMk/>
          <pc:sldMk cId="194197448" sldId="292"/>
        </pc:sldMkLst>
      </pc:sldChg>
      <pc:sldChg chg="modSp del mod">
        <pc:chgData name="Gerjan de Ruiter" userId="5d7c516b-9dcd-41a8-99d3-54425d29895b" providerId="ADAL" clId="{DA6CF111-88F5-411D-B99D-33CB59F77355}" dt="2022-10-19T11:31:31.265" v="607" actId="47"/>
        <pc:sldMkLst>
          <pc:docMk/>
          <pc:sldMk cId="4065654985" sldId="293"/>
        </pc:sldMkLst>
        <pc:spChg chg="mod">
          <ac:chgData name="Gerjan de Ruiter" userId="5d7c516b-9dcd-41a8-99d3-54425d29895b" providerId="ADAL" clId="{DA6CF111-88F5-411D-B99D-33CB59F77355}" dt="2022-10-19T11:30:47.634" v="606" actId="20577"/>
          <ac:spMkLst>
            <pc:docMk/>
            <pc:sldMk cId="4065654985" sldId="293"/>
            <ac:spMk id="12" creationId="{8C994CB3-8EE4-4731-9841-B2B4288B34D4}"/>
          </ac:spMkLst>
        </pc:spChg>
      </pc:sldChg>
      <pc:sldChg chg="modSp add mod">
        <pc:chgData name="Gerjan de Ruiter" userId="5d7c516b-9dcd-41a8-99d3-54425d29895b" providerId="ADAL" clId="{DA6CF111-88F5-411D-B99D-33CB59F77355}" dt="2022-10-19T11:46:03.526" v="1068" actId="20577"/>
        <pc:sldMkLst>
          <pc:docMk/>
          <pc:sldMk cId="938441241" sldId="294"/>
        </pc:sldMkLst>
        <pc:spChg chg="mod">
          <ac:chgData name="Gerjan de Ruiter" userId="5d7c516b-9dcd-41a8-99d3-54425d29895b" providerId="ADAL" clId="{DA6CF111-88F5-411D-B99D-33CB59F77355}" dt="2022-10-19T11:46:03.526" v="1068" actId="20577"/>
          <ac:spMkLst>
            <pc:docMk/>
            <pc:sldMk cId="938441241" sldId="294"/>
            <ac:spMk id="7" creationId="{0E5CB83B-4C45-4CEC-8902-166BADEC3923}"/>
          </ac:spMkLst>
        </pc:spChg>
      </pc:sldChg>
      <pc:sldChg chg="addSp delSp modSp add del mod">
        <pc:chgData name="Gerjan de Ruiter" userId="5d7c516b-9dcd-41a8-99d3-54425d29895b" providerId="ADAL" clId="{DA6CF111-88F5-411D-B99D-33CB59F77355}" dt="2022-10-19T11:35:33.691" v="723" actId="47"/>
        <pc:sldMkLst>
          <pc:docMk/>
          <pc:sldMk cId="1257417238" sldId="303"/>
        </pc:sldMkLst>
        <pc:spChg chg="add mod">
          <ac:chgData name="Gerjan de Ruiter" userId="5d7c516b-9dcd-41a8-99d3-54425d29895b" providerId="ADAL" clId="{DA6CF111-88F5-411D-B99D-33CB59F77355}" dt="2022-10-19T11:35:31.149" v="722" actId="478"/>
          <ac:spMkLst>
            <pc:docMk/>
            <pc:sldMk cId="1257417238" sldId="303"/>
            <ac:spMk id="5" creationId="{93E15F4A-B0DE-4B0E-6A6E-87ED8122779D}"/>
          </ac:spMkLst>
        </pc:spChg>
        <pc:picChg chg="del">
          <ac:chgData name="Gerjan de Ruiter" userId="5d7c516b-9dcd-41a8-99d3-54425d29895b" providerId="ADAL" clId="{DA6CF111-88F5-411D-B99D-33CB59F77355}" dt="2022-10-19T11:35:31.149" v="722" actId="478"/>
          <ac:picMkLst>
            <pc:docMk/>
            <pc:sldMk cId="1257417238" sldId="303"/>
            <ac:picMk id="15362" creationId="{EDBC940D-7DF7-4494-BAC4-05574A1B29C0}"/>
          </ac:picMkLst>
        </pc:picChg>
      </pc:sldChg>
      <pc:sldChg chg="modSp add del mod">
        <pc:chgData name="Gerjan de Ruiter" userId="5d7c516b-9dcd-41a8-99d3-54425d29895b" providerId="ADAL" clId="{DA6CF111-88F5-411D-B99D-33CB59F77355}" dt="2022-10-19T11:35:34.375" v="724" actId="47"/>
        <pc:sldMkLst>
          <pc:docMk/>
          <pc:sldMk cId="820425431" sldId="304"/>
        </pc:sldMkLst>
        <pc:picChg chg="mod">
          <ac:chgData name="Gerjan de Ruiter" userId="5d7c516b-9dcd-41a8-99d3-54425d29895b" providerId="ADAL" clId="{DA6CF111-88F5-411D-B99D-33CB59F77355}" dt="2022-10-19T11:32:29.330" v="630" actId="1076"/>
          <ac:picMkLst>
            <pc:docMk/>
            <pc:sldMk cId="820425431" sldId="304"/>
            <ac:picMk id="16386" creationId="{9D05B896-9C84-4F2A-A49C-6E812829E38C}"/>
          </ac:picMkLst>
        </pc:picChg>
      </pc:sldChg>
      <pc:sldChg chg="addSp delSp modSp add mod modAnim modNotesTx">
        <pc:chgData name="Gerjan de Ruiter" userId="5d7c516b-9dcd-41a8-99d3-54425d29895b" providerId="ADAL" clId="{DA6CF111-88F5-411D-B99D-33CB59F77355}" dt="2022-10-19T11:42:27.078" v="1013"/>
        <pc:sldMkLst>
          <pc:docMk/>
          <pc:sldMk cId="3048981063" sldId="311"/>
        </pc:sldMkLst>
        <pc:spChg chg="mod">
          <ac:chgData name="Gerjan de Ruiter" userId="5d7c516b-9dcd-41a8-99d3-54425d29895b" providerId="ADAL" clId="{DA6CF111-88F5-411D-B99D-33CB59F77355}" dt="2022-10-19T11:32:15.794" v="626" actId="20577"/>
          <ac:spMkLst>
            <pc:docMk/>
            <pc:sldMk cId="3048981063" sldId="311"/>
            <ac:spMk id="2" creationId="{E24A724C-4C49-4E57-A37F-7BE15C715A99}"/>
          </ac:spMkLst>
        </pc:spChg>
        <pc:spChg chg="add del mod">
          <ac:chgData name="Gerjan de Ruiter" userId="5d7c516b-9dcd-41a8-99d3-54425d29895b" providerId="ADAL" clId="{DA6CF111-88F5-411D-B99D-33CB59F77355}" dt="2022-10-19T11:39:28.779" v="733"/>
          <ac:spMkLst>
            <pc:docMk/>
            <pc:sldMk cId="3048981063" sldId="311"/>
            <ac:spMk id="3" creationId="{924B6C4E-3CD6-4B78-9D46-BCB294F24854}"/>
          </ac:spMkLst>
        </pc:spChg>
        <pc:spChg chg="mod">
          <ac:chgData name="Gerjan de Ruiter" userId="5d7c516b-9dcd-41a8-99d3-54425d29895b" providerId="ADAL" clId="{DA6CF111-88F5-411D-B99D-33CB59F77355}" dt="2022-10-19T11:40:52.971" v="1004" actId="20577"/>
          <ac:spMkLst>
            <pc:docMk/>
            <pc:sldMk cId="3048981063" sldId="311"/>
            <ac:spMk id="4" creationId="{7E017B73-A169-4026-A894-095F0B1E1DFC}"/>
          </ac:spMkLst>
        </pc:spChg>
        <pc:picChg chg="add mod modCrop">
          <ac:chgData name="Gerjan de Ruiter" userId="5d7c516b-9dcd-41a8-99d3-54425d29895b" providerId="ADAL" clId="{DA6CF111-88F5-411D-B99D-33CB59F77355}" dt="2022-10-19T11:41:29.021" v="1009" actId="1076"/>
          <ac:picMkLst>
            <pc:docMk/>
            <pc:sldMk cId="3048981063" sldId="311"/>
            <ac:picMk id="5" creationId="{63F0B045-B9F1-7905-BBD6-82BDAD63978A}"/>
          </ac:picMkLst>
        </pc:picChg>
        <pc:picChg chg="add mod">
          <ac:chgData name="Gerjan de Ruiter" userId="5d7c516b-9dcd-41a8-99d3-54425d29895b" providerId="ADAL" clId="{DA6CF111-88F5-411D-B99D-33CB59F77355}" dt="2022-10-19T11:42:27.078" v="1013"/>
          <ac:picMkLst>
            <pc:docMk/>
            <pc:sldMk cId="3048981063" sldId="311"/>
            <ac:picMk id="6" creationId="{689D5725-D0F2-BDC5-6AC5-145EA330D037}"/>
          </ac:picMkLst>
        </pc:picChg>
        <pc:picChg chg="add mod">
          <ac:chgData name="Gerjan de Ruiter" userId="5d7c516b-9dcd-41a8-99d3-54425d29895b" providerId="ADAL" clId="{DA6CF111-88F5-411D-B99D-33CB59F77355}" dt="2022-10-19T11:42:19.922" v="1012"/>
          <ac:picMkLst>
            <pc:docMk/>
            <pc:sldMk cId="3048981063" sldId="311"/>
            <ac:picMk id="2050" creationId="{DD703C44-4C39-5DBE-3728-F41B299221F2}"/>
          </ac:picMkLst>
        </pc:picChg>
        <pc:picChg chg="del">
          <ac:chgData name="Gerjan de Ruiter" userId="5d7c516b-9dcd-41a8-99d3-54425d29895b" providerId="ADAL" clId="{DA6CF111-88F5-411D-B99D-33CB59F77355}" dt="2022-10-19T11:39:25.405" v="732" actId="478"/>
          <ac:picMkLst>
            <pc:docMk/>
            <pc:sldMk cId="3048981063" sldId="311"/>
            <ac:picMk id="13314" creationId="{1D3A53EF-97EF-4D14-8B2E-70FF395F9322}"/>
          </ac:picMkLst>
        </pc:picChg>
      </pc:sldChg>
      <pc:sldChg chg="addSp delSp modSp add del mod chgLayout">
        <pc:chgData name="Gerjan de Ruiter" userId="5d7c516b-9dcd-41a8-99d3-54425d29895b" providerId="ADAL" clId="{DA6CF111-88F5-411D-B99D-33CB59F77355}" dt="2022-10-19T11:42:29.561" v="1014" actId="47"/>
        <pc:sldMkLst>
          <pc:docMk/>
          <pc:sldMk cId="35453762" sldId="312"/>
        </pc:sldMkLst>
        <pc:spChg chg="add del mod">
          <ac:chgData name="Gerjan de Ruiter" userId="5d7c516b-9dcd-41a8-99d3-54425d29895b" providerId="ADAL" clId="{DA6CF111-88F5-411D-B99D-33CB59F77355}" dt="2022-10-19T11:35:23.131" v="721" actId="20577"/>
          <ac:spMkLst>
            <pc:docMk/>
            <pc:sldMk cId="35453762" sldId="312"/>
            <ac:spMk id="2" creationId="{5DAF8AA8-1167-44EA-A98D-096DBE225DFF}"/>
          </ac:spMkLst>
        </pc:spChg>
        <pc:spChg chg="add del mod">
          <ac:chgData name="Gerjan de Ruiter" userId="5d7c516b-9dcd-41a8-99d3-54425d29895b" providerId="ADAL" clId="{DA6CF111-88F5-411D-B99D-33CB59F77355}" dt="2022-10-19T11:33:32.172" v="649" actId="478"/>
          <ac:spMkLst>
            <pc:docMk/>
            <pc:sldMk cId="35453762" sldId="312"/>
            <ac:spMk id="3" creationId="{10384636-8BFC-9C0D-A440-7FD4072CAF2E}"/>
          </ac:spMkLst>
        </pc:spChg>
        <pc:spChg chg="mod ord">
          <ac:chgData name="Gerjan de Ruiter" userId="5d7c516b-9dcd-41a8-99d3-54425d29895b" providerId="ADAL" clId="{DA6CF111-88F5-411D-B99D-33CB59F77355}" dt="2022-10-19T11:34:46.748" v="686" actId="404"/>
          <ac:spMkLst>
            <pc:docMk/>
            <pc:sldMk cId="35453762" sldId="312"/>
            <ac:spMk id="4" creationId="{F8B7C641-7241-4640-BF4B-9459CEDA9397}"/>
          </ac:spMkLst>
        </pc:spChg>
        <pc:spChg chg="add del mod ord">
          <ac:chgData name="Gerjan de Ruiter" userId="5d7c516b-9dcd-41a8-99d3-54425d29895b" providerId="ADAL" clId="{DA6CF111-88F5-411D-B99D-33CB59F77355}" dt="2022-10-19T11:33:22.768" v="645" actId="700"/>
          <ac:spMkLst>
            <pc:docMk/>
            <pc:sldMk cId="35453762" sldId="312"/>
            <ac:spMk id="5" creationId="{DA199D8F-8287-2E72-EE48-77D93F7D498D}"/>
          </ac:spMkLst>
        </pc:spChg>
        <pc:spChg chg="add del mod ord">
          <ac:chgData name="Gerjan de Ruiter" userId="5d7c516b-9dcd-41a8-99d3-54425d29895b" providerId="ADAL" clId="{DA6CF111-88F5-411D-B99D-33CB59F77355}" dt="2022-10-19T11:33:22.768" v="645" actId="700"/>
          <ac:spMkLst>
            <pc:docMk/>
            <pc:sldMk cId="35453762" sldId="312"/>
            <ac:spMk id="6" creationId="{CD64E3A9-0D2B-677D-D412-45E6719EE135}"/>
          </ac:spMkLst>
        </pc:spChg>
        <pc:spChg chg="add mod">
          <ac:chgData name="Gerjan de Ruiter" userId="5d7c516b-9dcd-41a8-99d3-54425d29895b" providerId="ADAL" clId="{DA6CF111-88F5-411D-B99D-33CB59F77355}" dt="2022-10-19T11:35:20.964" v="720" actId="20577"/>
          <ac:spMkLst>
            <pc:docMk/>
            <pc:sldMk cId="35453762" sldId="312"/>
            <ac:spMk id="7" creationId="{EF30ED48-FFAD-07E7-F67F-78DCA5EFAACD}"/>
          </ac:spMkLst>
        </pc:spChg>
        <pc:spChg chg="add mod">
          <ac:chgData name="Gerjan de Ruiter" userId="5d7c516b-9dcd-41a8-99d3-54425d29895b" providerId="ADAL" clId="{DA6CF111-88F5-411D-B99D-33CB59F77355}" dt="2022-10-19T11:34:43.597" v="685" actId="404"/>
          <ac:spMkLst>
            <pc:docMk/>
            <pc:sldMk cId="35453762" sldId="312"/>
            <ac:spMk id="8" creationId="{A2B31206-C1B3-E212-1A0D-402164A54B5B}"/>
          </ac:spMkLst>
        </pc:spChg>
        <pc:spChg chg="add mod">
          <ac:chgData name="Gerjan de Ruiter" userId="5d7c516b-9dcd-41a8-99d3-54425d29895b" providerId="ADAL" clId="{DA6CF111-88F5-411D-B99D-33CB59F77355}" dt="2022-10-19T11:34:37.945" v="682" actId="1076"/>
          <ac:spMkLst>
            <pc:docMk/>
            <pc:sldMk cId="35453762" sldId="312"/>
            <ac:spMk id="9" creationId="{F7FB32B7-AA30-BEF2-5A28-89506269129A}"/>
          </ac:spMkLst>
        </pc:spChg>
        <pc:spChg chg="add mod">
          <ac:chgData name="Gerjan de Ruiter" userId="5d7c516b-9dcd-41a8-99d3-54425d29895b" providerId="ADAL" clId="{DA6CF111-88F5-411D-B99D-33CB59F77355}" dt="2022-10-19T11:35:17.233" v="717" actId="20577"/>
          <ac:spMkLst>
            <pc:docMk/>
            <pc:sldMk cId="35453762" sldId="312"/>
            <ac:spMk id="10" creationId="{4A79E2BC-170E-6246-E6CC-500A32AB9148}"/>
          </ac:spMkLst>
        </pc:spChg>
        <pc:picChg chg="add del mod">
          <ac:chgData name="Gerjan de Ruiter" userId="5d7c516b-9dcd-41a8-99d3-54425d29895b" providerId="ADAL" clId="{DA6CF111-88F5-411D-B99D-33CB59F77355}" dt="2022-10-19T11:41:11.922" v="1005" actId="478"/>
          <ac:picMkLst>
            <pc:docMk/>
            <pc:sldMk cId="35453762" sldId="312"/>
            <ac:picMk id="1026" creationId="{3FECBE63-352E-DAE4-662B-B43B02470C73}"/>
          </ac:picMkLst>
        </pc:picChg>
        <pc:picChg chg="del">
          <ac:chgData name="Gerjan de Ruiter" userId="5d7c516b-9dcd-41a8-99d3-54425d29895b" providerId="ADAL" clId="{DA6CF111-88F5-411D-B99D-33CB59F77355}" dt="2022-10-19T11:32:34.950" v="631" actId="478"/>
          <ac:picMkLst>
            <pc:docMk/>
            <pc:sldMk cId="35453762" sldId="312"/>
            <ac:picMk id="14338" creationId="{A7B37BD3-5282-427C-8B3C-F6C83A798ACC}"/>
          </ac:picMkLst>
        </pc:picChg>
      </pc:sldChg>
      <pc:sldChg chg="add">
        <pc:chgData name="Gerjan de Ruiter" userId="5d7c516b-9dcd-41a8-99d3-54425d29895b" providerId="ADAL" clId="{DA6CF111-88F5-411D-B99D-33CB59F77355}" dt="2022-10-19T11:27:27.440" v="26"/>
        <pc:sldMkLst>
          <pc:docMk/>
          <pc:sldMk cId="4022416637" sldId="350"/>
        </pc:sldMkLst>
      </pc:sldChg>
      <pc:sldChg chg="modSp new del mod">
        <pc:chgData name="Gerjan de Ruiter" userId="5d7c516b-9dcd-41a8-99d3-54425d29895b" providerId="ADAL" clId="{DA6CF111-88F5-411D-B99D-33CB59F77355}" dt="2022-10-19T11:43:28.673" v="1039" actId="47"/>
        <pc:sldMkLst>
          <pc:docMk/>
          <pc:sldMk cId="1052030287" sldId="351"/>
        </pc:sldMkLst>
        <pc:spChg chg="mod">
          <ac:chgData name="Gerjan de Ruiter" userId="5d7c516b-9dcd-41a8-99d3-54425d29895b" providerId="ADAL" clId="{DA6CF111-88F5-411D-B99D-33CB59F77355}" dt="2022-10-19T11:42:33.940" v="1028" actId="20577"/>
          <ac:spMkLst>
            <pc:docMk/>
            <pc:sldMk cId="1052030287" sldId="351"/>
            <ac:spMk id="2" creationId="{81416893-09DF-3B05-82C4-08420DDD9CBA}"/>
          </ac:spMkLst>
        </pc:spChg>
      </pc:sldChg>
      <pc:sldChg chg="modSp add mod">
        <pc:chgData name="Gerjan de Ruiter" userId="5d7c516b-9dcd-41a8-99d3-54425d29895b" providerId="ADAL" clId="{DA6CF111-88F5-411D-B99D-33CB59F77355}" dt="2022-10-31T10:30:47.236" v="1129" actId="20577"/>
        <pc:sldMkLst>
          <pc:docMk/>
          <pc:sldMk cId="3099179878" sldId="352"/>
        </pc:sldMkLst>
        <pc:spChg chg="mod">
          <ac:chgData name="Gerjan de Ruiter" userId="5d7c516b-9dcd-41a8-99d3-54425d29895b" providerId="ADAL" clId="{DA6CF111-88F5-411D-B99D-33CB59F77355}" dt="2022-10-19T11:43:21.165" v="1038" actId="20577"/>
          <ac:spMkLst>
            <pc:docMk/>
            <pc:sldMk cId="3099179878" sldId="352"/>
            <ac:spMk id="3" creationId="{7860D866-09F9-4B0C-A876-3E0CEE292E79}"/>
          </ac:spMkLst>
        </pc:spChg>
        <pc:spChg chg="mod">
          <ac:chgData name="Gerjan de Ruiter" userId="5d7c516b-9dcd-41a8-99d3-54425d29895b" providerId="ADAL" clId="{DA6CF111-88F5-411D-B99D-33CB59F77355}" dt="2022-10-31T10:30:47.236" v="1129" actId="20577"/>
          <ac:spMkLst>
            <pc:docMk/>
            <pc:sldMk cId="3099179878" sldId="352"/>
            <ac:spMk id="4" creationId="{15737043-368F-4DE2-B84D-D656979D2874}"/>
          </ac:spMkLst>
        </pc:spChg>
      </pc:sldChg>
      <pc:sldChg chg="add ord">
        <pc:chgData name="Gerjan de Ruiter" userId="5d7c516b-9dcd-41a8-99d3-54425d29895b" providerId="ADAL" clId="{DA6CF111-88F5-411D-B99D-33CB59F77355}" dt="2022-10-19T11:45:48.655" v="1045"/>
        <pc:sldMkLst>
          <pc:docMk/>
          <pc:sldMk cId="3914950869" sldId="353"/>
        </pc:sldMkLst>
      </pc:sldChg>
      <pc:sldChg chg="add ord">
        <pc:chgData name="Gerjan de Ruiter" userId="5d7c516b-9dcd-41a8-99d3-54425d29895b" providerId="ADAL" clId="{DA6CF111-88F5-411D-B99D-33CB59F77355}" dt="2022-10-19T11:45:43.369" v="1043"/>
        <pc:sldMkLst>
          <pc:docMk/>
          <pc:sldMk cId="2467036390" sldId="355"/>
        </pc:sldMkLst>
      </pc:sldChg>
      <pc:sldChg chg="modSp new mod">
        <pc:chgData name="Gerjan de Ruiter" userId="5d7c516b-9dcd-41a8-99d3-54425d29895b" providerId="ADAL" clId="{DA6CF111-88F5-411D-B99D-33CB59F77355}" dt="2022-10-19T11:46:11.978" v="1081" actId="20577"/>
        <pc:sldMkLst>
          <pc:docMk/>
          <pc:sldMk cId="3902335540" sldId="356"/>
        </pc:sldMkLst>
        <pc:spChg chg="mod">
          <ac:chgData name="Gerjan de Ruiter" userId="5d7c516b-9dcd-41a8-99d3-54425d29895b" providerId="ADAL" clId="{DA6CF111-88F5-411D-B99D-33CB59F77355}" dt="2022-10-19T11:46:11.978" v="1081" actId="20577"/>
          <ac:spMkLst>
            <pc:docMk/>
            <pc:sldMk cId="3902335540" sldId="356"/>
            <ac:spMk id="2" creationId="{97B1A8E0-275A-4043-2C1E-205E52D0F2D9}"/>
          </ac:spMkLst>
        </pc:spChg>
      </pc:sldChg>
      <pc:sldChg chg="delSp modSp new mod modClrScheme chgLayout">
        <pc:chgData name="Gerjan de Ruiter" userId="5d7c516b-9dcd-41a8-99d3-54425d29895b" providerId="ADAL" clId="{DA6CF111-88F5-411D-B99D-33CB59F77355}" dt="2022-10-19T11:46:39.876" v="1127" actId="700"/>
        <pc:sldMkLst>
          <pc:docMk/>
          <pc:sldMk cId="2971021001" sldId="357"/>
        </pc:sldMkLst>
        <pc:spChg chg="mod ord">
          <ac:chgData name="Gerjan de Ruiter" userId="5d7c516b-9dcd-41a8-99d3-54425d29895b" providerId="ADAL" clId="{DA6CF111-88F5-411D-B99D-33CB59F77355}" dt="2022-10-19T11:46:39.876" v="1127" actId="700"/>
          <ac:spMkLst>
            <pc:docMk/>
            <pc:sldMk cId="2971021001" sldId="357"/>
            <ac:spMk id="2" creationId="{55964C0A-BA81-79E3-D7C9-BD8584876B36}"/>
          </ac:spMkLst>
        </pc:spChg>
        <pc:spChg chg="del mod">
          <ac:chgData name="Gerjan de Ruiter" userId="5d7c516b-9dcd-41a8-99d3-54425d29895b" providerId="ADAL" clId="{DA6CF111-88F5-411D-B99D-33CB59F77355}" dt="2022-10-19T11:46:39.876" v="1127" actId="700"/>
          <ac:spMkLst>
            <pc:docMk/>
            <pc:sldMk cId="2971021001" sldId="357"/>
            <ac:spMk id="3" creationId="{99D3DE16-E6EE-71A4-AAB5-976935A9E3D1}"/>
          </ac:spMkLst>
        </pc:spChg>
        <pc:spChg chg="del">
          <ac:chgData name="Gerjan de Ruiter" userId="5d7c516b-9dcd-41a8-99d3-54425d29895b" providerId="ADAL" clId="{DA6CF111-88F5-411D-B99D-33CB59F77355}" dt="2022-10-19T11:46:39.876" v="1127" actId="700"/>
          <ac:spMkLst>
            <pc:docMk/>
            <pc:sldMk cId="2971021001" sldId="357"/>
            <ac:spMk id="4" creationId="{0F333645-7F50-CA14-D5EB-323C8E2BF801}"/>
          </ac:spMkLst>
        </pc:spChg>
        <pc:spChg chg="del">
          <ac:chgData name="Gerjan de Ruiter" userId="5d7c516b-9dcd-41a8-99d3-54425d29895b" providerId="ADAL" clId="{DA6CF111-88F5-411D-B99D-33CB59F77355}" dt="2022-10-19T11:46:39.876" v="1127" actId="700"/>
          <ac:spMkLst>
            <pc:docMk/>
            <pc:sldMk cId="2971021001" sldId="357"/>
            <ac:spMk id="5" creationId="{0341E167-A307-C69F-35E4-9D0B8C6EEEAC}"/>
          </ac:spMkLst>
        </pc:spChg>
      </pc:sldChg>
      <pc:sldMasterChg chg="delSldLayout">
        <pc:chgData name="Gerjan de Ruiter" userId="5d7c516b-9dcd-41a8-99d3-54425d29895b" providerId="ADAL" clId="{DA6CF111-88F5-411D-B99D-33CB59F77355}" dt="2022-10-19T11:42:29.561" v="1014" actId="47"/>
        <pc:sldMasterMkLst>
          <pc:docMk/>
          <pc:sldMasterMk cId="4250510879" sldId="2147483675"/>
        </pc:sldMasterMkLst>
        <pc:sldLayoutChg chg="del">
          <pc:chgData name="Gerjan de Ruiter" userId="5d7c516b-9dcd-41a8-99d3-54425d29895b" providerId="ADAL" clId="{DA6CF111-88F5-411D-B99D-33CB59F77355}" dt="2022-10-19T11:42:29.561" v="1014" actId="47"/>
          <pc:sldLayoutMkLst>
            <pc:docMk/>
            <pc:sldMasterMk cId="4250510879" sldId="2147483675"/>
            <pc:sldLayoutMk cId="1877319213" sldId="2147483707"/>
          </pc:sldLayoutMkLst>
        </pc:sldLayoutChg>
      </pc:sldMasterChg>
    </pc:docChg>
  </pc:docChgLst>
  <pc:docChgLst>
    <pc:chgData name="Gerjan de Ruiter" userId="5d7c516b-9dcd-41a8-99d3-54425d29895b" providerId="ADAL" clId="{925E0EF5-BDC3-419C-9B39-E68ABA8ABAF1}"/>
    <pc:docChg chg="custSel modSld">
      <pc:chgData name="Gerjan de Ruiter" userId="5d7c516b-9dcd-41a8-99d3-54425d29895b" providerId="ADAL" clId="{925E0EF5-BDC3-419C-9B39-E68ABA8ABAF1}" dt="2021-10-21T08:20:53.749" v="62" actId="1076"/>
      <pc:docMkLst>
        <pc:docMk/>
      </pc:docMkLst>
      <pc:sldChg chg="modSp mod">
        <pc:chgData name="Gerjan de Ruiter" userId="5d7c516b-9dcd-41a8-99d3-54425d29895b" providerId="ADAL" clId="{925E0EF5-BDC3-419C-9B39-E68ABA8ABAF1}" dt="2021-10-21T08:19:28.742" v="1" actId="20577"/>
        <pc:sldMkLst>
          <pc:docMk/>
          <pc:sldMk cId="200866383" sldId="256"/>
        </pc:sldMkLst>
        <pc:spChg chg="mod">
          <ac:chgData name="Gerjan de Ruiter" userId="5d7c516b-9dcd-41a8-99d3-54425d29895b" providerId="ADAL" clId="{925E0EF5-BDC3-419C-9B39-E68ABA8ABAF1}" dt="2021-10-21T08:19:28.742" v="1" actId="20577"/>
          <ac:spMkLst>
            <pc:docMk/>
            <pc:sldMk cId="200866383" sldId="256"/>
            <ac:spMk id="5" creationId="{538B7CFB-4F26-45F6-ABA0-08102D02EE93}"/>
          </ac:spMkLst>
        </pc:spChg>
      </pc:sldChg>
      <pc:sldChg chg="modSp mod">
        <pc:chgData name="Gerjan de Ruiter" userId="5d7c516b-9dcd-41a8-99d3-54425d29895b" providerId="ADAL" clId="{925E0EF5-BDC3-419C-9B39-E68ABA8ABAF1}" dt="2021-10-21T08:20:19.424" v="49" actId="2164"/>
        <pc:sldMkLst>
          <pc:docMk/>
          <pc:sldMk cId="3784983294" sldId="259"/>
        </pc:sldMkLst>
        <pc:spChg chg="mod">
          <ac:chgData name="Gerjan de Ruiter" userId="5d7c516b-9dcd-41a8-99d3-54425d29895b" providerId="ADAL" clId="{925E0EF5-BDC3-419C-9B39-E68ABA8ABAF1}" dt="2021-10-21T08:19:56.012" v="5" actId="14100"/>
          <ac:spMkLst>
            <pc:docMk/>
            <pc:sldMk cId="3784983294" sldId="259"/>
            <ac:spMk id="4" creationId="{2070E91E-8BDC-44FF-ADC3-624A62379B88}"/>
          </ac:spMkLst>
        </pc:spChg>
        <pc:graphicFrameChg chg="modGraphic">
          <ac:chgData name="Gerjan de Ruiter" userId="5d7c516b-9dcd-41a8-99d3-54425d29895b" providerId="ADAL" clId="{925E0EF5-BDC3-419C-9B39-E68ABA8ABAF1}" dt="2021-10-21T08:20:19.424" v="49" actId="2164"/>
          <ac:graphicFrameMkLst>
            <pc:docMk/>
            <pc:sldMk cId="3784983294" sldId="259"/>
            <ac:graphicFrameMk id="7" creationId="{876E751A-54C1-4D0B-961B-0B4263E99FF0}"/>
          </ac:graphicFrameMkLst>
        </pc:graphicFrameChg>
      </pc:sldChg>
      <pc:sldChg chg="addSp delSp modSp mod delAnim modAnim">
        <pc:chgData name="Gerjan de Ruiter" userId="5d7c516b-9dcd-41a8-99d3-54425d29895b" providerId="ADAL" clId="{925E0EF5-BDC3-419C-9B39-E68ABA8ABAF1}" dt="2021-10-21T08:20:53.749" v="62" actId="1076"/>
        <pc:sldMkLst>
          <pc:docMk/>
          <pc:sldMk cId="4153102314" sldId="262"/>
        </pc:sldMkLst>
        <pc:picChg chg="add mod">
          <ac:chgData name="Gerjan de Ruiter" userId="5d7c516b-9dcd-41a8-99d3-54425d29895b" providerId="ADAL" clId="{925E0EF5-BDC3-419C-9B39-E68ABA8ABAF1}" dt="2021-10-21T08:20:50.699" v="61" actId="14100"/>
          <ac:picMkLst>
            <pc:docMk/>
            <pc:sldMk cId="4153102314" sldId="262"/>
            <ac:picMk id="10" creationId="{8EB7492D-8B1F-4071-8AD4-40041E235AD4}"/>
          </ac:picMkLst>
        </pc:picChg>
        <pc:picChg chg="mod">
          <ac:chgData name="Gerjan de Ruiter" userId="5d7c516b-9dcd-41a8-99d3-54425d29895b" providerId="ADAL" clId="{925E0EF5-BDC3-419C-9B39-E68ABA8ABAF1}" dt="2021-10-21T08:20:53.749" v="62" actId="1076"/>
          <ac:picMkLst>
            <pc:docMk/>
            <pc:sldMk cId="4153102314" sldId="262"/>
            <ac:picMk id="11" creationId="{AB237032-30B7-4875-ADA5-680514CD4762}"/>
          </ac:picMkLst>
        </pc:picChg>
        <pc:picChg chg="mod">
          <ac:chgData name="Gerjan de Ruiter" userId="5d7c516b-9dcd-41a8-99d3-54425d29895b" providerId="ADAL" clId="{925E0EF5-BDC3-419C-9B39-E68ABA8ABAF1}" dt="2021-10-21T08:20:45.512" v="58" actId="1076"/>
          <ac:picMkLst>
            <pc:docMk/>
            <pc:sldMk cId="4153102314" sldId="262"/>
            <ac:picMk id="12" creationId="{3F1F2E0B-1154-483F-8B3F-54CCE03586A7}"/>
          </ac:picMkLst>
        </pc:picChg>
        <pc:picChg chg="del">
          <ac:chgData name="Gerjan de Ruiter" userId="5d7c516b-9dcd-41a8-99d3-54425d29895b" providerId="ADAL" clId="{925E0EF5-BDC3-419C-9B39-E68ABA8ABAF1}" dt="2021-10-21T08:20:33.692" v="50" actId="478"/>
          <ac:picMkLst>
            <pc:docMk/>
            <pc:sldMk cId="4153102314" sldId="262"/>
            <ac:picMk id="14" creationId="{372F3528-C1E0-4FFF-9C9F-8EFFEAB0F357}"/>
          </ac:picMkLst>
        </pc:picChg>
        <pc:picChg chg="del">
          <ac:chgData name="Gerjan de Ruiter" userId="5d7c516b-9dcd-41a8-99d3-54425d29895b" providerId="ADAL" clId="{925E0EF5-BDC3-419C-9B39-E68ABA8ABAF1}" dt="2021-10-21T08:20:34.106" v="51" actId="478"/>
          <ac:picMkLst>
            <pc:docMk/>
            <pc:sldMk cId="4153102314" sldId="262"/>
            <ac:picMk id="15" creationId="{4E6ADCFE-F6B6-4207-8487-901C3B2059C1}"/>
          </ac:picMkLst>
        </pc:picChg>
      </pc:sldChg>
    </pc:docChg>
  </pc:docChgLst>
  <pc:docChgLst>
    <pc:chgData name="Gerjan de Ruiter" userId="5d7c516b-9dcd-41a8-99d3-54425d29895b" providerId="ADAL" clId="{9893A3CF-8ABA-4EC6-A43E-0D879B3A2863}"/>
    <pc:docChg chg="undo custSel addSld delSld modSld sldOrd">
      <pc:chgData name="Gerjan de Ruiter" userId="5d7c516b-9dcd-41a8-99d3-54425d29895b" providerId="ADAL" clId="{9893A3CF-8ABA-4EC6-A43E-0D879B3A2863}" dt="2021-09-30T12:28:00.518" v="1954" actId="27636"/>
      <pc:docMkLst>
        <pc:docMk/>
      </pc:docMkLst>
      <pc:sldChg chg="modSp mod">
        <pc:chgData name="Gerjan de Ruiter" userId="5d7c516b-9dcd-41a8-99d3-54425d29895b" providerId="ADAL" clId="{9893A3CF-8ABA-4EC6-A43E-0D879B3A2863}" dt="2021-09-29T13:32:31.693" v="1" actId="20577"/>
        <pc:sldMkLst>
          <pc:docMk/>
          <pc:sldMk cId="200866383" sldId="256"/>
        </pc:sldMkLst>
        <pc:spChg chg="mod">
          <ac:chgData name="Gerjan de Ruiter" userId="5d7c516b-9dcd-41a8-99d3-54425d29895b" providerId="ADAL" clId="{9893A3CF-8ABA-4EC6-A43E-0D879B3A2863}" dt="2021-09-29T13:32:31.693" v="1" actId="20577"/>
          <ac:spMkLst>
            <pc:docMk/>
            <pc:sldMk cId="200866383" sldId="256"/>
            <ac:spMk id="5" creationId="{538B7CFB-4F26-45F6-ABA0-08102D02EE93}"/>
          </ac:spMkLst>
        </pc:spChg>
      </pc:sldChg>
      <pc:sldChg chg="modSp mod">
        <pc:chgData name="Gerjan de Ruiter" userId="5d7c516b-9dcd-41a8-99d3-54425d29895b" providerId="ADAL" clId="{9893A3CF-8ABA-4EC6-A43E-0D879B3A2863}" dt="2021-09-30T07:17:18.757" v="350" actId="20577"/>
        <pc:sldMkLst>
          <pc:docMk/>
          <pc:sldMk cId="4095784694" sldId="257"/>
        </pc:sldMkLst>
        <pc:spChg chg="mod">
          <ac:chgData name="Gerjan de Ruiter" userId="5d7c516b-9dcd-41a8-99d3-54425d29895b" providerId="ADAL" clId="{9893A3CF-8ABA-4EC6-A43E-0D879B3A2863}" dt="2021-09-30T07:17:18.757" v="350" actId="20577"/>
          <ac:spMkLst>
            <pc:docMk/>
            <pc:sldMk cId="4095784694" sldId="257"/>
            <ac:spMk id="7" creationId="{0E5CB83B-4C45-4CEC-8902-166BADEC3923}"/>
          </ac:spMkLst>
        </pc:spChg>
      </pc:sldChg>
      <pc:sldChg chg="addSp modSp mod modAnim">
        <pc:chgData name="Gerjan de Ruiter" userId="5d7c516b-9dcd-41a8-99d3-54425d29895b" providerId="ADAL" clId="{9893A3CF-8ABA-4EC6-A43E-0D879B3A2863}" dt="2021-09-30T07:26:28.194" v="1155"/>
        <pc:sldMkLst>
          <pc:docMk/>
          <pc:sldMk cId="3784983294" sldId="259"/>
        </pc:sldMkLst>
        <pc:spChg chg="mod">
          <ac:chgData name="Gerjan de Ruiter" userId="5d7c516b-9dcd-41a8-99d3-54425d29895b" providerId="ADAL" clId="{9893A3CF-8ABA-4EC6-A43E-0D879B3A2863}" dt="2021-09-30T07:26:24.784" v="1154" actId="20577"/>
          <ac:spMkLst>
            <pc:docMk/>
            <pc:sldMk cId="3784983294" sldId="259"/>
            <ac:spMk id="3" creationId="{A483C98A-770E-45DA-904F-1CA2C1F1E15F}"/>
          </ac:spMkLst>
        </pc:spChg>
        <pc:spChg chg="add mod">
          <ac:chgData name="Gerjan de Ruiter" userId="5d7c516b-9dcd-41a8-99d3-54425d29895b" providerId="ADAL" clId="{9893A3CF-8ABA-4EC6-A43E-0D879B3A2863}" dt="2021-09-29T13:36:23.085" v="205" actId="1076"/>
          <ac:spMkLst>
            <pc:docMk/>
            <pc:sldMk cId="3784983294" sldId="259"/>
            <ac:spMk id="4" creationId="{2070E91E-8BDC-44FF-ADC3-624A62379B88}"/>
          </ac:spMkLst>
        </pc:spChg>
        <pc:graphicFrameChg chg="modGraphic">
          <ac:chgData name="Gerjan de Ruiter" userId="5d7c516b-9dcd-41a8-99d3-54425d29895b" providerId="ADAL" clId="{9893A3CF-8ABA-4EC6-A43E-0D879B3A2863}" dt="2021-09-29T13:36:25.361" v="206" actId="113"/>
          <ac:graphicFrameMkLst>
            <pc:docMk/>
            <pc:sldMk cId="3784983294" sldId="259"/>
            <ac:graphicFrameMk id="7" creationId="{876E751A-54C1-4D0B-961B-0B4263E99FF0}"/>
          </ac:graphicFrameMkLst>
        </pc:graphicFrameChg>
      </pc:sldChg>
      <pc:sldChg chg="addSp delSp modSp mod modAnim">
        <pc:chgData name="Gerjan de Ruiter" userId="5d7c516b-9dcd-41a8-99d3-54425d29895b" providerId="ADAL" clId="{9893A3CF-8ABA-4EC6-A43E-0D879B3A2863}" dt="2021-09-29T13:39:51.538" v="255" actId="1076"/>
        <pc:sldMkLst>
          <pc:docMk/>
          <pc:sldMk cId="4153102314" sldId="262"/>
        </pc:sldMkLst>
        <pc:spChg chg="add del mod">
          <ac:chgData name="Gerjan de Ruiter" userId="5d7c516b-9dcd-41a8-99d3-54425d29895b" providerId="ADAL" clId="{9893A3CF-8ABA-4EC6-A43E-0D879B3A2863}" dt="2021-09-29T13:33:11.066" v="7"/>
          <ac:spMkLst>
            <pc:docMk/>
            <pc:sldMk cId="4153102314" sldId="262"/>
            <ac:spMk id="3" creationId="{D79CF2B3-8FFF-4168-B5FE-9A68A4981758}"/>
          </ac:spMkLst>
        </pc:spChg>
        <pc:spChg chg="mod">
          <ac:chgData name="Gerjan de Ruiter" userId="5d7c516b-9dcd-41a8-99d3-54425d29895b" providerId="ADAL" clId="{9893A3CF-8ABA-4EC6-A43E-0D879B3A2863}" dt="2021-09-29T13:32:56.833" v="4" actId="20577"/>
          <ac:spMkLst>
            <pc:docMk/>
            <pc:sldMk cId="4153102314" sldId="262"/>
            <ac:spMk id="7" creationId="{26FCDCC9-2F64-4B17-BC15-B45517B91693}"/>
          </ac:spMkLst>
        </pc:spChg>
        <pc:spChg chg="mod">
          <ac:chgData name="Gerjan de Ruiter" userId="5d7c516b-9dcd-41a8-99d3-54425d29895b" providerId="ADAL" clId="{9893A3CF-8ABA-4EC6-A43E-0D879B3A2863}" dt="2021-09-29T13:38:50.528" v="227" actId="1076"/>
          <ac:spMkLst>
            <pc:docMk/>
            <pc:sldMk cId="4153102314" sldId="262"/>
            <ac:spMk id="9" creationId="{86A73148-4232-4C77-B6A7-0A5759E7324F}"/>
          </ac:spMkLst>
        </pc:spChg>
        <pc:picChg chg="del">
          <ac:chgData name="Gerjan de Ruiter" userId="5d7c516b-9dcd-41a8-99d3-54425d29895b" providerId="ADAL" clId="{9893A3CF-8ABA-4EC6-A43E-0D879B3A2863}" dt="2021-09-29T13:33:00.406" v="6" actId="478"/>
          <ac:picMkLst>
            <pc:docMk/>
            <pc:sldMk cId="4153102314" sldId="262"/>
            <ac:picMk id="8" creationId="{E836E2E8-73F9-4D3C-9221-E03C129CD7BC}"/>
          </ac:picMkLst>
        </pc:picChg>
        <pc:picChg chg="del">
          <ac:chgData name="Gerjan de Ruiter" userId="5d7c516b-9dcd-41a8-99d3-54425d29895b" providerId="ADAL" clId="{9893A3CF-8ABA-4EC6-A43E-0D879B3A2863}" dt="2021-09-29T13:32:59.206" v="5" actId="478"/>
          <ac:picMkLst>
            <pc:docMk/>
            <pc:sldMk cId="4153102314" sldId="262"/>
            <ac:picMk id="10" creationId="{6A7D2798-858E-4705-A696-AB199F05E6BC}"/>
          </ac:picMkLst>
        </pc:picChg>
        <pc:picChg chg="add mod modCrop">
          <ac:chgData name="Gerjan de Ruiter" userId="5d7c516b-9dcd-41a8-99d3-54425d29895b" providerId="ADAL" clId="{9893A3CF-8ABA-4EC6-A43E-0D879B3A2863}" dt="2021-09-29T13:38:56.576" v="232" actId="1076"/>
          <ac:picMkLst>
            <pc:docMk/>
            <pc:sldMk cId="4153102314" sldId="262"/>
            <ac:picMk id="12" creationId="{3F1F2E0B-1154-483F-8B3F-54CCE03586A7}"/>
          </ac:picMkLst>
        </pc:picChg>
        <pc:picChg chg="add del mod">
          <ac:chgData name="Gerjan de Ruiter" userId="5d7c516b-9dcd-41a8-99d3-54425d29895b" providerId="ADAL" clId="{9893A3CF-8ABA-4EC6-A43E-0D879B3A2863}" dt="2021-09-29T13:39:01.303" v="236" actId="478"/>
          <ac:picMkLst>
            <pc:docMk/>
            <pc:sldMk cId="4153102314" sldId="262"/>
            <ac:picMk id="13" creationId="{D612809E-FD76-4405-9D8B-6D65A6A0F2F3}"/>
          </ac:picMkLst>
        </pc:picChg>
        <pc:picChg chg="add mod">
          <ac:chgData name="Gerjan de Ruiter" userId="5d7c516b-9dcd-41a8-99d3-54425d29895b" providerId="ADAL" clId="{9893A3CF-8ABA-4EC6-A43E-0D879B3A2863}" dt="2021-09-29T13:39:44.759" v="252" actId="1076"/>
          <ac:picMkLst>
            <pc:docMk/>
            <pc:sldMk cId="4153102314" sldId="262"/>
            <ac:picMk id="14" creationId="{372F3528-C1E0-4FFF-9C9F-8EFFEAB0F357}"/>
          </ac:picMkLst>
        </pc:picChg>
        <pc:picChg chg="add mod">
          <ac:chgData name="Gerjan de Ruiter" userId="5d7c516b-9dcd-41a8-99d3-54425d29895b" providerId="ADAL" clId="{9893A3CF-8ABA-4EC6-A43E-0D879B3A2863}" dt="2021-09-29T13:39:51.538" v="255" actId="1076"/>
          <ac:picMkLst>
            <pc:docMk/>
            <pc:sldMk cId="4153102314" sldId="262"/>
            <ac:picMk id="15" creationId="{4E6ADCFE-F6B6-4207-8487-901C3B2059C1}"/>
          </ac:picMkLst>
        </pc:picChg>
      </pc:sldChg>
      <pc:sldChg chg="del">
        <pc:chgData name="Gerjan de Ruiter" userId="5d7c516b-9dcd-41a8-99d3-54425d29895b" providerId="ADAL" clId="{9893A3CF-8ABA-4EC6-A43E-0D879B3A2863}" dt="2021-09-29T13:39:16.778" v="240" actId="47"/>
        <pc:sldMkLst>
          <pc:docMk/>
          <pc:sldMk cId="1270780476" sldId="263"/>
        </pc:sldMkLst>
      </pc:sldChg>
      <pc:sldChg chg="del">
        <pc:chgData name="Gerjan de Ruiter" userId="5d7c516b-9dcd-41a8-99d3-54425d29895b" providerId="ADAL" clId="{9893A3CF-8ABA-4EC6-A43E-0D879B3A2863}" dt="2021-09-29T13:39:19.351" v="241" actId="47"/>
        <pc:sldMkLst>
          <pc:docMk/>
          <pc:sldMk cId="2448462619" sldId="264"/>
        </pc:sldMkLst>
      </pc:sldChg>
      <pc:sldChg chg="del">
        <pc:chgData name="Gerjan de Ruiter" userId="5d7c516b-9dcd-41a8-99d3-54425d29895b" providerId="ADAL" clId="{9893A3CF-8ABA-4EC6-A43E-0D879B3A2863}" dt="2021-09-29T13:39:31.666" v="243" actId="47"/>
        <pc:sldMkLst>
          <pc:docMk/>
          <pc:sldMk cId="3979304943" sldId="265"/>
        </pc:sldMkLst>
      </pc:sldChg>
      <pc:sldChg chg="del">
        <pc:chgData name="Gerjan de Ruiter" userId="5d7c516b-9dcd-41a8-99d3-54425d29895b" providerId="ADAL" clId="{9893A3CF-8ABA-4EC6-A43E-0D879B3A2863}" dt="2021-09-29T13:45:37.865" v="256" actId="47"/>
        <pc:sldMkLst>
          <pc:docMk/>
          <pc:sldMk cId="2081770826" sldId="266"/>
        </pc:sldMkLst>
      </pc:sldChg>
      <pc:sldChg chg="modSp mod ord">
        <pc:chgData name="Gerjan de Ruiter" userId="5d7c516b-9dcd-41a8-99d3-54425d29895b" providerId="ADAL" clId="{9893A3CF-8ABA-4EC6-A43E-0D879B3A2863}" dt="2021-09-29T13:46:15.857" v="282" actId="20577"/>
        <pc:sldMkLst>
          <pc:docMk/>
          <pc:sldMk cId="4229879800" sldId="268"/>
        </pc:sldMkLst>
        <pc:spChg chg="mod">
          <ac:chgData name="Gerjan de Ruiter" userId="5d7c516b-9dcd-41a8-99d3-54425d29895b" providerId="ADAL" clId="{9893A3CF-8ABA-4EC6-A43E-0D879B3A2863}" dt="2021-09-29T13:46:15.857" v="282" actId="20577"/>
          <ac:spMkLst>
            <pc:docMk/>
            <pc:sldMk cId="4229879800" sldId="268"/>
            <ac:spMk id="2" creationId="{1C9A46AE-CBC7-4AFA-B735-104CF813871F}"/>
          </ac:spMkLst>
        </pc:spChg>
      </pc:sldChg>
      <pc:sldChg chg="del">
        <pc:chgData name="Gerjan de Ruiter" userId="5d7c516b-9dcd-41a8-99d3-54425d29895b" providerId="ADAL" clId="{9893A3CF-8ABA-4EC6-A43E-0D879B3A2863}" dt="2021-09-29T13:45:40.308" v="257" actId="47"/>
        <pc:sldMkLst>
          <pc:docMk/>
          <pc:sldMk cId="377993975" sldId="269"/>
        </pc:sldMkLst>
      </pc:sldChg>
      <pc:sldChg chg="del">
        <pc:chgData name="Gerjan de Ruiter" userId="5d7c516b-9dcd-41a8-99d3-54425d29895b" providerId="ADAL" clId="{9893A3CF-8ABA-4EC6-A43E-0D879B3A2863}" dt="2021-09-29T13:39:22.213" v="242" actId="47"/>
        <pc:sldMkLst>
          <pc:docMk/>
          <pc:sldMk cId="2881842956" sldId="270"/>
        </pc:sldMkLst>
      </pc:sldChg>
      <pc:sldChg chg="modSp mod modAnim modNotesTx">
        <pc:chgData name="Gerjan de Ruiter" userId="5d7c516b-9dcd-41a8-99d3-54425d29895b" providerId="ADAL" clId="{9893A3CF-8ABA-4EC6-A43E-0D879B3A2863}" dt="2021-09-30T12:28:00.518" v="1954" actId="27636"/>
        <pc:sldMkLst>
          <pc:docMk/>
          <pc:sldMk cId="2662644313" sldId="271"/>
        </pc:sldMkLst>
        <pc:spChg chg="mod">
          <ac:chgData name="Gerjan de Ruiter" userId="5d7c516b-9dcd-41a8-99d3-54425d29895b" providerId="ADAL" clId="{9893A3CF-8ABA-4EC6-A43E-0D879B3A2863}" dt="2021-09-30T07:17:28.475" v="360" actId="20577"/>
          <ac:spMkLst>
            <pc:docMk/>
            <pc:sldMk cId="2662644313" sldId="271"/>
            <ac:spMk id="2" creationId="{268B1978-4E5D-4F46-A4FB-DB02698A1759}"/>
          </ac:spMkLst>
        </pc:spChg>
        <pc:spChg chg="mod">
          <ac:chgData name="Gerjan de Ruiter" userId="5d7c516b-9dcd-41a8-99d3-54425d29895b" providerId="ADAL" clId="{9893A3CF-8ABA-4EC6-A43E-0D879B3A2863}" dt="2021-09-30T12:28:00.518" v="1954" actId="27636"/>
          <ac:spMkLst>
            <pc:docMk/>
            <pc:sldMk cId="2662644313" sldId="271"/>
            <ac:spMk id="3" creationId="{B8143420-DB54-4D6E-B639-252390DA97EB}"/>
          </ac:spMkLst>
        </pc:spChg>
      </pc:sldChg>
      <pc:sldChg chg="ord">
        <pc:chgData name="Gerjan de Ruiter" userId="5d7c516b-9dcd-41a8-99d3-54425d29895b" providerId="ADAL" clId="{9893A3CF-8ABA-4EC6-A43E-0D879B3A2863}" dt="2021-09-29T13:45:43.380" v="259"/>
        <pc:sldMkLst>
          <pc:docMk/>
          <pc:sldMk cId="647849754" sldId="272"/>
        </pc:sldMkLst>
      </pc:sldChg>
      <pc:sldChg chg="addSp delSp modSp add del mod">
        <pc:chgData name="Gerjan de Ruiter" userId="5d7c516b-9dcd-41a8-99d3-54425d29895b" providerId="ADAL" clId="{9893A3CF-8ABA-4EC6-A43E-0D879B3A2863}" dt="2021-09-29T13:46:12.702" v="279" actId="47"/>
        <pc:sldMkLst>
          <pc:docMk/>
          <pc:sldMk cId="2461934716" sldId="273"/>
        </pc:sldMkLst>
        <pc:spChg chg="mod">
          <ac:chgData name="Gerjan de Ruiter" userId="5d7c516b-9dcd-41a8-99d3-54425d29895b" providerId="ADAL" clId="{9893A3CF-8ABA-4EC6-A43E-0D879B3A2863}" dt="2021-09-29T13:46:06.032" v="275" actId="20577"/>
          <ac:spMkLst>
            <pc:docMk/>
            <pc:sldMk cId="2461934716" sldId="273"/>
            <ac:spMk id="2" creationId="{1C9A46AE-CBC7-4AFA-B735-104CF813871F}"/>
          </ac:spMkLst>
        </pc:spChg>
        <pc:picChg chg="add del mod">
          <ac:chgData name="Gerjan de Ruiter" userId="5d7c516b-9dcd-41a8-99d3-54425d29895b" providerId="ADAL" clId="{9893A3CF-8ABA-4EC6-A43E-0D879B3A2863}" dt="2021-09-29T13:34:55.655" v="193"/>
          <ac:picMkLst>
            <pc:docMk/>
            <pc:sldMk cId="2461934716" sldId="273"/>
            <ac:picMk id="7" creationId="{AB71CA35-7907-4883-8E2E-82F06A900595}"/>
          </ac:picMkLst>
        </pc:picChg>
      </pc:sldChg>
      <pc:sldChg chg="add del">
        <pc:chgData name="Gerjan de Ruiter" userId="5d7c516b-9dcd-41a8-99d3-54425d29895b" providerId="ADAL" clId="{9893A3CF-8ABA-4EC6-A43E-0D879B3A2863}" dt="2021-09-29T13:48:10.399" v="339" actId="47"/>
        <pc:sldMkLst>
          <pc:docMk/>
          <pc:sldMk cId="3496571863" sldId="274"/>
        </pc:sldMkLst>
      </pc:sldChg>
      <pc:sldChg chg="del">
        <pc:chgData name="Gerjan de Ruiter" userId="5d7c516b-9dcd-41a8-99d3-54425d29895b" providerId="ADAL" clId="{9893A3CF-8ABA-4EC6-A43E-0D879B3A2863}" dt="2021-09-29T13:46:13.456" v="280" actId="47"/>
        <pc:sldMkLst>
          <pc:docMk/>
          <pc:sldMk cId="3656457021" sldId="275"/>
        </pc:sldMkLst>
      </pc:sldChg>
      <pc:sldChg chg="ord">
        <pc:chgData name="Gerjan de Ruiter" userId="5d7c516b-9dcd-41a8-99d3-54425d29895b" providerId="ADAL" clId="{9893A3CF-8ABA-4EC6-A43E-0D879B3A2863}" dt="2021-09-30T07:27:19.313" v="1157"/>
        <pc:sldMkLst>
          <pc:docMk/>
          <pc:sldMk cId="2032389997" sldId="276"/>
        </pc:sldMkLst>
      </pc:sldChg>
      <pc:sldChg chg="modSp">
        <pc:chgData name="Gerjan de Ruiter" userId="5d7c516b-9dcd-41a8-99d3-54425d29895b" providerId="ADAL" clId="{9893A3CF-8ABA-4EC6-A43E-0D879B3A2863}" dt="2021-09-30T08:00:47.574" v="1430" actId="6549"/>
        <pc:sldMkLst>
          <pc:docMk/>
          <pc:sldMk cId="1586665340" sldId="277"/>
        </pc:sldMkLst>
        <pc:spChg chg="mod">
          <ac:chgData name="Gerjan de Ruiter" userId="5d7c516b-9dcd-41a8-99d3-54425d29895b" providerId="ADAL" clId="{9893A3CF-8ABA-4EC6-A43E-0D879B3A2863}" dt="2021-09-30T08:00:47.574" v="1430" actId="6549"/>
          <ac:spMkLst>
            <pc:docMk/>
            <pc:sldMk cId="1586665340" sldId="277"/>
            <ac:spMk id="3" creationId="{14D65462-0EC3-4B96-882F-6D4496E7A5B6}"/>
          </ac:spMkLst>
        </pc:spChg>
      </pc:sldChg>
      <pc:sldChg chg="addSp modSp add mod">
        <pc:chgData name="Gerjan de Ruiter" userId="5d7c516b-9dcd-41a8-99d3-54425d29895b" providerId="ADAL" clId="{9893A3CF-8ABA-4EC6-A43E-0D879B3A2863}" dt="2021-09-29T13:47:54.457" v="337"/>
        <pc:sldMkLst>
          <pc:docMk/>
          <pc:sldMk cId="4098799975" sldId="280"/>
        </pc:sldMkLst>
        <pc:spChg chg="mod">
          <ac:chgData name="Gerjan de Ruiter" userId="5d7c516b-9dcd-41a8-99d3-54425d29895b" providerId="ADAL" clId="{9893A3CF-8ABA-4EC6-A43E-0D879B3A2863}" dt="2021-09-29T13:47:00.422" v="333" actId="20577"/>
          <ac:spMkLst>
            <pc:docMk/>
            <pc:sldMk cId="4098799975" sldId="280"/>
            <ac:spMk id="2" creationId="{1C9A46AE-CBC7-4AFA-B735-104CF813871F}"/>
          </ac:spMkLst>
        </pc:spChg>
        <pc:spChg chg="mod">
          <ac:chgData name="Gerjan de Ruiter" userId="5d7c516b-9dcd-41a8-99d3-54425d29895b" providerId="ADAL" clId="{9893A3CF-8ABA-4EC6-A43E-0D879B3A2863}" dt="2021-09-29T13:47:07.752" v="335" actId="20577"/>
          <ac:spMkLst>
            <pc:docMk/>
            <pc:sldMk cId="4098799975" sldId="280"/>
            <ac:spMk id="3" creationId="{A0ED1DC9-9B57-45A9-9A8F-9BC883641B1A}"/>
          </ac:spMkLst>
        </pc:spChg>
        <pc:picChg chg="add mod">
          <ac:chgData name="Gerjan de Ruiter" userId="5d7c516b-9dcd-41a8-99d3-54425d29895b" providerId="ADAL" clId="{9893A3CF-8ABA-4EC6-A43E-0D879B3A2863}" dt="2021-09-29T13:47:54.457" v="337"/>
          <ac:picMkLst>
            <pc:docMk/>
            <pc:sldMk cId="4098799975" sldId="280"/>
            <ac:picMk id="6" creationId="{F2D2908F-8B9F-4CA9-A862-26BCD62C3C85}"/>
          </ac:picMkLst>
        </pc:picChg>
      </pc:sldChg>
      <pc:sldChg chg="add">
        <pc:chgData name="Gerjan de Ruiter" userId="5d7c516b-9dcd-41a8-99d3-54425d29895b" providerId="ADAL" clId="{9893A3CF-8ABA-4EC6-A43E-0D879B3A2863}" dt="2021-09-29T13:48:03.369" v="338"/>
        <pc:sldMkLst>
          <pc:docMk/>
          <pc:sldMk cId="277109980" sldId="281"/>
        </pc:sldMkLst>
      </pc:sldChg>
      <pc:sldChg chg="modSp add mod modAnim">
        <pc:chgData name="Gerjan de Ruiter" userId="5d7c516b-9dcd-41a8-99d3-54425d29895b" providerId="ADAL" clId="{9893A3CF-8ABA-4EC6-A43E-0D879B3A2863}" dt="2021-09-30T08:00:34.648" v="1428" actId="114"/>
        <pc:sldMkLst>
          <pc:docMk/>
          <pc:sldMk cId="487613896" sldId="282"/>
        </pc:sldMkLst>
        <pc:spChg chg="mod">
          <ac:chgData name="Gerjan de Ruiter" userId="5d7c516b-9dcd-41a8-99d3-54425d29895b" providerId="ADAL" clId="{9893A3CF-8ABA-4EC6-A43E-0D879B3A2863}" dt="2021-09-30T08:00:34.648" v="1428" actId="114"/>
          <ac:spMkLst>
            <pc:docMk/>
            <pc:sldMk cId="487613896" sldId="282"/>
            <ac:spMk id="3" creationId="{B8143420-DB54-4D6E-B639-252390DA97EB}"/>
          </ac:spMkLst>
        </pc:spChg>
      </pc:sldChg>
    </pc:docChg>
  </pc:docChgLst>
  <pc:docChgLst>
    <pc:chgData name="Gerjan de Ruiter" userId="5d7c516b-9dcd-41a8-99d3-54425d29895b" providerId="ADAL" clId="{1CDC08C2-265D-4744-A449-7F50604F23AF}"/>
    <pc:docChg chg="undo custSel addSld modSld sldOrd modMainMaster">
      <pc:chgData name="Gerjan de Ruiter" userId="5d7c516b-9dcd-41a8-99d3-54425d29895b" providerId="ADAL" clId="{1CDC08C2-265D-4744-A449-7F50604F23AF}" dt="2021-09-06T12:21:28.818" v="831" actId="20577"/>
      <pc:docMkLst>
        <pc:docMk/>
      </pc:docMkLst>
      <pc:sldChg chg="addSp delSp modSp new mod modClrScheme chgLayout">
        <pc:chgData name="Gerjan de Ruiter" userId="5d7c516b-9dcd-41a8-99d3-54425d29895b" providerId="ADAL" clId="{1CDC08C2-265D-4744-A449-7F50604F23AF}" dt="2021-09-06T11:43:48.574" v="700" actId="20577"/>
        <pc:sldMkLst>
          <pc:docMk/>
          <pc:sldMk cId="200866383" sldId="256"/>
        </pc:sldMkLst>
        <pc:spChg chg="del mod ord">
          <ac:chgData name="Gerjan de Ruiter" userId="5d7c516b-9dcd-41a8-99d3-54425d29895b" providerId="ADAL" clId="{1CDC08C2-265D-4744-A449-7F50604F23AF}" dt="2021-09-06T11:11:58.256" v="3" actId="700"/>
          <ac:spMkLst>
            <pc:docMk/>
            <pc:sldMk cId="200866383" sldId="256"/>
            <ac:spMk id="2" creationId="{7FC91C3A-31D3-4ACD-AD2F-B6D5ED136D6F}"/>
          </ac:spMkLst>
        </pc:spChg>
        <pc:spChg chg="del mod">
          <ac:chgData name="Gerjan de Ruiter" userId="5d7c516b-9dcd-41a8-99d3-54425d29895b" providerId="ADAL" clId="{1CDC08C2-265D-4744-A449-7F50604F23AF}" dt="2021-09-06T11:11:58.256" v="3" actId="700"/>
          <ac:spMkLst>
            <pc:docMk/>
            <pc:sldMk cId="200866383" sldId="256"/>
            <ac:spMk id="3" creationId="{B4D63DCE-CC95-4945-A42E-908132752267}"/>
          </ac:spMkLst>
        </pc:spChg>
        <pc:spChg chg="add mod ord">
          <ac:chgData name="Gerjan de Ruiter" userId="5d7c516b-9dcd-41a8-99d3-54425d29895b" providerId="ADAL" clId="{1CDC08C2-265D-4744-A449-7F50604F23AF}" dt="2021-09-06T11:13:03.280" v="76" actId="26606"/>
          <ac:spMkLst>
            <pc:docMk/>
            <pc:sldMk cId="200866383" sldId="256"/>
            <ac:spMk id="4" creationId="{3559D6EC-3C97-4E0A-BBAB-2CD5F197CB04}"/>
          </ac:spMkLst>
        </pc:spChg>
        <pc:spChg chg="add mod ord">
          <ac:chgData name="Gerjan de Ruiter" userId="5d7c516b-9dcd-41a8-99d3-54425d29895b" providerId="ADAL" clId="{1CDC08C2-265D-4744-A449-7F50604F23AF}" dt="2021-09-06T11:43:48.574" v="700" actId="20577"/>
          <ac:spMkLst>
            <pc:docMk/>
            <pc:sldMk cId="200866383" sldId="256"/>
            <ac:spMk id="5" creationId="{538B7CFB-4F26-45F6-ABA0-08102D02EE93}"/>
          </ac:spMkLst>
        </pc:spChg>
        <pc:spChg chg="add del mod ord">
          <ac:chgData name="Gerjan de Ruiter" userId="5d7c516b-9dcd-41a8-99d3-54425d29895b" providerId="ADAL" clId="{1CDC08C2-265D-4744-A449-7F50604F23AF}" dt="2021-09-06T11:13:03.280" v="76" actId="26606"/>
          <ac:spMkLst>
            <pc:docMk/>
            <pc:sldMk cId="200866383" sldId="256"/>
            <ac:spMk id="6" creationId="{2B1A4B37-DCC3-4AD9-8FC5-4AF603D0AD82}"/>
          </ac:spMkLst>
        </pc:spChg>
        <pc:spChg chg="add del mod ord">
          <ac:chgData name="Gerjan de Ruiter" userId="5d7c516b-9dcd-41a8-99d3-54425d29895b" providerId="ADAL" clId="{1CDC08C2-265D-4744-A449-7F50604F23AF}" dt="2021-09-06T11:13:03.280" v="76" actId="26606"/>
          <ac:spMkLst>
            <pc:docMk/>
            <pc:sldMk cId="200866383" sldId="256"/>
            <ac:spMk id="7" creationId="{7BB8838E-8098-4428-B962-94C053DC6D31}"/>
          </ac:spMkLst>
        </pc:spChg>
        <pc:spChg chg="add del mod ord">
          <ac:chgData name="Gerjan de Ruiter" userId="5d7c516b-9dcd-41a8-99d3-54425d29895b" providerId="ADAL" clId="{1CDC08C2-265D-4744-A449-7F50604F23AF}" dt="2021-09-06T11:13:03.280" v="76" actId="26606"/>
          <ac:spMkLst>
            <pc:docMk/>
            <pc:sldMk cId="200866383" sldId="256"/>
            <ac:spMk id="8" creationId="{4BBA2A85-5E54-4CA5-B662-D046ACBDC1CE}"/>
          </ac:spMkLst>
        </pc:spChg>
      </pc:sldChg>
      <pc:sldChg chg="addSp delSp modSp new mod modClrScheme chgLayout">
        <pc:chgData name="Gerjan de Ruiter" userId="5d7c516b-9dcd-41a8-99d3-54425d29895b" providerId="ADAL" clId="{1CDC08C2-265D-4744-A449-7F50604F23AF}" dt="2021-09-06T11:43:33.719" v="687"/>
        <pc:sldMkLst>
          <pc:docMk/>
          <pc:sldMk cId="4095784694" sldId="257"/>
        </pc:sldMkLst>
        <pc:spChg chg="del">
          <ac:chgData name="Gerjan de Ruiter" userId="5d7c516b-9dcd-41a8-99d3-54425d29895b" providerId="ADAL" clId="{1CDC08C2-265D-4744-A449-7F50604F23AF}" dt="2021-09-06T11:13:10.773" v="78" actId="6264"/>
          <ac:spMkLst>
            <pc:docMk/>
            <pc:sldMk cId="4095784694" sldId="257"/>
            <ac:spMk id="2" creationId="{CCED9F71-3C96-4CF9-AE70-8A7C2518B2B3}"/>
          </ac:spMkLst>
        </pc:spChg>
        <pc:spChg chg="del">
          <ac:chgData name="Gerjan de Ruiter" userId="5d7c516b-9dcd-41a8-99d3-54425d29895b" providerId="ADAL" clId="{1CDC08C2-265D-4744-A449-7F50604F23AF}" dt="2021-09-06T11:13:10.773" v="78" actId="6264"/>
          <ac:spMkLst>
            <pc:docMk/>
            <pc:sldMk cId="4095784694" sldId="257"/>
            <ac:spMk id="3" creationId="{A70C0979-F20D-4A6F-AD09-73D485BB299A}"/>
          </ac:spMkLst>
        </pc:spChg>
        <pc:spChg chg="add del mod ord">
          <ac:chgData name="Gerjan de Ruiter" userId="5d7c516b-9dcd-41a8-99d3-54425d29895b" providerId="ADAL" clId="{1CDC08C2-265D-4744-A449-7F50604F23AF}" dt="2021-09-06T11:13:20.857" v="79" actId="700"/>
          <ac:spMkLst>
            <pc:docMk/>
            <pc:sldMk cId="4095784694" sldId="257"/>
            <ac:spMk id="4" creationId="{9BE2C5F5-A0C3-49B0-A46F-0FD351B90B6A}"/>
          </ac:spMkLst>
        </pc:spChg>
        <pc:spChg chg="add del mod ord">
          <ac:chgData name="Gerjan de Ruiter" userId="5d7c516b-9dcd-41a8-99d3-54425d29895b" providerId="ADAL" clId="{1CDC08C2-265D-4744-A449-7F50604F23AF}" dt="2021-09-06T11:13:20.857" v="79" actId="700"/>
          <ac:spMkLst>
            <pc:docMk/>
            <pc:sldMk cId="4095784694" sldId="257"/>
            <ac:spMk id="5" creationId="{4176B261-732F-4161-B3DC-0ACD957F529D}"/>
          </ac:spMkLst>
        </pc:spChg>
        <pc:spChg chg="add mod ord">
          <ac:chgData name="Gerjan de Ruiter" userId="5d7c516b-9dcd-41a8-99d3-54425d29895b" providerId="ADAL" clId="{1CDC08C2-265D-4744-A449-7F50604F23AF}" dt="2021-09-06T11:13:24.464" v="86" actId="20577"/>
          <ac:spMkLst>
            <pc:docMk/>
            <pc:sldMk cId="4095784694" sldId="257"/>
            <ac:spMk id="6" creationId="{8391D471-0D4A-44B5-B067-78CC500A85BB}"/>
          </ac:spMkLst>
        </pc:spChg>
        <pc:spChg chg="add mod ord">
          <ac:chgData name="Gerjan de Ruiter" userId="5d7c516b-9dcd-41a8-99d3-54425d29895b" providerId="ADAL" clId="{1CDC08C2-265D-4744-A449-7F50604F23AF}" dt="2021-09-06T11:42:34.611" v="652" actId="20577"/>
          <ac:spMkLst>
            <pc:docMk/>
            <pc:sldMk cId="4095784694" sldId="257"/>
            <ac:spMk id="7" creationId="{0E5CB83B-4C45-4CEC-8902-166BADEC3923}"/>
          </ac:spMkLst>
        </pc:spChg>
        <pc:spChg chg="add del mod ord">
          <ac:chgData name="Gerjan de Ruiter" userId="5d7c516b-9dcd-41a8-99d3-54425d29895b" providerId="ADAL" clId="{1CDC08C2-265D-4744-A449-7F50604F23AF}" dt="2021-09-06T11:43:33.719" v="687"/>
          <ac:spMkLst>
            <pc:docMk/>
            <pc:sldMk cId="4095784694" sldId="257"/>
            <ac:spMk id="8" creationId="{11CBCDDC-C7F9-4E1E-A4BF-CC8C64717A40}"/>
          </ac:spMkLst>
        </pc:spChg>
        <pc:spChg chg="add mod ord">
          <ac:chgData name="Gerjan de Ruiter" userId="5d7c516b-9dcd-41a8-99d3-54425d29895b" providerId="ADAL" clId="{1CDC08C2-265D-4744-A449-7F50604F23AF}" dt="2021-09-06T11:13:20.857" v="79" actId="700"/>
          <ac:spMkLst>
            <pc:docMk/>
            <pc:sldMk cId="4095784694" sldId="257"/>
            <ac:spMk id="9" creationId="{F82485FB-0CCB-499C-B27C-009C8A9B8138}"/>
          </ac:spMkLst>
        </pc:spChg>
        <pc:picChg chg="add mod">
          <ac:chgData name="Gerjan de Ruiter" userId="5d7c516b-9dcd-41a8-99d3-54425d29895b" providerId="ADAL" clId="{1CDC08C2-265D-4744-A449-7F50604F23AF}" dt="2021-09-06T11:43:33.719" v="687"/>
          <ac:picMkLst>
            <pc:docMk/>
            <pc:sldMk cId="4095784694" sldId="257"/>
            <ac:picMk id="10" creationId="{B860ACE6-A7BF-4E4E-82B6-746E27F9A1C5}"/>
          </ac:picMkLst>
        </pc:picChg>
      </pc:sldChg>
      <pc:sldChg chg="addSp delSp modSp new mod modClrScheme chgLayout">
        <pc:chgData name="Gerjan de Ruiter" userId="5d7c516b-9dcd-41a8-99d3-54425d29895b" providerId="ADAL" clId="{1CDC08C2-265D-4744-A449-7F50604F23AF}" dt="2021-09-06T11:43:04.209" v="686" actId="20577"/>
        <pc:sldMkLst>
          <pc:docMk/>
          <pc:sldMk cId="1811565362" sldId="258"/>
        </pc:sldMkLst>
        <pc:spChg chg="del mod ord">
          <ac:chgData name="Gerjan de Ruiter" userId="5d7c516b-9dcd-41a8-99d3-54425d29895b" providerId="ADAL" clId="{1CDC08C2-265D-4744-A449-7F50604F23AF}" dt="2021-09-06T11:33:12.390" v="158" actId="700"/>
          <ac:spMkLst>
            <pc:docMk/>
            <pc:sldMk cId="1811565362" sldId="258"/>
            <ac:spMk id="2" creationId="{D42FCA88-244A-470E-AFF1-5671A5007B3D}"/>
          </ac:spMkLst>
        </pc:spChg>
        <pc:spChg chg="del mod ord">
          <ac:chgData name="Gerjan de Ruiter" userId="5d7c516b-9dcd-41a8-99d3-54425d29895b" providerId="ADAL" clId="{1CDC08C2-265D-4744-A449-7F50604F23AF}" dt="2021-09-06T11:33:12.390" v="158" actId="700"/>
          <ac:spMkLst>
            <pc:docMk/>
            <pc:sldMk cId="1811565362" sldId="258"/>
            <ac:spMk id="3" creationId="{0E62EE1D-407C-4C03-BEE7-2A5AB6505B14}"/>
          </ac:spMkLst>
        </pc:spChg>
        <pc:spChg chg="del mod ord">
          <ac:chgData name="Gerjan de Ruiter" userId="5d7c516b-9dcd-41a8-99d3-54425d29895b" providerId="ADAL" clId="{1CDC08C2-265D-4744-A449-7F50604F23AF}" dt="2021-09-06T11:33:12.390" v="158" actId="700"/>
          <ac:spMkLst>
            <pc:docMk/>
            <pc:sldMk cId="1811565362" sldId="258"/>
            <ac:spMk id="4" creationId="{D09B89EF-2CD1-4E77-B4F6-E95C72CF6D0B}"/>
          </ac:spMkLst>
        </pc:spChg>
        <pc:spChg chg="del mod ord">
          <ac:chgData name="Gerjan de Ruiter" userId="5d7c516b-9dcd-41a8-99d3-54425d29895b" providerId="ADAL" clId="{1CDC08C2-265D-4744-A449-7F50604F23AF}" dt="2021-09-06T11:33:12.390" v="158" actId="700"/>
          <ac:spMkLst>
            <pc:docMk/>
            <pc:sldMk cId="1811565362" sldId="258"/>
            <ac:spMk id="5" creationId="{15DEAECF-D909-4AB8-B7BC-709191239BBB}"/>
          </ac:spMkLst>
        </pc:spChg>
        <pc:spChg chg="add mod ord">
          <ac:chgData name="Gerjan de Ruiter" userId="5d7c516b-9dcd-41a8-99d3-54425d29895b" providerId="ADAL" clId="{1CDC08C2-265D-4744-A449-7F50604F23AF}" dt="2021-09-06T11:43:04.209" v="686" actId="20577"/>
          <ac:spMkLst>
            <pc:docMk/>
            <pc:sldMk cId="1811565362" sldId="258"/>
            <ac:spMk id="6" creationId="{EE08209F-5900-4FA8-8686-A949224C30E6}"/>
          </ac:spMkLst>
        </pc:spChg>
        <pc:spChg chg="add mod ord">
          <ac:chgData name="Gerjan de Ruiter" userId="5d7c516b-9dcd-41a8-99d3-54425d29895b" providerId="ADAL" clId="{1CDC08C2-265D-4744-A449-7F50604F23AF}" dt="2021-09-06T11:35:59.992" v="567" actId="14100"/>
          <ac:spMkLst>
            <pc:docMk/>
            <pc:sldMk cId="1811565362" sldId="258"/>
            <ac:spMk id="7" creationId="{26FCDCC9-2F64-4B17-BC15-B45517B91693}"/>
          </ac:spMkLst>
        </pc:spChg>
        <pc:spChg chg="add del mod ord">
          <ac:chgData name="Gerjan de Ruiter" userId="5d7c516b-9dcd-41a8-99d3-54425d29895b" providerId="ADAL" clId="{1CDC08C2-265D-4744-A449-7F50604F23AF}" dt="2021-09-06T11:33:43.394" v="200"/>
          <ac:spMkLst>
            <pc:docMk/>
            <pc:sldMk cId="1811565362" sldId="258"/>
            <ac:spMk id="8" creationId="{CAFD76B7-59DD-42E8-ADDD-4E6A721D6B9E}"/>
          </ac:spMkLst>
        </pc:spChg>
        <pc:spChg chg="add mod ord">
          <ac:chgData name="Gerjan de Ruiter" userId="5d7c516b-9dcd-41a8-99d3-54425d29895b" providerId="ADAL" clId="{1CDC08C2-265D-4744-A449-7F50604F23AF}" dt="2021-09-06T11:35:06.449" v="442" actId="20577"/>
          <ac:spMkLst>
            <pc:docMk/>
            <pc:sldMk cId="1811565362" sldId="258"/>
            <ac:spMk id="9" creationId="{86A73148-4232-4C77-B6A7-0A5759E7324F}"/>
          </ac:spMkLst>
        </pc:spChg>
        <pc:picChg chg="add del">
          <ac:chgData name="Gerjan de Ruiter" userId="5d7c516b-9dcd-41a8-99d3-54425d29895b" providerId="ADAL" clId="{1CDC08C2-265D-4744-A449-7F50604F23AF}" dt="2021-09-06T11:33:41.933" v="199" actId="478"/>
          <ac:picMkLst>
            <pc:docMk/>
            <pc:sldMk cId="1811565362" sldId="258"/>
            <ac:picMk id="11" creationId="{0E02517F-3FE3-4DBE-8151-22FAD07A8597}"/>
          </ac:picMkLst>
        </pc:picChg>
        <pc:picChg chg="add mod modCrop">
          <ac:chgData name="Gerjan de Ruiter" userId="5d7c516b-9dcd-41a8-99d3-54425d29895b" providerId="ADAL" clId="{1CDC08C2-265D-4744-A449-7F50604F23AF}" dt="2021-09-06T11:35:12.255" v="443" actId="1076"/>
          <ac:picMkLst>
            <pc:docMk/>
            <pc:sldMk cId="1811565362" sldId="258"/>
            <ac:picMk id="12" creationId="{2884EB91-C881-472A-BF74-8B8506196B9E}"/>
          </ac:picMkLst>
        </pc:picChg>
      </pc:sldChg>
      <pc:sldChg chg="modSp new mod ord">
        <pc:chgData name="Gerjan de Ruiter" userId="5d7c516b-9dcd-41a8-99d3-54425d29895b" providerId="ADAL" clId="{1CDC08C2-265D-4744-A449-7F50604F23AF}" dt="2021-09-06T11:42:38.590" v="656" actId="20577"/>
        <pc:sldMkLst>
          <pc:docMk/>
          <pc:sldMk cId="3784983294" sldId="259"/>
        </pc:sldMkLst>
        <pc:spChg chg="mod">
          <ac:chgData name="Gerjan de Ruiter" userId="5d7c516b-9dcd-41a8-99d3-54425d29895b" providerId="ADAL" clId="{1CDC08C2-265D-4744-A449-7F50604F23AF}" dt="2021-09-06T11:42:38.590" v="656" actId="20577"/>
          <ac:spMkLst>
            <pc:docMk/>
            <pc:sldMk cId="3784983294" sldId="259"/>
            <ac:spMk id="2" creationId="{1BD2A9B3-2A21-40CC-84EA-6B78B2FD1444}"/>
          </ac:spMkLst>
        </pc:spChg>
      </pc:sldChg>
      <pc:sldChg chg="addSp delSp modSp new mod">
        <pc:chgData name="Gerjan de Ruiter" userId="5d7c516b-9dcd-41a8-99d3-54425d29895b" providerId="ADAL" clId="{1CDC08C2-265D-4744-A449-7F50604F23AF}" dt="2021-09-06T12:21:28.818" v="831" actId="20577"/>
        <pc:sldMkLst>
          <pc:docMk/>
          <pc:sldMk cId="2694878372" sldId="260"/>
        </pc:sldMkLst>
        <pc:spChg chg="mod">
          <ac:chgData name="Gerjan de Ruiter" userId="5d7c516b-9dcd-41a8-99d3-54425d29895b" providerId="ADAL" clId="{1CDC08C2-265D-4744-A449-7F50604F23AF}" dt="2021-09-06T11:42:47.437" v="660" actId="20577"/>
          <ac:spMkLst>
            <pc:docMk/>
            <pc:sldMk cId="2694878372" sldId="260"/>
            <ac:spMk id="2" creationId="{7F1368E0-03E7-4050-9C4A-E02BE5F98468}"/>
          </ac:spMkLst>
        </pc:spChg>
        <pc:spChg chg="mod">
          <ac:chgData name="Gerjan de Ruiter" userId="5d7c516b-9dcd-41a8-99d3-54425d29895b" providerId="ADAL" clId="{1CDC08C2-265D-4744-A449-7F50604F23AF}" dt="2021-09-06T11:45:17.421" v="775" actId="20577"/>
          <ac:spMkLst>
            <pc:docMk/>
            <pc:sldMk cId="2694878372" sldId="260"/>
            <ac:spMk id="3" creationId="{079B405B-C042-4378-B495-DD913AB0B1E7}"/>
          </ac:spMkLst>
        </pc:spChg>
        <pc:spChg chg="del">
          <ac:chgData name="Gerjan de Ruiter" userId="5d7c516b-9dcd-41a8-99d3-54425d29895b" providerId="ADAL" clId="{1CDC08C2-265D-4744-A449-7F50604F23AF}" dt="2021-09-06T12:20:52.067" v="778"/>
          <ac:spMkLst>
            <pc:docMk/>
            <pc:sldMk cId="2694878372" sldId="260"/>
            <ac:spMk id="4" creationId="{67D74156-F8A6-462D-BD2D-8635C585347A}"/>
          </ac:spMkLst>
        </pc:spChg>
        <pc:spChg chg="mod">
          <ac:chgData name="Gerjan de Ruiter" userId="5d7c516b-9dcd-41a8-99d3-54425d29895b" providerId="ADAL" clId="{1CDC08C2-265D-4744-A449-7F50604F23AF}" dt="2021-09-06T12:21:28.818" v="831" actId="20577"/>
          <ac:spMkLst>
            <pc:docMk/>
            <pc:sldMk cId="2694878372" sldId="260"/>
            <ac:spMk id="5" creationId="{CA1A06A2-5B4A-4A1F-B6DD-210EA2E0E52D}"/>
          </ac:spMkLst>
        </pc:spChg>
        <pc:picChg chg="add del">
          <ac:chgData name="Gerjan de Ruiter" userId="5d7c516b-9dcd-41a8-99d3-54425d29895b" providerId="ADAL" clId="{1CDC08C2-265D-4744-A449-7F50604F23AF}" dt="2021-09-06T12:20:50.321" v="777" actId="478"/>
          <ac:picMkLst>
            <pc:docMk/>
            <pc:sldMk cId="2694878372" sldId="260"/>
            <ac:picMk id="7" creationId="{942BF778-A21F-4253-81FB-B8312777B81B}"/>
          </ac:picMkLst>
        </pc:picChg>
        <pc:picChg chg="add mod modCrop">
          <ac:chgData name="Gerjan de Ruiter" userId="5d7c516b-9dcd-41a8-99d3-54425d29895b" providerId="ADAL" clId="{1CDC08C2-265D-4744-A449-7F50604F23AF}" dt="2021-09-06T12:21:09.544" v="784" actId="1076"/>
          <ac:picMkLst>
            <pc:docMk/>
            <pc:sldMk cId="2694878372" sldId="260"/>
            <ac:picMk id="8" creationId="{5E3CB78F-1935-4D05-B718-E0406B53E359}"/>
          </ac:picMkLst>
        </pc:picChg>
      </pc:sldChg>
      <pc:sldChg chg="modSp new mod">
        <pc:chgData name="Gerjan de Ruiter" userId="5d7c516b-9dcd-41a8-99d3-54425d29895b" providerId="ADAL" clId="{1CDC08C2-265D-4744-A449-7F50604F23AF}" dt="2021-09-06T11:42:59.514" v="683" actId="20577"/>
        <pc:sldMkLst>
          <pc:docMk/>
          <pc:sldMk cId="1053065044" sldId="261"/>
        </pc:sldMkLst>
        <pc:spChg chg="mod">
          <ac:chgData name="Gerjan de Ruiter" userId="5d7c516b-9dcd-41a8-99d3-54425d29895b" providerId="ADAL" clId="{1CDC08C2-265D-4744-A449-7F50604F23AF}" dt="2021-09-06T11:42:59.514" v="683" actId="20577"/>
          <ac:spMkLst>
            <pc:docMk/>
            <pc:sldMk cId="1053065044" sldId="261"/>
            <ac:spMk id="2" creationId="{6372251B-0DDA-4512-B08E-9C15B21007F2}"/>
          </ac:spMkLst>
        </pc:spChg>
      </pc:sldChg>
      <pc:sldMasterChg chg="modSldLayout">
        <pc:chgData name="Gerjan de Ruiter" userId="5d7c516b-9dcd-41a8-99d3-54425d29895b" providerId="ADAL" clId="{1CDC08C2-265D-4744-A449-7F50604F23AF}" dt="2021-09-06T11:11:17.442" v="2"/>
        <pc:sldMasterMkLst>
          <pc:docMk/>
          <pc:sldMasterMk cId="4250510879" sldId="2147483675"/>
        </pc:sldMasterMkLst>
        <pc:sldLayoutChg chg="delSp">
          <pc:chgData name="Gerjan de Ruiter" userId="5d7c516b-9dcd-41a8-99d3-54425d29895b" providerId="ADAL" clId="{1CDC08C2-265D-4744-A449-7F50604F23AF}" dt="2021-09-06T11:11:17.442" v="2"/>
          <pc:sldLayoutMkLst>
            <pc:docMk/>
            <pc:sldMasterMk cId="4250510879" sldId="2147483675"/>
            <pc:sldLayoutMk cId="3077617403" sldId="2147483705"/>
          </pc:sldLayoutMkLst>
          <pc:spChg chg="del">
            <ac:chgData name="Gerjan de Ruiter" userId="5d7c516b-9dcd-41a8-99d3-54425d29895b" providerId="ADAL" clId="{1CDC08C2-265D-4744-A449-7F50604F23AF}" dt="2021-09-06T11:11:17.442" v="2"/>
            <ac:spMkLst>
              <pc:docMk/>
              <pc:sldMasterMk cId="4250510879" sldId="2147483675"/>
              <pc:sldLayoutMk cId="3077617403" sldId="2147483705"/>
              <ac:spMk id="11" creationId="{00000000-0000-0000-0000-000000000000}"/>
            </ac:spMkLst>
          </pc:spChg>
        </pc:sldLayoutChg>
      </pc:sldMasterChg>
    </pc:docChg>
  </pc:docChgLst>
  <pc:docChgLst>
    <pc:chgData name="Gerjan de Ruiter" userId="5d7c516b-9dcd-41a8-99d3-54425d29895b" providerId="ADAL" clId="{43B9AA79-8D77-46BF-A99D-3A08035BD56C}"/>
    <pc:docChg chg="undo custSel addSld delSld modSld sldOrd">
      <pc:chgData name="Gerjan de Ruiter" userId="5d7c516b-9dcd-41a8-99d3-54425d29895b" providerId="ADAL" clId="{43B9AA79-8D77-46BF-A99D-3A08035BD56C}" dt="2021-11-04T08:57:09.224" v="1133" actId="47"/>
      <pc:docMkLst>
        <pc:docMk/>
      </pc:docMkLst>
      <pc:sldChg chg="modSp mod">
        <pc:chgData name="Gerjan de Ruiter" userId="5d7c516b-9dcd-41a8-99d3-54425d29895b" providerId="ADAL" clId="{43B9AA79-8D77-46BF-A99D-3A08035BD56C}" dt="2021-11-04T08:05:47.603" v="4" actId="20577"/>
        <pc:sldMkLst>
          <pc:docMk/>
          <pc:sldMk cId="200866383" sldId="256"/>
        </pc:sldMkLst>
        <pc:spChg chg="mod">
          <ac:chgData name="Gerjan de Ruiter" userId="5d7c516b-9dcd-41a8-99d3-54425d29895b" providerId="ADAL" clId="{43B9AA79-8D77-46BF-A99D-3A08035BD56C}" dt="2021-11-04T08:05:47.603" v="4" actId="20577"/>
          <ac:spMkLst>
            <pc:docMk/>
            <pc:sldMk cId="200866383" sldId="256"/>
            <ac:spMk id="5" creationId="{538B7CFB-4F26-45F6-ABA0-08102D02EE93}"/>
          </ac:spMkLst>
        </pc:spChg>
      </pc:sldChg>
      <pc:sldChg chg="modSp mod">
        <pc:chgData name="Gerjan de Ruiter" userId="5d7c516b-9dcd-41a8-99d3-54425d29895b" providerId="ADAL" clId="{43B9AA79-8D77-46BF-A99D-3A08035BD56C}" dt="2021-11-04T08:06:12.387" v="12" actId="20577"/>
        <pc:sldMkLst>
          <pc:docMk/>
          <pc:sldMk cId="3784983294" sldId="259"/>
        </pc:sldMkLst>
        <pc:spChg chg="mod">
          <ac:chgData name="Gerjan de Ruiter" userId="5d7c516b-9dcd-41a8-99d3-54425d29895b" providerId="ADAL" clId="{43B9AA79-8D77-46BF-A99D-3A08035BD56C}" dt="2021-11-04T08:06:03.799" v="8" actId="1076"/>
          <ac:spMkLst>
            <pc:docMk/>
            <pc:sldMk cId="3784983294" sldId="259"/>
            <ac:spMk id="4" creationId="{2070E91E-8BDC-44FF-ADC3-624A62379B88}"/>
          </ac:spMkLst>
        </pc:spChg>
        <pc:graphicFrameChg chg="modGraphic">
          <ac:chgData name="Gerjan de Ruiter" userId="5d7c516b-9dcd-41a8-99d3-54425d29895b" providerId="ADAL" clId="{43B9AA79-8D77-46BF-A99D-3A08035BD56C}" dt="2021-11-04T08:06:12.387" v="12" actId="20577"/>
          <ac:graphicFrameMkLst>
            <pc:docMk/>
            <pc:sldMk cId="3784983294" sldId="259"/>
            <ac:graphicFrameMk id="7" creationId="{876E751A-54C1-4D0B-961B-0B4263E99FF0}"/>
          </ac:graphicFrameMkLst>
        </pc:graphicFrameChg>
      </pc:sldChg>
      <pc:sldChg chg="modSp mod">
        <pc:chgData name="Gerjan de Ruiter" userId="5d7c516b-9dcd-41a8-99d3-54425d29895b" providerId="ADAL" clId="{43B9AA79-8D77-46BF-A99D-3A08035BD56C}" dt="2021-11-04T08:07:12.630" v="56" actId="114"/>
        <pc:sldMkLst>
          <pc:docMk/>
          <pc:sldMk cId="4153102314" sldId="262"/>
        </pc:sldMkLst>
        <pc:spChg chg="mod">
          <ac:chgData name="Gerjan de Ruiter" userId="5d7c516b-9dcd-41a8-99d3-54425d29895b" providerId="ADAL" clId="{43B9AA79-8D77-46BF-A99D-3A08035BD56C}" dt="2021-11-04T08:06:31.871" v="38" actId="20577"/>
          <ac:spMkLst>
            <pc:docMk/>
            <pc:sldMk cId="4153102314" sldId="262"/>
            <ac:spMk id="6" creationId="{EE08209F-5900-4FA8-8686-A949224C30E6}"/>
          </ac:spMkLst>
        </pc:spChg>
        <pc:spChg chg="mod">
          <ac:chgData name="Gerjan de Ruiter" userId="5d7c516b-9dcd-41a8-99d3-54425d29895b" providerId="ADAL" clId="{43B9AA79-8D77-46BF-A99D-3A08035BD56C}" dt="2021-11-04T08:07:12.630" v="56" actId="114"/>
          <ac:spMkLst>
            <pc:docMk/>
            <pc:sldMk cId="4153102314" sldId="262"/>
            <ac:spMk id="7" creationId="{26FCDCC9-2F64-4B17-BC15-B45517B91693}"/>
          </ac:spMkLst>
        </pc:spChg>
      </pc:sldChg>
      <pc:sldChg chg="modSp mod ord">
        <pc:chgData name="Gerjan de Ruiter" userId="5d7c516b-9dcd-41a8-99d3-54425d29895b" providerId="ADAL" clId="{43B9AA79-8D77-46BF-A99D-3A08035BD56C}" dt="2021-11-04T08:56:55.403" v="1130" actId="20577"/>
        <pc:sldMkLst>
          <pc:docMk/>
          <pc:sldMk cId="4229879800" sldId="268"/>
        </pc:sldMkLst>
        <pc:spChg chg="mod">
          <ac:chgData name="Gerjan de Ruiter" userId="5d7c516b-9dcd-41a8-99d3-54425d29895b" providerId="ADAL" clId="{43B9AA79-8D77-46BF-A99D-3A08035BD56C}" dt="2021-11-04T08:56:55.403" v="1130" actId="20577"/>
          <ac:spMkLst>
            <pc:docMk/>
            <pc:sldMk cId="4229879800" sldId="268"/>
            <ac:spMk id="2" creationId="{1C9A46AE-CBC7-4AFA-B735-104CF813871F}"/>
          </ac:spMkLst>
        </pc:spChg>
      </pc:sldChg>
      <pc:sldChg chg="del">
        <pc:chgData name="Gerjan de Ruiter" userId="5d7c516b-9dcd-41a8-99d3-54425d29895b" providerId="ADAL" clId="{43B9AA79-8D77-46BF-A99D-3A08035BD56C}" dt="2021-11-04T08:54:30.946" v="1112" actId="47"/>
        <pc:sldMkLst>
          <pc:docMk/>
          <pc:sldMk cId="2662644313" sldId="271"/>
        </pc:sldMkLst>
      </pc:sldChg>
      <pc:sldChg chg="del">
        <pc:chgData name="Gerjan de Ruiter" userId="5d7c516b-9dcd-41a8-99d3-54425d29895b" providerId="ADAL" clId="{43B9AA79-8D77-46BF-A99D-3A08035BD56C}" dt="2021-11-04T08:07:20.326" v="57" actId="47"/>
        <pc:sldMkLst>
          <pc:docMk/>
          <pc:sldMk cId="647849754" sldId="272"/>
        </pc:sldMkLst>
      </pc:sldChg>
      <pc:sldChg chg="del">
        <pc:chgData name="Gerjan de Ruiter" userId="5d7c516b-9dcd-41a8-99d3-54425d29895b" providerId="ADAL" clId="{43B9AA79-8D77-46BF-A99D-3A08035BD56C}" dt="2021-11-04T08:54:33.330" v="1113" actId="47"/>
        <pc:sldMkLst>
          <pc:docMk/>
          <pc:sldMk cId="2032389997" sldId="276"/>
        </pc:sldMkLst>
      </pc:sldChg>
      <pc:sldChg chg="del">
        <pc:chgData name="Gerjan de Ruiter" userId="5d7c516b-9dcd-41a8-99d3-54425d29895b" providerId="ADAL" clId="{43B9AA79-8D77-46BF-A99D-3A08035BD56C}" dt="2021-11-04T08:54:34.373" v="1114" actId="47"/>
        <pc:sldMkLst>
          <pc:docMk/>
          <pc:sldMk cId="1586665340" sldId="277"/>
        </pc:sldMkLst>
      </pc:sldChg>
      <pc:sldChg chg="del">
        <pc:chgData name="Gerjan de Ruiter" userId="5d7c516b-9dcd-41a8-99d3-54425d29895b" providerId="ADAL" clId="{43B9AA79-8D77-46BF-A99D-3A08035BD56C}" dt="2021-11-04T08:54:36.235" v="1116" actId="47"/>
        <pc:sldMkLst>
          <pc:docMk/>
          <pc:sldMk cId="2015782629" sldId="278"/>
        </pc:sldMkLst>
      </pc:sldChg>
      <pc:sldChg chg="modSp mod ord">
        <pc:chgData name="Gerjan de Ruiter" userId="5d7c516b-9dcd-41a8-99d3-54425d29895b" providerId="ADAL" clId="{43B9AA79-8D77-46BF-A99D-3A08035BD56C}" dt="2021-11-04T08:56:52.961" v="1127" actId="20577"/>
        <pc:sldMkLst>
          <pc:docMk/>
          <pc:sldMk cId="4098799975" sldId="280"/>
        </pc:sldMkLst>
        <pc:spChg chg="mod">
          <ac:chgData name="Gerjan de Ruiter" userId="5d7c516b-9dcd-41a8-99d3-54425d29895b" providerId="ADAL" clId="{43B9AA79-8D77-46BF-A99D-3A08035BD56C}" dt="2021-11-04T08:56:52.961" v="1127" actId="20577"/>
          <ac:spMkLst>
            <pc:docMk/>
            <pc:sldMk cId="4098799975" sldId="280"/>
            <ac:spMk id="2" creationId="{1C9A46AE-CBC7-4AFA-B735-104CF813871F}"/>
          </ac:spMkLst>
        </pc:spChg>
      </pc:sldChg>
      <pc:sldChg chg="modSp add del mod modAnim">
        <pc:chgData name="Gerjan de Ruiter" userId="5d7c516b-9dcd-41a8-99d3-54425d29895b" providerId="ADAL" clId="{43B9AA79-8D77-46BF-A99D-3A08035BD56C}" dt="2021-11-04T08:54:27.255" v="1111" actId="47"/>
        <pc:sldMkLst>
          <pc:docMk/>
          <pc:sldMk cId="487613896" sldId="282"/>
        </pc:sldMkLst>
        <pc:spChg chg="mod">
          <ac:chgData name="Gerjan de Ruiter" userId="5d7c516b-9dcd-41a8-99d3-54425d29895b" providerId="ADAL" clId="{43B9AA79-8D77-46BF-A99D-3A08035BD56C}" dt="2021-11-04T08:26:14.732" v="669" actId="27636"/>
          <ac:spMkLst>
            <pc:docMk/>
            <pc:sldMk cId="487613896" sldId="282"/>
            <ac:spMk id="3" creationId="{B8143420-DB54-4D6E-B639-252390DA97EB}"/>
          </ac:spMkLst>
        </pc:spChg>
      </pc:sldChg>
      <pc:sldChg chg="del">
        <pc:chgData name="Gerjan de Ruiter" userId="5d7c516b-9dcd-41a8-99d3-54425d29895b" providerId="ADAL" clId="{43B9AA79-8D77-46BF-A99D-3A08035BD56C}" dt="2021-11-04T08:54:35.133" v="1115" actId="47"/>
        <pc:sldMkLst>
          <pc:docMk/>
          <pc:sldMk cId="3688902407" sldId="283"/>
        </pc:sldMkLst>
      </pc:sldChg>
      <pc:sldChg chg="del">
        <pc:chgData name="Gerjan de Ruiter" userId="5d7c516b-9dcd-41a8-99d3-54425d29895b" providerId="ADAL" clId="{43B9AA79-8D77-46BF-A99D-3A08035BD56C}" dt="2021-11-04T08:56:37.292" v="1122" actId="47"/>
        <pc:sldMkLst>
          <pc:docMk/>
          <pc:sldMk cId="3619884605" sldId="284"/>
        </pc:sldMkLst>
      </pc:sldChg>
      <pc:sldChg chg="modSp ord">
        <pc:chgData name="Gerjan de Ruiter" userId="5d7c516b-9dcd-41a8-99d3-54425d29895b" providerId="ADAL" clId="{43B9AA79-8D77-46BF-A99D-3A08035BD56C}" dt="2021-11-04T08:55:07.887" v="1120"/>
        <pc:sldMkLst>
          <pc:docMk/>
          <pc:sldMk cId="1477734122" sldId="285"/>
        </pc:sldMkLst>
        <pc:picChg chg="mod">
          <ac:chgData name="Gerjan de Ruiter" userId="5d7c516b-9dcd-41a8-99d3-54425d29895b" providerId="ADAL" clId="{43B9AA79-8D77-46BF-A99D-3A08035BD56C}" dt="2021-11-04T08:54:59.951" v="1118" actId="18131"/>
          <ac:picMkLst>
            <pc:docMk/>
            <pc:sldMk cId="1477734122" sldId="285"/>
            <ac:picMk id="3" creationId="{B5D75718-C246-40A8-8D35-FAC3EEA65C5D}"/>
          </ac:picMkLst>
        </pc:picChg>
      </pc:sldChg>
      <pc:sldChg chg="del">
        <pc:chgData name="Gerjan de Ruiter" userId="5d7c516b-9dcd-41a8-99d3-54425d29895b" providerId="ADAL" clId="{43B9AA79-8D77-46BF-A99D-3A08035BD56C}" dt="2021-11-04T08:56:34.083" v="1121" actId="47"/>
        <pc:sldMkLst>
          <pc:docMk/>
          <pc:sldMk cId="215108021" sldId="286"/>
        </pc:sldMkLst>
      </pc:sldChg>
      <pc:sldChg chg="del">
        <pc:chgData name="Gerjan de Ruiter" userId="5d7c516b-9dcd-41a8-99d3-54425d29895b" providerId="ADAL" clId="{43B9AA79-8D77-46BF-A99D-3A08035BD56C}" dt="2021-11-04T08:57:05.367" v="1131" actId="47"/>
        <pc:sldMkLst>
          <pc:docMk/>
          <pc:sldMk cId="3394049902" sldId="287"/>
        </pc:sldMkLst>
      </pc:sldChg>
      <pc:sldChg chg="del">
        <pc:chgData name="Gerjan de Ruiter" userId="5d7c516b-9dcd-41a8-99d3-54425d29895b" providerId="ADAL" clId="{43B9AA79-8D77-46BF-A99D-3A08035BD56C}" dt="2021-11-04T08:57:07.380" v="1132" actId="47"/>
        <pc:sldMkLst>
          <pc:docMk/>
          <pc:sldMk cId="573179160" sldId="288"/>
        </pc:sldMkLst>
      </pc:sldChg>
      <pc:sldChg chg="del">
        <pc:chgData name="Gerjan de Ruiter" userId="5d7c516b-9dcd-41a8-99d3-54425d29895b" providerId="ADAL" clId="{43B9AA79-8D77-46BF-A99D-3A08035BD56C}" dt="2021-11-04T08:57:09.224" v="1133" actId="47"/>
        <pc:sldMkLst>
          <pc:docMk/>
          <pc:sldMk cId="1951296061" sldId="289"/>
        </pc:sldMkLst>
      </pc:sldChg>
      <pc:sldChg chg="addSp delSp modSp new mod modClrScheme chgLayout">
        <pc:chgData name="Gerjan de Ruiter" userId="5d7c516b-9dcd-41a8-99d3-54425d29895b" providerId="ADAL" clId="{43B9AA79-8D77-46BF-A99D-3A08035BD56C}" dt="2021-11-04T08:39:11.032" v="1107" actId="404"/>
        <pc:sldMkLst>
          <pc:docMk/>
          <pc:sldMk cId="4065654985" sldId="293"/>
        </pc:sldMkLst>
        <pc:spChg chg="del mod ord">
          <ac:chgData name="Gerjan de Ruiter" userId="5d7c516b-9dcd-41a8-99d3-54425d29895b" providerId="ADAL" clId="{43B9AA79-8D77-46BF-A99D-3A08035BD56C}" dt="2021-11-04T08:26:30.109" v="671" actId="700"/>
          <ac:spMkLst>
            <pc:docMk/>
            <pc:sldMk cId="4065654985" sldId="293"/>
            <ac:spMk id="2" creationId="{B381F271-BCE5-45E2-9FD1-1AF429244B77}"/>
          </ac:spMkLst>
        </pc:spChg>
        <pc:spChg chg="del mod ord">
          <ac:chgData name="Gerjan de Ruiter" userId="5d7c516b-9dcd-41a8-99d3-54425d29895b" providerId="ADAL" clId="{43B9AA79-8D77-46BF-A99D-3A08035BD56C}" dt="2021-11-04T08:26:30.109" v="671" actId="700"/>
          <ac:spMkLst>
            <pc:docMk/>
            <pc:sldMk cId="4065654985" sldId="293"/>
            <ac:spMk id="3" creationId="{E1D3A646-001F-4092-9768-55C360A5D216}"/>
          </ac:spMkLst>
        </pc:spChg>
        <pc:spChg chg="del mod ord">
          <ac:chgData name="Gerjan de Ruiter" userId="5d7c516b-9dcd-41a8-99d3-54425d29895b" providerId="ADAL" clId="{43B9AA79-8D77-46BF-A99D-3A08035BD56C}" dt="2021-11-04T08:26:30.109" v="671" actId="700"/>
          <ac:spMkLst>
            <pc:docMk/>
            <pc:sldMk cId="4065654985" sldId="293"/>
            <ac:spMk id="4" creationId="{04ED0E00-41A3-4F39-9F57-C87B78D30F99}"/>
          </ac:spMkLst>
        </pc:spChg>
        <pc:spChg chg="del mod ord">
          <ac:chgData name="Gerjan de Ruiter" userId="5d7c516b-9dcd-41a8-99d3-54425d29895b" providerId="ADAL" clId="{43B9AA79-8D77-46BF-A99D-3A08035BD56C}" dt="2021-11-04T08:26:30.109" v="671" actId="700"/>
          <ac:spMkLst>
            <pc:docMk/>
            <pc:sldMk cId="4065654985" sldId="293"/>
            <ac:spMk id="5" creationId="{C7ACFB07-2160-4E43-8296-86CB640A3DCE}"/>
          </ac:spMkLst>
        </pc:spChg>
        <pc:spChg chg="add mod ord">
          <ac:chgData name="Gerjan de Ruiter" userId="5d7c516b-9dcd-41a8-99d3-54425d29895b" providerId="ADAL" clId="{43B9AA79-8D77-46BF-A99D-3A08035BD56C}" dt="2021-11-04T08:26:38.148" v="694" actId="20577"/>
          <ac:spMkLst>
            <pc:docMk/>
            <pc:sldMk cId="4065654985" sldId="293"/>
            <ac:spMk id="6" creationId="{74009270-8BE1-4385-9DC9-04DD26005A36}"/>
          </ac:spMkLst>
        </pc:spChg>
        <pc:spChg chg="add mod ord">
          <ac:chgData name="Gerjan de Ruiter" userId="5d7c516b-9dcd-41a8-99d3-54425d29895b" providerId="ADAL" clId="{43B9AA79-8D77-46BF-A99D-3A08035BD56C}" dt="2021-11-04T08:38:34.519" v="1092" actId="114"/>
          <ac:spMkLst>
            <pc:docMk/>
            <pc:sldMk cId="4065654985" sldId="293"/>
            <ac:spMk id="7" creationId="{84E73E6F-711B-472C-BC81-4D856E5B8B44}"/>
          </ac:spMkLst>
        </pc:spChg>
        <pc:spChg chg="add del mod ord">
          <ac:chgData name="Gerjan de Ruiter" userId="5d7c516b-9dcd-41a8-99d3-54425d29895b" providerId="ADAL" clId="{43B9AA79-8D77-46BF-A99D-3A08035BD56C}" dt="2021-11-04T08:34:42.821" v="848" actId="478"/>
          <ac:spMkLst>
            <pc:docMk/>
            <pc:sldMk cId="4065654985" sldId="293"/>
            <ac:spMk id="8" creationId="{77D50B4B-2869-4F58-A27C-687D3E0EEAF3}"/>
          </ac:spMkLst>
        </pc:spChg>
        <pc:spChg chg="add del mod ord">
          <ac:chgData name="Gerjan de Ruiter" userId="5d7c516b-9dcd-41a8-99d3-54425d29895b" providerId="ADAL" clId="{43B9AA79-8D77-46BF-A99D-3A08035BD56C}" dt="2021-11-04T08:34:43.491" v="849" actId="478"/>
          <ac:spMkLst>
            <pc:docMk/>
            <pc:sldMk cId="4065654985" sldId="293"/>
            <ac:spMk id="9" creationId="{0B020150-FD73-4A3C-BD27-B75289A81F17}"/>
          </ac:spMkLst>
        </pc:spChg>
        <pc:spChg chg="add del mod">
          <ac:chgData name="Gerjan de Ruiter" userId="5d7c516b-9dcd-41a8-99d3-54425d29895b" providerId="ADAL" clId="{43B9AA79-8D77-46BF-A99D-3A08035BD56C}" dt="2021-11-04T08:35:11.306" v="858" actId="478"/>
          <ac:spMkLst>
            <pc:docMk/>
            <pc:sldMk cId="4065654985" sldId="293"/>
            <ac:spMk id="11" creationId="{C4C34191-DC25-41EE-A84C-CA3EB4C5564C}"/>
          </ac:spMkLst>
        </pc:spChg>
        <pc:spChg chg="add mod">
          <ac:chgData name="Gerjan de Ruiter" userId="5d7c516b-9dcd-41a8-99d3-54425d29895b" providerId="ADAL" clId="{43B9AA79-8D77-46BF-A99D-3A08035BD56C}" dt="2021-11-04T08:39:11.032" v="1107" actId="404"/>
          <ac:spMkLst>
            <pc:docMk/>
            <pc:sldMk cId="4065654985" sldId="293"/>
            <ac:spMk id="12" creationId="{8C994CB3-8EE4-4731-9841-B2B4288B34D4}"/>
          </ac:spMkLst>
        </pc:spChg>
      </pc:sldChg>
    </pc:docChg>
  </pc:docChgLst>
  <pc:docChgLst>
    <pc:chgData name="Gerjan de Ruiter" userId="5d7c516b-9dcd-41a8-99d3-54425d29895b" providerId="ADAL" clId="{5F4C6C55-B07D-4147-AAEF-958515C50609}"/>
    <pc:docChg chg="undo custSel addSld delSld modSld sldOrd">
      <pc:chgData name="Gerjan de Ruiter" userId="5d7c516b-9dcd-41a8-99d3-54425d29895b" providerId="ADAL" clId="{5F4C6C55-B07D-4147-AAEF-958515C50609}" dt="2021-09-23T13:08:09.815" v="5882" actId="1036"/>
      <pc:docMkLst>
        <pc:docMk/>
      </pc:docMkLst>
      <pc:sldChg chg="modSp mod">
        <pc:chgData name="Gerjan de Ruiter" userId="5d7c516b-9dcd-41a8-99d3-54425d29895b" providerId="ADAL" clId="{5F4C6C55-B07D-4147-AAEF-958515C50609}" dt="2021-09-22T12:56:44.226" v="22" actId="20577"/>
        <pc:sldMkLst>
          <pc:docMk/>
          <pc:sldMk cId="200866383" sldId="256"/>
        </pc:sldMkLst>
        <pc:spChg chg="mod">
          <ac:chgData name="Gerjan de Ruiter" userId="5d7c516b-9dcd-41a8-99d3-54425d29895b" providerId="ADAL" clId="{5F4C6C55-B07D-4147-AAEF-958515C50609}" dt="2021-09-22T12:56:44.226" v="22" actId="20577"/>
          <ac:spMkLst>
            <pc:docMk/>
            <pc:sldMk cId="200866383" sldId="256"/>
            <ac:spMk id="5" creationId="{538B7CFB-4F26-45F6-ABA0-08102D02EE93}"/>
          </ac:spMkLst>
        </pc:spChg>
      </pc:sldChg>
      <pc:sldChg chg="modSp mod ord">
        <pc:chgData name="Gerjan de Ruiter" userId="5d7c516b-9dcd-41a8-99d3-54425d29895b" providerId="ADAL" clId="{5F4C6C55-B07D-4147-AAEF-958515C50609}" dt="2021-09-22T13:27:47.099" v="902" actId="20577"/>
        <pc:sldMkLst>
          <pc:docMk/>
          <pc:sldMk cId="4095784694" sldId="257"/>
        </pc:sldMkLst>
        <pc:spChg chg="mod">
          <ac:chgData name="Gerjan de Ruiter" userId="5d7c516b-9dcd-41a8-99d3-54425d29895b" providerId="ADAL" clId="{5F4C6C55-B07D-4147-AAEF-958515C50609}" dt="2021-09-22T13:27:47.099" v="902" actId="20577"/>
          <ac:spMkLst>
            <pc:docMk/>
            <pc:sldMk cId="4095784694" sldId="257"/>
            <ac:spMk id="7" creationId="{0E5CB83B-4C45-4CEC-8902-166BADEC3923}"/>
          </ac:spMkLst>
        </pc:spChg>
      </pc:sldChg>
      <pc:sldChg chg="del">
        <pc:chgData name="Gerjan de Ruiter" userId="5d7c516b-9dcd-41a8-99d3-54425d29895b" providerId="ADAL" clId="{5F4C6C55-B07D-4147-AAEF-958515C50609}" dt="2021-09-22T12:58:19.694" v="42" actId="47"/>
        <pc:sldMkLst>
          <pc:docMk/>
          <pc:sldMk cId="1811565362" sldId="258"/>
        </pc:sldMkLst>
      </pc:sldChg>
      <pc:sldChg chg="modSp add del mod ord">
        <pc:chgData name="Gerjan de Ruiter" userId="5d7c516b-9dcd-41a8-99d3-54425d29895b" providerId="ADAL" clId="{5F4C6C55-B07D-4147-AAEF-958515C50609}" dt="2021-09-23T07:10:17.758" v="952" actId="20577"/>
        <pc:sldMkLst>
          <pc:docMk/>
          <pc:sldMk cId="3784983294" sldId="259"/>
        </pc:sldMkLst>
        <pc:spChg chg="mod">
          <ac:chgData name="Gerjan de Ruiter" userId="5d7c516b-9dcd-41a8-99d3-54425d29895b" providerId="ADAL" clId="{5F4C6C55-B07D-4147-AAEF-958515C50609}" dt="2021-09-22T13:26:17.490" v="826" actId="20577"/>
          <ac:spMkLst>
            <pc:docMk/>
            <pc:sldMk cId="3784983294" sldId="259"/>
            <ac:spMk id="2" creationId="{1BD2A9B3-2A21-40CC-84EA-6B78B2FD1444}"/>
          </ac:spMkLst>
        </pc:spChg>
        <pc:spChg chg="mod">
          <ac:chgData name="Gerjan de Ruiter" userId="5d7c516b-9dcd-41a8-99d3-54425d29895b" providerId="ADAL" clId="{5F4C6C55-B07D-4147-AAEF-958515C50609}" dt="2021-09-23T07:10:17.758" v="952" actId="20577"/>
          <ac:spMkLst>
            <pc:docMk/>
            <pc:sldMk cId="3784983294" sldId="259"/>
            <ac:spMk id="3" creationId="{A483C98A-770E-45DA-904F-1CA2C1F1E15F}"/>
          </ac:spMkLst>
        </pc:spChg>
      </pc:sldChg>
      <pc:sldChg chg="del">
        <pc:chgData name="Gerjan de Ruiter" userId="5d7c516b-9dcd-41a8-99d3-54425d29895b" providerId="ADAL" clId="{5F4C6C55-B07D-4147-AAEF-958515C50609}" dt="2021-09-22T12:58:17.392" v="41" actId="47"/>
        <pc:sldMkLst>
          <pc:docMk/>
          <pc:sldMk cId="2694878372" sldId="260"/>
        </pc:sldMkLst>
      </pc:sldChg>
      <pc:sldChg chg="del">
        <pc:chgData name="Gerjan de Ruiter" userId="5d7c516b-9dcd-41a8-99d3-54425d29895b" providerId="ADAL" clId="{5F4C6C55-B07D-4147-AAEF-958515C50609}" dt="2021-09-22T12:58:21.814" v="43" actId="47"/>
        <pc:sldMkLst>
          <pc:docMk/>
          <pc:sldMk cId="1053065044" sldId="261"/>
        </pc:sldMkLst>
      </pc:sldChg>
      <pc:sldChg chg="addSp delSp modSp add mod ord">
        <pc:chgData name="Gerjan de Ruiter" userId="5d7c516b-9dcd-41a8-99d3-54425d29895b" providerId="ADAL" clId="{5F4C6C55-B07D-4147-AAEF-958515C50609}" dt="2021-09-23T07:39:06.414" v="1077" actId="1076"/>
        <pc:sldMkLst>
          <pc:docMk/>
          <pc:sldMk cId="4153102314" sldId="262"/>
        </pc:sldMkLst>
        <pc:spChg chg="add del mod">
          <ac:chgData name="Gerjan de Ruiter" userId="5d7c516b-9dcd-41a8-99d3-54425d29895b" providerId="ADAL" clId="{5F4C6C55-B07D-4147-AAEF-958515C50609}" dt="2021-09-22T12:59:01.569" v="108"/>
          <ac:spMkLst>
            <pc:docMk/>
            <pc:sldMk cId="4153102314" sldId="262"/>
            <ac:spMk id="3" creationId="{3B25226D-0D35-4082-8488-1A81289403AC}"/>
          </ac:spMkLst>
        </pc:spChg>
        <pc:spChg chg="mod">
          <ac:chgData name="Gerjan de Ruiter" userId="5d7c516b-9dcd-41a8-99d3-54425d29895b" providerId="ADAL" clId="{5F4C6C55-B07D-4147-AAEF-958515C50609}" dt="2021-09-22T13:26:22.105" v="834" actId="20577"/>
          <ac:spMkLst>
            <pc:docMk/>
            <pc:sldMk cId="4153102314" sldId="262"/>
            <ac:spMk id="6" creationId="{EE08209F-5900-4FA8-8686-A949224C30E6}"/>
          </ac:spMkLst>
        </pc:spChg>
        <pc:spChg chg="mod">
          <ac:chgData name="Gerjan de Ruiter" userId="5d7c516b-9dcd-41a8-99d3-54425d29895b" providerId="ADAL" clId="{5F4C6C55-B07D-4147-AAEF-958515C50609}" dt="2021-09-22T13:02:48.809" v="460" actId="20577"/>
          <ac:spMkLst>
            <pc:docMk/>
            <pc:sldMk cId="4153102314" sldId="262"/>
            <ac:spMk id="7" creationId="{26FCDCC9-2F64-4B17-BC15-B45517B91693}"/>
          </ac:spMkLst>
        </pc:spChg>
        <pc:spChg chg="mod">
          <ac:chgData name="Gerjan de Ruiter" userId="5d7c516b-9dcd-41a8-99d3-54425d29895b" providerId="ADAL" clId="{5F4C6C55-B07D-4147-AAEF-958515C50609}" dt="2021-09-22T13:00:08.171" v="352" actId="20577"/>
          <ac:spMkLst>
            <pc:docMk/>
            <pc:sldMk cId="4153102314" sldId="262"/>
            <ac:spMk id="9" creationId="{86A73148-4232-4C77-B6A7-0A5759E7324F}"/>
          </ac:spMkLst>
        </pc:spChg>
        <pc:picChg chg="add mod">
          <ac:chgData name="Gerjan de Ruiter" userId="5d7c516b-9dcd-41a8-99d3-54425d29895b" providerId="ADAL" clId="{5F4C6C55-B07D-4147-AAEF-958515C50609}" dt="2021-09-22T13:02:53.520" v="461" actId="1076"/>
          <ac:picMkLst>
            <pc:docMk/>
            <pc:sldMk cId="4153102314" sldId="262"/>
            <ac:picMk id="8" creationId="{E836E2E8-73F9-4D3C-9221-E03C129CD7BC}"/>
          </ac:picMkLst>
        </pc:picChg>
        <pc:picChg chg="add mod">
          <ac:chgData name="Gerjan de Ruiter" userId="5d7c516b-9dcd-41a8-99d3-54425d29895b" providerId="ADAL" clId="{5F4C6C55-B07D-4147-AAEF-958515C50609}" dt="2021-09-22T13:00:14.579" v="354" actId="1076"/>
          <ac:picMkLst>
            <pc:docMk/>
            <pc:sldMk cId="4153102314" sldId="262"/>
            <ac:picMk id="10" creationId="{6A7D2798-858E-4705-A696-AB199F05E6BC}"/>
          </ac:picMkLst>
        </pc:picChg>
        <pc:picChg chg="add mod">
          <ac:chgData name="Gerjan de Ruiter" userId="5d7c516b-9dcd-41a8-99d3-54425d29895b" providerId="ADAL" clId="{5F4C6C55-B07D-4147-AAEF-958515C50609}" dt="2021-09-23T07:39:06.414" v="1077" actId="1076"/>
          <ac:picMkLst>
            <pc:docMk/>
            <pc:sldMk cId="4153102314" sldId="262"/>
            <ac:picMk id="11" creationId="{AB237032-30B7-4875-ADA5-680514CD4762}"/>
          </ac:picMkLst>
        </pc:picChg>
        <pc:picChg chg="del">
          <ac:chgData name="Gerjan de Ruiter" userId="5d7c516b-9dcd-41a8-99d3-54425d29895b" providerId="ADAL" clId="{5F4C6C55-B07D-4147-AAEF-958515C50609}" dt="2021-09-22T12:57:11.635" v="33" actId="478"/>
          <ac:picMkLst>
            <pc:docMk/>
            <pc:sldMk cId="4153102314" sldId="262"/>
            <ac:picMk id="12" creationId="{2884EB91-C881-472A-BF74-8B8506196B9E}"/>
          </ac:picMkLst>
        </pc:picChg>
      </pc:sldChg>
      <pc:sldChg chg="addSp delSp modSp new mod modClrScheme modAnim chgLayout">
        <pc:chgData name="Gerjan de Ruiter" userId="5d7c516b-9dcd-41a8-99d3-54425d29895b" providerId="ADAL" clId="{5F4C6C55-B07D-4147-AAEF-958515C50609}" dt="2021-09-22T13:22:26.501" v="561" actId="1076"/>
        <pc:sldMkLst>
          <pc:docMk/>
          <pc:sldMk cId="1270780476" sldId="263"/>
        </pc:sldMkLst>
        <pc:spChg chg="del mod ord">
          <ac:chgData name="Gerjan de Ruiter" userId="5d7c516b-9dcd-41a8-99d3-54425d29895b" providerId="ADAL" clId="{5F4C6C55-B07D-4147-AAEF-958515C50609}" dt="2021-09-22T13:03:09.752" v="463" actId="700"/>
          <ac:spMkLst>
            <pc:docMk/>
            <pc:sldMk cId="1270780476" sldId="263"/>
            <ac:spMk id="2" creationId="{520B1055-6995-4980-9643-C6557DB2C513}"/>
          </ac:spMkLst>
        </pc:spChg>
        <pc:spChg chg="del">
          <ac:chgData name="Gerjan de Ruiter" userId="5d7c516b-9dcd-41a8-99d3-54425d29895b" providerId="ADAL" clId="{5F4C6C55-B07D-4147-AAEF-958515C50609}" dt="2021-09-22T13:03:09.752" v="463" actId="700"/>
          <ac:spMkLst>
            <pc:docMk/>
            <pc:sldMk cId="1270780476" sldId="263"/>
            <ac:spMk id="3" creationId="{1975B815-E65B-42A7-9243-3CAF1D5F4D51}"/>
          </ac:spMkLst>
        </pc:spChg>
        <pc:spChg chg="del">
          <ac:chgData name="Gerjan de Ruiter" userId="5d7c516b-9dcd-41a8-99d3-54425d29895b" providerId="ADAL" clId="{5F4C6C55-B07D-4147-AAEF-958515C50609}" dt="2021-09-22T13:03:09.752" v="463" actId="700"/>
          <ac:spMkLst>
            <pc:docMk/>
            <pc:sldMk cId="1270780476" sldId="263"/>
            <ac:spMk id="4" creationId="{490C172F-DCF0-46A0-87CE-ABCA7D1403C6}"/>
          </ac:spMkLst>
        </pc:spChg>
        <pc:spChg chg="del">
          <ac:chgData name="Gerjan de Ruiter" userId="5d7c516b-9dcd-41a8-99d3-54425d29895b" providerId="ADAL" clId="{5F4C6C55-B07D-4147-AAEF-958515C50609}" dt="2021-09-22T13:03:09.752" v="463" actId="700"/>
          <ac:spMkLst>
            <pc:docMk/>
            <pc:sldMk cId="1270780476" sldId="263"/>
            <ac:spMk id="5" creationId="{B7E35ABF-6A0F-4269-BA8D-F296D1BDF0A3}"/>
          </ac:spMkLst>
        </pc:spChg>
        <pc:spChg chg="add mod ord">
          <ac:chgData name="Gerjan de Ruiter" userId="5d7c516b-9dcd-41a8-99d3-54425d29895b" providerId="ADAL" clId="{5F4C6C55-B07D-4147-AAEF-958515C50609}" dt="2021-09-22T13:03:19.536" v="482" actId="20577"/>
          <ac:spMkLst>
            <pc:docMk/>
            <pc:sldMk cId="1270780476" sldId="263"/>
            <ac:spMk id="6" creationId="{500F36F4-69CB-471E-8051-DC19A40B78C6}"/>
          </ac:spMkLst>
        </pc:spChg>
        <pc:spChg chg="add del">
          <ac:chgData name="Gerjan de Ruiter" userId="5d7c516b-9dcd-41a8-99d3-54425d29895b" providerId="ADAL" clId="{5F4C6C55-B07D-4147-AAEF-958515C50609}" dt="2021-09-22T13:21:52.941" v="556"/>
          <ac:spMkLst>
            <pc:docMk/>
            <pc:sldMk cId="1270780476" sldId="263"/>
            <ac:spMk id="9" creationId="{20FFA04C-1C77-4518-B3EA-AD9EB555C3E7}"/>
          </ac:spMkLst>
        </pc:spChg>
        <pc:picChg chg="add mod">
          <ac:chgData name="Gerjan de Ruiter" userId="5d7c516b-9dcd-41a8-99d3-54425d29895b" providerId="ADAL" clId="{5F4C6C55-B07D-4147-AAEF-958515C50609}" dt="2021-09-22T13:06:17.399" v="496" actId="14100"/>
          <ac:picMkLst>
            <pc:docMk/>
            <pc:sldMk cId="1270780476" sldId="263"/>
            <ac:picMk id="1026" creationId="{CE6BCAE4-4406-4B1E-846A-E9CB0FD9A460}"/>
          </ac:picMkLst>
        </pc:picChg>
        <pc:picChg chg="add mod">
          <ac:chgData name="Gerjan de Ruiter" userId="5d7c516b-9dcd-41a8-99d3-54425d29895b" providerId="ADAL" clId="{5F4C6C55-B07D-4147-AAEF-958515C50609}" dt="2021-09-22T13:06:11.360" v="494" actId="1076"/>
          <ac:picMkLst>
            <pc:docMk/>
            <pc:sldMk cId="1270780476" sldId="263"/>
            <ac:picMk id="1028" creationId="{6E2B7DB4-1A40-441A-9339-E65D1433E048}"/>
          </ac:picMkLst>
        </pc:picChg>
        <pc:picChg chg="add mod">
          <ac:chgData name="Gerjan de Ruiter" userId="5d7c516b-9dcd-41a8-99d3-54425d29895b" providerId="ADAL" clId="{5F4C6C55-B07D-4147-AAEF-958515C50609}" dt="2021-09-22T13:22:26.501" v="561" actId="1076"/>
          <ac:picMkLst>
            <pc:docMk/>
            <pc:sldMk cId="1270780476" sldId="263"/>
            <ac:picMk id="1032" creationId="{ADCE089F-4D53-462E-8A90-74651C287BC9}"/>
          </ac:picMkLst>
        </pc:picChg>
        <pc:cxnChg chg="add mod">
          <ac:chgData name="Gerjan de Ruiter" userId="5d7c516b-9dcd-41a8-99d3-54425d29895b" providerId="ADAL" clId="{5F4C6C55-B07D-4147-AAEF-958515C50609}" dt="2021-09-22T13:18:39.991" v="510" actId="1582"/>
          <ac:cxnSpMkLst>
            <pc:docMk/>
            <pc:sldMk cId="1270780476" sldId="263"/>
            <ac:cxnSpMk id="8" creationId="{5CDD30A5-8911-49B0-BE23-9F8751665900}"/>
          </ac:cxnSpMkLst>
        </pc:cxnChg>
      </pc:sldChg>
      <pc:sldChg chg="addSp delSp modSp new mod">
        <pc:chgData name="Gerjan de Ruiter" userId="5d7c516b-9dcd-41a8-99d3-54425d29895b" providerId="ADAL" clId="{5F4C6C55-B07D-4147-AAEF-958515C50609}" dt="2021-09-23T07:38:59.738" v="1075" actId="1076"/>
        <pc:sldMkLst>
          <pc:docMk/>
          <pc:sldMk cId="2448462619" sldId="264"/>
        </pc:sldMkLst>
        <pc:spChg chg="del">
          <ac:chgData name="Gerjan de Ruiter" userId="5d7c516b-9dcd-41a8-99d3-54425d29895b" providerId="ADAL" clId="{5F4C6C55-B07D-4147-AAEF-958515C50609}" dt="2021-09-22T13:17:54.268" v="501" actId="478"/>
          <ac:spMkLst>
            <pc:docMk/>
            <pc:sldMk cId="2448462619" sldId="264"/>
            <ac:spMk id="2" creationId="{2D398611-B3BA-4FA2-8772-F6CE5F04510B}"/>
          </ac:spMkLst>
        </pc:spChg>
        <pc:picChg chg="add mod">
          <ac:chgData name="Gerjan de Ruiter" userId="5d7c516b-9dcd-41a8-99d3-54425d29895b" providerId="ADAL" clId="{5F4C6C55-B07D-4147-AAEF-958515C50609}" dt="2021-09-23T07:38:59.738" v="1075" actId="1076"/>
          <ac:picMkLst>
            <pc:docMk/>
            <pc:sldMk cId="2448462619" sldId="264"/>
            <ac:picMk id="3" creationId="{3D9CD711-6272-43D6-B16A-5754521D121F}"/>
          </ac:picMkLst>
        </pc:picChg>
        <pc:picChg chg="add mod">
          <ac:chgData name="Gerjan de Ruiter" userId="5d7c516b-9dcd-41a8-99d3-54425d29895b" providerId="ADAL" clId="{5F4C6C55-B07D-4147-AAEF-958515C50609}" dt="2021-09-22T13:23:01.525" v="564"/>
          <ac:picMkLst>
            <pc:docMk/>
            <pc:sldMk cId="2448462619" sldId="264"/>
            <ac:picMk id="2050" creationId="{79CBAFAE-F47B-47F0-A19D-F01FA67CB7DA}"/>
          </ac:picMkLst>
        </pc:picChg>
      </pc:sldChg>
      <pc:sldChg chg="addSp delSp modSp new mod modClrScheme modAnim chgLayout">
        <pc:chgData name="Gerjan de Ruiter" userId="5d7c516b-9dcd-41a8-99d3-54425d29895b" providerId="ADAL" clId="{5F4C6C55-B07D-4147-AAEF-958515C50609}" dt="2021-09-23T07:44:53.959" v="1158" actId="1076"/>
        <pc:sldMkLst>
          <pc:docMk/>
          <pc:sldMk cId="3979304943" sldId="265"/>
        </pc:sldMkLst>
        <pc:spChg chg="del">
          <ac:chgData name="Gerjan de Ruiter" userId="5d7c516b-9dcd-41a8-99d3-54425d29895b" providerId="ADAL" clId="{5F4C6C55-B07D-4147-AAEF-958515C50609}" dt="2021-09-22T13:21:11.611" v="516" actId="26606"/>
          <ac:spMkLst>
            <pc:docMk/>
            <pc:sldMk cId="3979304943" sldId="265"/>
            <ac:spMk id="2" creationId="{B134F519-9E56-450D-B369-A6F759F7D17E}"/>
          </ac:spMkLst>
        </pc:spChg>
        <pc:spChg chg="add mod">
          <ac:chgData name="Gerjan de Ruiter" userId="5d7c516b-9dcd-41a8-99d3-54425d29895b" providerId="ADAL" clId="{5F4C6C55-B07D-4147-AAEF-958515C50609}" dt="2021-09-23T07:44:29.775" v="1156" actId="1076"/>
          <ac:spMkLst>
            <pc:docMk/>
            <pc:sldMk cId="3979304943" sldId="265"/>
            <ac:spMk id="71" creationId="{A4F3D27A-F106-4DBE-8F37-5535BE4AEDD9}"/>
          </ac:spMkLst>
        </pc:spChg>
        <pc:spChg chg="add mod">
          <ac:chgData name="Gerjan de Ruiter" userId="5d7c516b-9dcd-41a8-99d3-54425d29895b" providerId="ADAL" clId="{5F4C6C55-B07D-4147-AAEF-958515C50609}" dt="2021-09-22T13:33:09.716" v="940" actId="790"/>
          <ac:spMkLst>
            <pc:docMk/>
            <pc:sldMk cId="3979304943" sldId="265"/>
            <ac:spMk id="73" creationId="{BDC4D13D-ABC1-4D40-ABE1-251B37588F95}"/>
          </ac:spMkLst>
        </pc:spChg>
        <pc:spChg chg="add mod">
          <ac:chgData name="Gerjan de Ruiter" userId="5d7c516b-9dcd-41a8-99d3-54425d29895b" providerId="ADAL" clId="{5F4C6C55-B07D-4147-AAEF-958515C50609}" dt="2021-09-22T13:21:11.611" v="516" actId="26606"/>
          <ac:spMkLst>
            <pc:docMk/>
            <pc:sldMk cId="3979304943" sldId="265"/>
            <ac:spMk id="75" creationId="{C630CBAC-B806-489F-964D-A15B3AF4A91A}"/>
          </ac:spMkLst>
        </pc:spChg>
        <pc:picChg chg="add mod">
          <ac:chgData name="Gerjan de Ruiter" userId="5d7c516b-9dcd-41a8-99d3-54425d29895b" providerId="ADAL" clId="{5F4C6C55-B07D-4147-AAEF-958515C50609}" dt="2021-09-22T13:21:11.611" v="516" actId="26606"/>
          <ac:picMkLst>
            <pc:docMk/>
            <pc:sldMk cId="3979304943" sldId="265"/>
            <ac:picMk id="3074" creationId="{ED0C5A4A-FA9D-43C8-BBD3-5DAA369724B5}"/>
          </ac:picMkLst>
        </pc:picChg>
        <pc:picChg chg="add mod">
          <ac:chgData name="Gerjan de Ruiter" userId="5d7c516b-9dcd-41a8-99d3-54425d29895b" providerId="ADAL" clId="{5F4C6C55-B07D-4147-AAEF-958515C50609}" dt="2021-09-23T07:44:53.959" v="1158" actId="1076"/>
          <ac:picMkLst>
            <pc:docMk/>
            <pc:sldMk cId="3979304943" sldId="265"/>
            <ac:picMk id="3076" creationId="{3E52C407-AD3B-4F22-AC48-A8FC5BBAEA7C}"/>
          </ac:picMkLst>
        </pc:picChg>
      </pc:sldChg>
      <pc:sldChg chg="addSp delSp modSp new mod modClrScheme chgLayout">
        <pc:chgData name="Gerjan de Ruiter" userId="5d7c516b-9dcd-41a8-99d3-54425d29895b" providerId="ADAL" clId="{5F4C6C55-B07D-4147-AAEF-958515C50609}" dt="2021-09-23T07:38:50.278" v="1073"/>
        <pc:sldMkLst>
          <pc:docMk/>
          <pc:sldMk cId="2081770826" sldId="266"/>
        </pc:sldMkLst>
        <pc:spChg chg="mod">
          <ac:chgData name="Gerjan de Ruiter" userId="5d7c516b-9dcd-41a8-99d3-54425d29895b" providerId="ADAL" clId="{5F4C6C55-B07D-4147-AAEF-958515C50609}" dt="2021-09-23T07:14:33.208" v="954" actId="26606"/>
          <ac:spMkLst>
            <pc:docMk/>
            <pc:sldMk cId="2081770826" sldId="266"/>
            <ac:spMk id="2" creationId="{C28F2963-64C4-4919-B34B-827E024C4F55}"/>
          </ac:spMkLst>
        </pc:spChg>
        <pc:spChg chg="del">
          <ac:chgData name="Gerjan de Ruiter" userId="5d7c516b-9dcd-41a8-99d3-54425d29895b" providerId="ADAL" clId="{5F4C6C55-B07D-4147-AAEF-958515C50609}" dt="2021-09-23T07:14:33.208" v="954" actId="26606"/>
          <ac:spMkLst>
            <pc:docMk/>
            <pc:sldMk cId="2081770826" sldId="266"/>
            <ac:spMk id="3" creationId="{B77FE497-E2B2-4C30-8ED5-81A7162DE420}"/>
          </ac:spMkLst>
        </pc:spChg>
        <pc:spChg chg="del">
          <ac:chgData name="Gerjan de Ruiter" userId="5d7c516b-9dcd-41a8-99d3-54425d29895b" providerId="ADAL" clId="{5F4C6C55-B07D-4147-AAEF-958515C50609}" dt="2021-09-23T07:14:27.186" v="953"/>
          <ac:spMkLst>
            <pc:docMk/>
            <pc:sldMk cId="2081770826" sldId="266"/>
            <ac:spMk id="4" creationId="{0E8B6095-EADA-490D-B99A-96CF6D14E3C7}"/>
          </ac:spMkLst>
        </pc:spChg>
        <pc:spChg chg="del">
          <ac:chgData name="Gerjan de Ruiter" userId="5d7c516b-9dcd-41a8-99d3-54425d29895b" providerId="ADAL" clId="{5F4C6C55-B07D-4147-AAEF-958515C50609}" dt="2021-09-23T07:14:33.208" v="954" actId="26606"/>
          <ac:spMkLst>
            <pc:docMk/>
            <pc:sldMk cId="2081770826" sldId="266"/>
            <ac:spMk id="5" creationId="{35501380-2C11-4C6C-B11C-98871A641673}"/>
          </ac:spMkLst>
        </pc:spChg>
        <pc:spChg chg="add del mod">
          <ac:chgData name="Gerjan de Ruiter" userId="5d7c516b-9dcd-41a8-99d3-54425d29895b" providerId="ADAL" clId="{5F4C6C55-B07D-4147-AAEF-958515C50609}" dt="2021-09-23T07:31:28.301" v="974"/>
          <ac:spMkLst>
            <pc:docMk/>
            <pc:sldMk cId="2081770826" sldId="266"/>
            <ac:spMk id="8" creationId="{F001B6CC-CC64-4F93-B618-23958EB154B4}"/>
          </ac:spMkLst>
        </pc:spChg>
        <pc:spChg chg="add del mod">
          <ac:chgData name="Gerjan de Ruiter" userId="5d7c516b-9dcd-41a8-99d3-54425d29895b" providerId="ADAL" clId="{5F4C6C55-B07D-4147-AAEF-958515C50609}" dt="2021-09-23T07:32:31.309" v="977"/>
          <ac:spMkLst>
            <pc:docMk/>
            <pc:sldMk cId="2081770826" sldId="266"/>
            <ac:spMk id="9" creationId="{920E66C7-9735-4ACF-A4E7-0EBC89FAACDF}"/>
          </ac:spMkLst>
        </pc:spChg>
        <pc:picChg chg="add mod">
          <ac:chgData name="Gerjan de Ruiter" userId="5d7c516b-9dcd-41a8-99d3-54425d29895b" providerId="ADAL" clId="{5F4C6C55-B07D-4147-AAEF-958515C50609}" dt="2021-09-23T07:38:50.278" v="1073"/>
          <ac:picMkLst>
            <pc:docMk/>
            <pc:sldMk cId="2081770826" sldId="266"/>
            <ac:picMk id="7" creationId="{6CE7AAAF-A05D-461D-8090-08DC3A02BD19}"/>
          </ac:picMkLst>
        </pc:picChg>
        <pc:picChg chg="add del mod">
          <ac:chgData name="Gerjan de Ruiter" userId="5d7c516b-9dcd-41a8-99d3-54425d29895b" providerId="ADAL" clId="{5F4C6C55-B07D-4147-AAEF-958515C50609}" dt="2021-09-23T07:31:12.144" v="969" actId="21"/>
          <ac:picMkLst>
            <pc:docMk/>
            <pc:sldMk cId="2081770826" sldId="266"/>
            <ac:picMk id="1026" creationId="{2DFB03E6-638F-429B-95F1-8CDA2FB4B156}"/>
          </ac:picMkLst>
        </pc:picChg>
        <pc:picChg chg="add del mod">
          <ac:chgData name="Gerjan de Ruiter" userId="5d7c516b-9dcd-41a8-99d3-54425d29895b" providerId="ADAL" clId="{5F4C6C55-B07D-4147-AAEF-958515C50609}" dt="2021-09-23T07:32:30.035" v="976" actId="478"/>
          <ac:picMkLst>
            <pc:docMk/>
            <pc:sldMk cId="2081770826" sldId="266"/>
            <ac:picMk id="1028" creationId="{F463F18B-13C7-4D26-881C-9587DC4D3306}"/>
          </ac:picMkLst>
        </pc:picChg>
        <pc:picChg chg="add mod">
          <ac:chgData name="Gerjan de Ruiter" userId="5d7c516b-9dcd-41a8-99d3-54425d29895b" providerId="ADAL" clId="{5F4C6C55-B07D-4147-AAEF-958515C50609}" dt="2021-09-23T07:33:32.101" v="995"/>
          <ac:picMkLst>
            <pc:docMk/>
            <pc:sldMk cId="2081770826" sldId="266"/>
            <ac:picMk id="1030" creationId="{6DF634D5-B456-4459-90A5-3310B264791A}"/>
          </ac:picMkLst>
        </pc:picChg>
      </pc:sldChg>
      <pc:sldChg chg="addSp delSp modSp new del mod modClrScheme chgLayout">
        <pc:chgData name="Gerjan de Ruiter" userId="5d7c516b-9dcd-41a8-99d3-54425d29895b" providerId="ADAL" clId="{5F4C6C55-B07D-4147-AAEF-958515C50609}" dt="2021-09-23T08:33:50.443" v="2426" actId="47"/>
        <pc:sldMkLst>
          <pc:docMk/>
          <pc:sldMk cId="949496122" sldId="267"/>
        </pc:sldMkLst>
        <pc:spChg chg="mod">
          <ac:chgData name="Gerjan de Ruiter" userId="5d7c516b-9dcd-41a8-99d3-54425d29895b" providerId="ADAL" clId="{5F4C6C55-B07D-4147-AAEF-958515C50609}" dt="2021-09-23T08:33:21.700" v="2416" actId="26606"/>
          <ac:spMkLst>
            <pc:docMk/>
            <pc:sldMk cId="949496122" sldId="267"/>
            <ac:spMk id="2" creationId="{5275E263-B2BA-4799-8B46-35573C3FD4A0}"/>
          </ac:spMkLst>
        </pc:spChg>
        <pc:spChg chg="del mod">
          <ac:chgData name="Gerjan de Ruiter" userId="5d7c516b-9dcd-41a8-99d3-54425d29895b" providerId="ADAL" clId="{5F4C6C55-B07D-4147-AAEF-958515C50609}" dt="2021-09-23T08:33:21.700" v="2416" actId="26606"/>
          <ac:spMkLst>
            <pc:docMk/>
            <pc:sldMk cId="949496122" sldId="267"/>
            <ac:spMk id="3" creationId="{E420A03C-FC04-4C95-80CE-EED038DD895E}"/>
          </ac:spMkLst>
        </pc:spChg>
        <pc:spChg chg="del">
          <ac:chgData name="Gerjan de Ruiter" userId="5d7c516b-9dcd-41a8-99d3-54425d29895b" providerId="ADAL" clId="{5F4C6C55-B07D-4147-AAEF-958515C50609}" dt="2021-09-23T08:33:06.754" v="2415" actId="22"/>
          <ac:spMkLst>
            <pc:docMk/>
            <pc:sldMk cId="949496122" sldId="267"/>
            <ac:spMk id="4" creationId="{84B28505-0B6B-4771-8D22-70E6AB37460A}"/>
          </ac:spMkLst>
        </pc:spChg>
        <pc:spChg chg="del">
          <ac:chgData name="Gerjan de Ruiter" userId="5d7c516b-9dcd-41a8-99d3-54425d29895b" providerId="ADAL" clId="{5F4C6C55-B07D-4147-AAEF-958515C50609}" dt="2021-09-23T08:33:21.700" v="2416" actId="26606"/>
          <ac:spMkLst>
            <pc:docMk/>
            <pc:sldMk cId="949496122" sldId="267"/>
            <ac:spMk id="5" creationId="{3387FF6F-B9B5-4578-AF92-5D0CEC6F7833}"/>
          </ac:spMkLst>
        </pc:spChg>
        <pc:picChg chg="add mod ord modCrop">
          <ac:chgData name="Gerjan de Ruiter" userId="5d7c516b-9dcd-41a8-99d3-54425d29895b" providerId="ADAL" clId="{5F4C6C55-B07D-4147-AAEF-958515C50609}" dt="2021-09-23T08:33:40.163" v="2423" actId="1076"/>
          <ac:picMkLst>
            <pc:docMk/>
            <pc:sldMk cId="949496122" sldId="267"/>
            <ac:picMk id="7" creationId="{554C95D0-2E8B-48AF-AEEA-D486F604AB4E}"/>
          </ac:picMkLst>
        </pc:picChg>
      </pc:sldChg>
      <pc:sldChg chg="addSp delSp modSp new mod">
        <pc:chgData name="Gerjan de Ruiter" userId="5d7c516b-9dcd-41a8-99d3-54425d29895b" providerId="ADAL" clId="{5F4C6C55-B07D-4147-AAEF-958515C50609}" dt="2021-09-23T13:08:09.815" v="5882" actId="1036"/>
        <pc:sldMkLst>
          <pc:docMk/>
          <pc:sldMk cId="4229879800" sldId="268"/>
        </pc:sldMkLst>
        <pc:spChg chg="mod">
          <ac:chgData name="Gerjan de Ruiter" userId="5d7c516b-9dcd-41a8-99d3-54425d29895b" providerId="ADAL" clId="{5F4C6C55-B07D-4147-AAEF-958515C50609}" dt="2021-09-22T13:29:14.651" v="934" actId="404"/>
          <ac:spMkLst>
            <pc:docMk/>
            <pc:sldMk cId="4229879800" sldId="268"/>
            <ac:spMk id="2" creationId="{1C9A46AE-CBC7-4AFA-B735-104CF813871F}"/>
          </ac:spMkLst>
        </pc:spChg>
        <pc:spChg chg="mod">
          <ac:chgData name="Gerjan de Ruiter" userId="5d7c516b-9dcd-41a8-99d3-54425d29895b" providerId="ADAL" clId="{5F4C6C55-B07D-4147-AAEF-958515C50609}" dt="2021-09-23T13:08:09.815" v="5882" actId="1036"/>
          <ac:spMkLst>
            <pc:docMk/>
            <pc:sldMk cId="4229879800" sldId="268"/>
            <ac:spMk id="3" creationId="{A0ED1DC9-9B57-45A9-9A8F-9BC883641B1A}"/>
          </ac:spMkLst>
        </pc:spChg>
        <pc:spChg chg="del">
          <ac:chgData name="Gerjan de Ruiter" userId="5d7c516b-9dcd-41a8-99d3-54425d29895b" providerId="ADAL" clId="{5F4C6C55-B07D-4147-AAEF-958515C50609}" dt="2021-09-23T11:00:50.436" v="5020"/>
          <ac:spMkLst>
            <pc:docMk/>
            <pc:sldMk cId="4229879800" sldId="268"/>
            <ac:spMk id="4" creationId="{2ABE17D8-3F05-455B-BCC1-DFCA12733C44}"/>
          </ac:spMkLst>
        </pc:spChg>
        <pc:spChg chg="add mod">
          <ac:chgData name="Gerjan de Ruiter" userId="5d7c516b-9dcd-41a8-99d3-54425d29895b" providerId="ADAL" clId="{5F4C6C55-B07D-4147-AAEF-958515C50609}" dt="2021-09-23T11:00:07.497" v="5016" actId="571"/>
          <ac:spMkLst>
            <pc:docMk/>
            <pc:sldMk cId="4229879800" sldId="268"/>
            <ac:spMk id="6" creationId="{7F4E5ECE-BBB7-4328-B4D4-A85162AEE503}"/>
          </ac:spMkLst>
        </pc:spChg>
        <pc:picChg chg="add mod">
          <ac:chgData name="Gerjan de Ruiter" userId="5d7c516b-9dcd-41a8-99d3-54425d29895b" providerId="ADAL" clId="{5F4C6C55-B07D-4147-AAEF-958515C50609}" dt="2021-09-23T11:01:09.559" v="5024" actId="18131"/>
          <ac:picMkLst>
            <pc:docMk/>
            <pc:sldMk cId="4229879800" sldId="268"/>
            <ac:picMk id="8194" creationId="{4DA58FF2-9FF7-440C-897C-0B7A834952FC}"/>
          </ac:picMkLst>
        </pc:picChg>
      </pc:sldChg>
      <pc:sldChg chg="addSp delSp modSp new mod modClrScheme modAnim chgLayout">
        <pc:chgData name="Gerjan de Ruiter" userId="5d7c516b-9dcd-41a8-99d3-54425d29895b" providerId="ADAL" clId="{5F4C6C55-B07D-4147-AAEF-958515C50609}" dt="2021-09-23T07:54:17.435" v="1791" actId="1076"/>
        <pc:sldMkLst>
          <pc:docMk/>
          <pc:sldMk cId="377993975" sldId="269"/>
        </pc:sldMkLst>
        <pc:spChg chg="del mod ord">
          <ac:chgData name="Gerjan de Ruiter" userId="5d7c516b-9dcd-41a8-99d3-54425d29895b" providerId="ADAL" clId="{5F4C6C55-B07D-4147-AAEF-958515C50609}" dt="2021-09-23T07:30:40.203" v="966" actId="700"/>
          <ac:spMkLst>
            <pc:docMk/>
            <pc:sldMk cId="377993975" sldId="269"/>
            <ac:spMk id="2" creationId="{74D14CCB-1AAB-4255-8F94-78935FE839A5}"/>
          </ac:spMkLst>
        </pc:spChg>
        <pc:spChg chg="del mod ord">
          <ac:chgData name="Gerjan de Ruiter" userId="5d7c516b-9dcd-41a8-99d3-54425d29895b" providerId="ADAL" clId="{5F4C6C55-B07D-4147-AAEF-958515C50609}" dt="2021-09-23T07:30:40.203" v="966" actId="700"/>
          <ac:spMkLst>
            <pc:docMk/>
            <pc:sldMk cId="377993975" sldId="269"/>
            <ac:spMk id="3" creationId="{FEA54834-4498-4F44-BFD4-E196F2970FA4}"/>
          </ac:spMkLst>
        </pc:spChg>
        <pc:spChg chg="add mod ord">
          <ac:chgData name="Gerjan de Ruiter" userId="5d7c516b-9dcd-41a8-99d3-54425d29895b" providerId="ADAL" clId="{5F4C6C55-B07D-4147-AAEF-958515C50609}" dt="2021-09-23T07:45:15.485" v="1198" actId="20577"/>
          <ac:spMkLst>
            <pc:docMk/>
            <pc:sldMk cId="377993975" sldId="269"/>
            <ac:spMk id="4" creationId="{748654BC-C7D2-4291-A44B-2D2F9830AD36}"/>
          </ac:spMkLst>
        </pc:spChg>
        <pc:spChg chg="add mod ord">
          <ac:chgData name="Gerjan de Ruiter" userId="5d7c516b-9dcd-41a8-99d3-54425d29895b" providerId="ADAL" clId="{5F4C6C55-B07D-4147-AAEF-958515C50609}" dt="2021-09-23T07:50:01.163" v="1762" actId="20577"/>
          <ac:spMkLst>
            <pc:docMk/>
            <pc:sldMk cId="377993975" sldId="269"/>
            <ac:spMk id="5" creationId="{75030E65-90A5-4102-908C-D0C8E794DECE}"/>
          </ac:spMkLst>
        </pc:spChg>
        <pc:spChg chg="add del mod ord">
          <ac:chgData name="Gerjan de Ruiter" userId="5d7c516b-9dcd-41a8-99d3-54425d29895b" providerId="ADAL" clId="{5F4C6C55-B07D-4147-AAEF-958515C50609}" dt="2021-09-23T07:31:14.875" v="970"/>
          <ac:spMkLst>
            <pc:docMk/>
            <pc:sldMk cId="377993975" sldId="269"/>
            <ac:spMk id="6" creationId="{02F40CE3-E5C0-44EC-BCB0-82ECA4F56EF7}"/>
          </ac:spMkLst>
        </pc:spChg>
        <pc:spChg chg="add mod ord">
          <ac:chgData name="Gerjan de Ruiter" userId="5d7c516b-9dcd-41a8-99d3-54425d29895b" providerId="ADAL" clId="{5F4C6C55-B07D-4147-AAEF-958515C50609}" dt="2021-09-23T07:30:40.203" v="966" actId="700"/>
          <ac:spMkLst>
            <pc:docMk/>
            <pc:sldMk cId="377993975" sldId="269"/>
            <ac:spMk id="7" creationId="{560DD669-9C60-4571-BC19-113CEA2DD063}"/>
          </ac:spMkLst>
        </pc:spChg>
        <pc:spChg chg="add mod">
          <ac:chgData name="Gerjan de Ruiter" userId="5d7c516b-9dcd-41a8-99d3-54425d29895b" providerId="ADAL" clId="{5F4C6C55-B07D-4147-AAEF-958515C50609}" dt="2021-09-23T07:53:14.365" v="1781" actId="1076"/>
          <ac:spMkLst>
            <pc:docMk/>
            <pc:sldMk cId="377993975" sldId="269"/>
            <ac:spMk id="11" creationId="{21CB1728-17B8-45BD-8A11-2E98CAE3274D}"/>
          </ac:spMkLst>
        </pc:spChg>
        <pc:spChg chg="add mod">
          <ac:chgData name="Gerjan de Ruiter" userId="5d7c516b-9dcd-41a8-99d3-54425d29895b" providerId="ADAL" clId="{5F4C6C55-B07D-4147-AAEF-958515C50609}" dt="2021-09-23T07:53:11.739" v="1780" actId="1076"/>
          <ac:spMkLst>
            <pc:docMk/>
            <pc:sldMk cId="377993975" sldId="269"/>
            <ac:spMk id="12" creationId="{B0FB527C-638D-4B89-A3D8-23FA655F278F}"/>
          </ac:spMkLst>
        </pc:spChg>
        <pc:spChg chg="add del">
          <ac:chgData name="Gerjan de Ruiter" userId="5d7c516b-9dcd-41a8-99d3-54425d29895b" providerId="ADAL" clId="{5F4C6C55-B07D-4147-AAEF-958515C50609}" dt="2021-09-23T07:51:29.991" v="1769" actId="478"/>
          <ac:spMkLst>
            <pc:docMk/>
            <pc:sldMk cId="377993975" sldId="269"/>
            <ac:spMk id="13" creationId="{E1366A4B-3134-4ED8-833A-8431A39B1BC0}"/>
          </ac:spMkLst>
        </pc:spChg>
        <pc:spChg chg="add mod">
          <ac:chgData name="Gerjan de Ruiter" userId="5d7c516b-9dcd-41a8-99d3-54425d29895b" providerId="ADAL" clId="{5F4C6C55-B07D-4147-AAEF-958515C50609}" dt="2021-09-23T07:53:05.350" v="1779" actId="1076"/>
          <ac:spMkLst>
            <pc:docMk/>
            <pc:sldMk cId="377993975" sldId="269"/>
            <ac:spMk id="14" creationId="{96539A0C-A2BD-4713-B88A-8FA117B77569}"/>
          </ac:spMkLst>
        </pc:spChg>
        <pc:spChg chg="add mod">
          <ac:chgData name="Gerjan de Ruiter" userId="5d7c516b-9dcd-41a8-99d3-54425d29895b" providerId="ADAL" clId="{5F4C6C55-B07D-4147-AAEF-958515C50609}" dt="2021-09-23T07:53:03.136" v="1778" actId="1076"/>
          <ac:spMkLst>
            <pc:docMk/>
            <pc:sldMk cId="377993975" sldId="269"/>
            <ac:spMk id="15" creationId="{C75B0AC5-E353-4E96-AFF6-516913FC6C74}"/>
          </ac:spMkLst>
        </pc:spChg>
        <pc:picChg chg="add mod modCrop">
          <ac:chgData name="Gerjan de Ruiter" userId="5d7c516b-9dcd-41a8-99d3-54425d29895b" providerId="ADAL" clId="{5F4C6C55-B07D-4147-AAEF-958515C50609}" dt="2021-09-23T07:35:00.610" v="1071" actId="1076"/>
          <ac:picMkLst>
            <pc:docMk/>
            <pc:sldMk cId="377993975" sldId="269"/>
            <ac:picMk id="8" creationId="{6A3B1DB2-FA83-456E-BC00-6EDA791E9733}"/>
          </ac:picMkLst>
        </pc:picChg>
        <pc:picChg chg="add mod modCrop">
          <ac:chgData name="Gerjan de Ruiter" userId="5d7c516b-9dcd-41a8-99d3-54425d29895b" providerId="ADAL" clId="{5F4C6C55-B07D-4147-AAEF-958515C50609}" dt="2021-09-23T07:54:17.435" v="1791" actId="1076"/>
          <ac:picMkLst>
            <pc:docMk/>
            <pc:sldMk cId="377993975" sldId="269"/>
            <ac:picMk id="10" creationId="{C275FCCB-B961-4973-AFDB-71ACBF8B3A25}"/>
          </ac:picMkLst>
        </pc:picChg>
      </pc:sldChg>
      <pc:sldChg chg="addSp delSp modSp new mod modClrScheme chgLayout modNotesTx">
        <pc:chgData name="Gerjan de Ruiter" userId="5d7c516b-9dcd-41a8-99d3-54425d29895b" providerId="ADAL" clId="{5F4C6C55-B07D-4147-AAEF-958515C50609}" dt="2021-09-23T07:44:22.524" v="1155" actId="1076"/>
        <pc:sldMkLst>
          <pc:docMk/>
          <pc:sldMk cId="2881842956" sldId="270"/>
        </pc:sldMkLst>
        <pc:spChg chg="del mod ord">
          <ac:chgData name="Gerjan de Ruiter" userId="5d7c516b-9dcd-41a8-99d3-54425d29895b" providerId="ADAL" clId="{5F4C6C55-B07D-4147-AAEF-958515C50609}" dt="2021-09-23T07:40:00.875" v="1079" actId="700"/>
          <ac:spMkLst>
            <pc:docMk/>
            <pc:sldMk cId="2881842956" sldId="270"/>
            <ac:spMk id="2" creationId="{D8B61E51-E0DD-4FE0-B5F0-5D570D4F255B}"/>
          </ac:spMkLst>
        </pc:spChg>
        <pc:spChg chg="add mod ord">
          <ac:chgData name="Gerjan de Ruiter" userId="5d7c516b-9dcd-41a8-99d3-54425d29895b" providerId="ADAL" clId="{5F4C6C55-B07D-4147-AAEF-958515C50609}" dt="2021-09-23T07:43:37.027" v="1148" actId="26606"/>
          <ac:spMkLst>
            <pc:docMk/>
            <pc:sldMk cId="2881842956" sldId="270"/>
            <ac:spMk id="3" creationId="{213BF18A-1B08-402F-BA78-B5AB8E65AAC5}"/>
          </ac:spMkLst>
        </pc:spChg>
        <pc:spChg chg="add mod ord">
          <ac:chgData name="Gerjan de Ruiter" userId="5d7c516b-9dcd-41a8-99d3-54425d29895b" providerId="ADAL" clId="{5F4C6C55-B07D-4147-AAEF-958515C50609}" dt="2021-09-23T07:43:37.027" v="1148" actId="26606"/>
          <ac:spMkLst>
            <pc:docMk/>
            <pc:sldMk cId="2881842956" sldId="270"/>
            <ac:spMk id="4" creationId="{D9F8506B-C1B0-44D7-9643-6468AABA0B32}"/>
          </ac:spMkLst>
        </pc:spChg>
        <pc:spChg chg="add del mod ord">
          <ac:chgData name="Gerjan de Ruiter" userId="5d7c516b-9dcd-41a8-99d3-54425d29895b" providerId="ADAL" clId="{5F4C6C55-B07D-4147-AAEF-958515C50609}" dt="2021-09-23T07:43:33.133" v="1147"/>
          <ac:spMkLst>
            <pc:docMk/>
            <pc:sldMk cId="2881842956" sldId="270"/>
            <ac:spMk id="5" creationId="{2E93C214-618F-4611-A93E-650754CC7965}"/>
          </ac:spMkLst>
        </pc:spChg>
        <pc:spChg chg="add del mod ord">
          <ac:chgData name="Gerjan de Ruiter" userId="5d7c516b-9dcd-41a8-99d3-54425d29895b" providerId="ADAL" clId="{5F4C6C55-B07D-4147-AAEF-958515C50609}" dt="2021-09-23T07:43:37.027" v="1148" actId="26606"/>
          <ac:spMkLst>
            <pc:docMk/>
            <pc:sldMk cId="2881842956" sldId="270"/>
            <ac:spMk id="6" creationId="{31B4E9C9-C4F8-44FC-8BD6-0C1B3A235ECA}"/>
          </ac:spMkLst>
        </pc:spChg>
        <pc:spChg chg="add">
          <ac:chgData name="Gerjan de Ruiter" userId="5d7c516b-9dcd-41a8-99d3-54425d29895b" providerId="ADAL" clId="{5F4C6C55-B07D-4147-AAEF-958515C50609}" dt="2021-09-23T07:43:37.027" v="1148" actId="26606"/>
          <ac:spMkLst>
            <pc:docMk/>
            <pc:sldMk cId="2881842956" sldId="270"/>
            <ac:spMk id="71" creationId="{8F1CB6BD-EBC9-403F-B087-E2FAB517CF6B}"/>
          </ac:spMkLst>
        </pc:spChg>
        <pc:picChg chg="add mod">
          <ac:chgData name="Gerjan de Ruiter" userId="5d7c516b-9dcd-41a8-99d3-54425d29895b" providerId="ADAL" clId="{5F4C6C55-B07D-4147-AAEF-958515C50609}" dt="2021-09-23T07:44:22.524" v="1155" actId="1076"/>
          <ac:picMkLst>
            <pc:docMk/>
            <pc:sldMk cId="2881842956" sldId="270"/>
            <ac:picMk id="9" creationId="{F675C83D-B202-4400-9B1C-92CC779A03A6}"/>
          </ac:picMkLst>
        </pc:picChg>
        <pc:picChg chg="add mod">
          <ac:chgData name="Gerjan de Ruiter" userId="5d7c516b-9dcd-41a8-99d3-54425d29895b" providerId="ADAL" clId="{5F4C6C55-B07D-4147-AAEF-958515C50609}" dt="2021-09-23T07:44:03.772" v="1153"/>
          <ac:picMkLst>
            <pc:docMk/>
            <pc:sldMk cId="2881842956" sldId="270"/>
            <ac:picMk id="3074" creationId="{208B49AA-2E9D-4F00-953B-1DA5348FB344}"/>
          </ac:picMkLst>
        </pc:picChg>
      </pc:sldChg>
      <pc:sldChg chg="modSp add mod modAnim">
        <pc:chgData name="Gerjan de Ruiter" userId="5d7c516b-9dcd-41a8-99d3-54425d29895b" providerId="ADAL" clId="{5F4C6C55-B07D-4147-AAEF-958515C50609}" dt="2021-09-23T08:21:58.714" v="2414"/>
        <pc:sldMkLst>
          <pc:docMk/>
          <pc:sldMk cId="2662644313" sldId="271"/>
        </pc:sldMkLst>
        <pc:spChg chg="mod">
          <ac:chgData name="Gerjan de Ruiter" userId="5d7c516b-9dcd-41a8-99d3-54425d29895b" providerId="ADAL" clId="{5F4C6C55-B07D-4147-AAEF-958515C50609}" dt="2021-09-23T08:21:55.339" v="2413" actId="6549"/>
          <ac:spMkLst>
            <pc:docMk/>
            <pc:sldMk cId="2662644313" sldId="271"/>
            <ac:spMk id="3" creationId="{B8143420-DB54-4D6E-B639-252390DA97EB}"/>
          </ac:spMkLst>
        </pc:spChg>
      </pc:sldChg>
      <pc:sldChg chg="modSp add mod">
        <pc:chgData name="Gerjan de Ruiter" userId="5d7c516b-9dcd-41a8-99d3-54425d29895b" providerId="ADAL" clId="{5F4C6C55-B07D-4147-AAEF-958515C50609}" dt="2021-09-23T08:35:02.689" v="2479" actId="20577"/>
        <pc:sldMkLst>
          <pc:docMk/>
          <pc:sldMk cId="647849754" sldId="272"/>
        </pc:sldMkLst>
        <pc:spChg chg="mod">
          <ac:chgData name="Gerjan de Ruiter" userId="5d7c516b-9dcd-41a8-99d3-54425d29895b" providerId="ADAL" clId="{5F4C6C55-B07D-4147-AAEF-958515C50609}" dt="2021-09-23T08:35:02.689" v="2479" actId="20577"/>
          <ac:spMkLst>
            <pc:docMk/>
            <pc:sldMk cId="647849754" sldId="272"/>
            <ac:spMk id="2" creationId="{5275E263-B2BA-4799-8B46-35573C3FD4A0}"/>
          </ac:spMkLst>
        </pc:spChg>
      </pc:sldChg>
      <pc:sldChg chg="addSp delSp modSp add mod modClrScheme chgLayout modNotesTx">
        <pc:chgData name="Gerjan de Ruiter" userId="5d7c516b-9dcd-41a8-99d3-54425d29895b" providerId="ADAL" clId="{5F4C6C55-B07D-4147-AAEF-958515C50609}" dt="2021-09-23T08:46:40.653" v="3360" actId="20577"/>
        <pc:sldMkLst>
          <pc:docMk/>
          <pc:sldMk cId="2461934716" sldId="273"/>
        </pc:sldMkLst>
        <pc:spChg chg="mod ord">
          <ac:chgData name="Gerjan de Ruiter" userId="5d7c516b-9dcd-41a8-99d3-54425d29895b" providerId="ADAL" clId="{5F4C6C55-B07D-4147-AAEF-958515C50609}" dt="2021-09-23T08:42:43.390" v="3088" actId="26606"/>
          <ac:spMkLst>
            <pc:docMk/>
            <pc:sldMk cId="2461934716" sldId="273"/>
            <ac:spMk id="2" creationId="{1C9A46AE-CBC7-4AFA-B735-104CF813871F}"/>
          </ac:spMkLst>
        </pc:spChg>
        <pc:spChg chg="mod ord">
          <ac:chgData name="Gerjan de Ruiter" userId="5d7c516b-9dcd-41a8-99d3-54425d29895b" providerId="ADAL" clId="{5F4C6C55-B07D-4147-AAEF-958515C50609}" dt="2021-09-23T08:46:40.653" v="3360" actId="20577"/>
          <ac:spMkLst>
            <pc:docMk/>
            <pc:sldMk cId="2461934716" sldId="273"/>
            <ac:spMk id="3" creationId="{A0ED1DC9-9B57-45A9-9A8F-9BC883641B1A}"/>
          </ac:spMkLst>
        </pc:spChg>
        <pc:spChg chg="del">
          <ac:chgData name="Gerjan de Ruiter" userId="5d7c516b-9dcd-41a8-99d3-54425d29895b" providerId="ADAL" clId="{5F4C6C55-B07D-4147-AAEF-958515C50609}" dt="2021-09-23T08:42:38.302" v="3087"/>
          <ac:spMkLst>
            <pc:docMk/>
            <pc:sldMk cId="2461934716" sldId="273"/>
            <ac:spMk id="4" creationId="{2ABE17D8-3F05-455B-BCC1-DFCA12733C44}"/>
          </ac:spMkLst>
        </pc:spChg>
        <pc:spChg chg="del">
          <ac:chgData name="Gerjan de Ruiter" userId="5d7c516b-9dcd-41a8-99d3-54425d29895b" providerId="ADAL" clId="{5F4C6C55-B07D-4147-AAEF-958515C50609}" dt="2021-09-23T08:42:43.390" v="3088" actId="26606"/>
          <ac:spMkLst>
            <pc:docMk/>
            <pc:sldMk cId="2461934716" sldId="273"/>
            <ac:spMk id="5" creationId="{2649FB7A-E505-4140-AFCB-21818EC38141}"/>
          </ac:spMkLst>
        </pc:spChg>
        <pc:spChg chg="add mod">
          <ac:chgData name="Gerjan de Ruiter" userId="5d7c516b-9dcd-41a8-99d3-54425d29895b" providerId="ADAL" clId="{5F4C6C55-B07D-4147-AAEF-958515C50609}" dt="2021-09-23T08:44:25.290" v="3203" actId="20577"/>
          <ac:spMkLst>
            <pc:docMk/>
            <pc:sldMk cId="2461934716" sldId="273"/>
            <ac:spMk id="71" creationId="{2AEEE895-495F-4D70-93FB-C8389F4A8909}"/>
          </ac:spMkLst>
        </pc:spChg>
        <pc:spChg chg="add del mod">
          <ac:chgData name="Gerjan de Ruiter" userId="5d7c516b-9dcd-41a8-99d3-54425d29895b" providerId="ADAL" clId="{5F4C6C55-B07D-4147-AAEF-958515C50609}" dt="2021-09-23T08:43:00.504" v="3094"/>
          <ac:spMkLst>
            <pc:docMk/>
            <pc:sldMk cId="2461934716" sldId="273"/>
            <ac:spMk id="73" creationId="{AA9820B1-F1A5-4E79-8A2C-F872B7DDE16F}"/>
          </ac:spMkLst>
        </pc:spChg>
        <pc:picChg chg="add mod modCrop">
          <ac:chgData name="Gerjan de Ruiter" userId="5d7c516b-9dcd-41a8-99d3-54425d29895b" providerId="ADAL" clId="{5F4C6C55-B07D-4147-AAEF-958515C50609}" dt="2021-09-23T08:43:45.773" v="3109" actId="1076"/>
          <ac:picMkLst>
            <pc:docMk/>
            <pc:sldMk cId="2461934716" sldId="273"/>
            <ac:picMk id="9" creationId="{BAD50588-DB2F-4908-B50E-2975F80D681A}"/>
          </ac:picMkLst>
        </pc:picChg>
        <pc:picChg chg="add mod modCrop">
          <ac:chgData name="Gerjan de Ruiter" userId="5d7c516b-9dcd-41a8-99d3-54425d29895b" providerId="ADAL" clId="{5F4C6C55-B07D-4147-AAEF-958515C50609}" dt="2021-09-23T08:43:44.222" v="3108" actId="1076"/>
          <ac:picMkLst>
            <pc:docMk/>
            <pc:sldMk cId="2461934716" sldId="273"/>
            <ac:picMk id="6146" creationId="{E6815E71-34B5-403F-A600-13A32C7CFFC0}"/>
          </ac:picMkLst>
        </pc:picChg>
      </pc:sldChg>
      <pc:sldChg chg="addSp delSp modSp new mod modClrScheme modAnim chgLayout">
        <pc:chgData name="Gerjan de Ruiter" userId="5d7c516b-9dcd-41a8-99d3-54425d29895b" providerId="ADAL" clId="{5F4C6C55-B07D-4147-AAEF-958515C50609}" dt="2021-09-23T09:02:40.096" v="4708"/>
        <pc:sldMkLst>
          <pc:docMk/>
          <pc:sldMk cId="3496571863" sldId="274"/>
        </pc:sldMkLst>
        <pc:spChg chg="add del mod ord">
          <ac:chgData name="Gerjan de Ruiter" userId="5d7c516b-9dcd-41a8-99d3-54425d29895b" providerId="ADAL" clId="{5F4C6C55-B07D-4147-AAEF-958515C50609}" dt="2021-09-23T08:47:15.140" v="3363" actId="700"/>
          <ac:spMkLst>
            <pc:docMk/>
            <pc:sldMk cId="3496571863" sldId="274"/>
            <ac:spMk id="2" creationId="{CF3437F9-A35F-4D40-85CF-7AB1E52E5BD6}"/>
          </ac:spMkLst>
        </pc:spChg>
        <pc:spChg chg="add del mod ord">
          <ac:chgData name="Gerjan de Ruiter" userId="5d7c516b-9dcd-41a8-99d3-54425d29895b" providerId="ADAL" clId="{5F4C6C55-B07D-4147-AAEF-958515C50609}" dt="2021-09-23T08:47:15.140" v="3363" actId="700"/>
          <ac:spMkLst>
            <pc:docMk/>
            <pc:sldMk cId="3496571863" sldId="274"/>
            <ac:spMk id="3" creationId="{01B122A0-611C-43E2-961F-E892D2540F67}"/>
          </ac:spMkLst>
        </pc:spChg>
        <pc:spChg chg="add del mod ord">
          <ac:chgData name="Gerjan de Ruiter" userId="5d7c516b-9dcd-41a8-99d3-54425d29895b" providerId="ADAL" clId="{5F4C6C55-B07D-4147-AAEF-958515C50609}" dt="2021-09-23T08:47:15.140" v="3363" actId="700"/>
          <ac:spMkLst>
            <pc:docMk/>
            <pc:sldMk cId="3496571863" sldId="274"/>
            <ac:spMk id="4" creationId="{C9556EA7-151D-40C0-B1F3-134A5E440A21}"/>
          </ac:spMkLst>
        </pc:spChg>
        <pc:spChg chg="add del mod ord">
          <ac:chgData name="Gerjan de Ruiter" userId="5d7c516b-9dcd-41a8-99d3-54425d29895b" providerId="ADAL" clId="{5F4C6C55-B07D-4147-AAEF-958515C50609}" dt="2021-09-23T08:47:15.140" v="3363" actId="700"/>
          <ac:spMkLst>
            <pc:docMk/>
            <pc:sldMk cId="3496571863" sldId="274"/>
            <ac:spMk id="5" creationId="{39503C52-08C1-4A8A-8F98-702E97D6CC83}"/>
          </ac:spMkLst>
        </pc:spChg>
        <pc:spChg chg="add del">
          <ac:chgData name="Gerjan de Ruiter" userId="5d7c516b-9dcd-41a8-99d3-54425d29895b" providerId="ADAL" clId="{5F4C6C55-B07D-4147-AAEF-958515C50609}" dt="2021-09-23T08:47:15.140" v="3363" actId="700"/>
          <ac:spMkLst>
            <pc:docMk/>
            <pc:sldMk cId="3496571863" sldId="274"/>
            <ac:spMk id="6" creationId="{863020CF-389D-49CC-BAAB-C21E6ADA0D96}"/>
          </ac:spMkLst>
        </pc:spChg>
        <pc:spChg chg="add del mod ord">
          <ac:chgData name="Gerjan de Ruiter" userId="5d7c516b-9dcd-41a8-99d3-54425d29895b" providerId="ADAL" clId="{5F4C6C55-B07D-4147-AAEF-958515C50609}" dt="2021-09-23T08:47:12.079" v="3362" actId="6264"/>
          <ac:spMkLst>
            <pc:docMk/>
            <pc:sldMk cId="3496571863" sldId="274"/>
            <ac:spMk id="7" creationId="{B5DF9DBC-B6DE-412B-B151-007A9F645D71}"/>
          </ac:spMkLst>
        </pc:spChg>
        <pc:spChg chg="add del mod ord">
          <ac:chgData name="Gerjan de Ruiter" userId="5d7c516b-9dcd-41a8-99d3-54425d29895b" providerId="ADAL" clId="{5F4C6C55-B07D-4147-AAEF-958515C50609}" dt="2021-09-23T08:47:12.079" v="3362" actId="6264"/>
          <ac:spMkLst>
            <pc:docMk/>
            <pc:sldMk cId="3496571863" sldId="274"/>
            <ac:spMk id="8" creationId="{D59E91C2-7824-4FE5-88AC-B7D5EB78E103}"/>
          </ac:spMkLst>
        </pc:spChg>
        <pc:spChg chg="add del mod ord">
          <ac:chgData name="Gerjan de Ruiter" userId="5d7c516b-9dcd-41a8-99d3-54425d29895b" providerId="ADAL" clId="{5F4C6C55-B07D-4147-AAEF-958515C50609}" dt="2021-09-23T08:47:12.079" v="3362" actId="6264"/>
          <ac:spMkLst>
            <pc:docMk/>
            <pc:sldMk cId="3496571863" sldId="274"/>
            <ac:spMk id="9" creationId="{965F92FD-CEAB-44E6-BF3A-6E11F2BC2782}"/>
          </ac:spMkLst>
        </pc:spChg>
        <pc:spChg chg="add del mod ord">
          <ac:chgData name="Gerjan de Ruiter" userId="5d7c516b-9dcd-41a8-99d3-54425d29895b" providerId="ADAL" clId="{5F4C6C55-B07D-4147-AAEF-958515C50609}" dt="2021-09-23T08:47:12.079" v="3362" actId="6264"/>
          <ac:spMkLst>
            <pc:docMk/>
            <pc:sldMk cId="3496571863" sldId="274"/>
            <ac:spMk id="10" creationId="{166E52CE-11F1-4C45-A947-CDCD4D5D0DC8}"/>
          </ac:spMkLst>
        </pc:spChg>
        <pc:spChg chg="add del mod ord">
          <ac:chgData name="Gerjan de Ruiter" userId="5d7c516b-9dcd-41a8-99d3-54425d29895b" providerId="ADAL" clId="{5F4C6C55-B07D-4147-AAEF-958515C50609}" dt="2021-09-23T08:47:12.079" v="3362" actId="6264"/>
          <ac:spMkLst>
            <pc:docMk/>
            <pc:sldMk cId="3496571863" sldId="274"/>
            <ac:spMk id="11" creationId="{90D4F2B0-1867-41D3-8D9B-97D51D53AC71}"/>
          </ac:spMkLst>
        </pc:spChg>
        <pc:spChg chg="add mod ord">
          <ac:chgData name="Gerjan de Ruiter" userId="5d7c516b-9dcd-41a8-99d3-54425d29895b" providerId="ADAL" clId="{5F4C6C55-B07D-4147-AAEF-958515C50609}" dt="2021-09-23T08:48:13.777" v="3411" actId="404"/>
          <ac:spMkLst>
            <pc:docMk/>
            <pc:sldMk cId="3496571863" sldId="274"/>
            <ac:spMk id="12" creationId="{9D6EB5EE-C446-4D2A-853B-1CCCA6095BA1}"/>
          </ac:spMkLst>
        </pc:spChg>
        <pc:spChg chg="add mod ord">
          <ac:chgData name="Gerjan de Ruiter" userId="5d7c516b-9dcd-41a8-99d3-54425d29895b" providerId="ADAL" clId="{5F4C6C55-B07D-4147-AAEF-958515C50609}" dt="2021-09-23T08:56:32.531" v="4284" actId="20577"/>
          <ac:spMkLst>
            <pc:docMk/>
            <pc:sldMk cId="3496571863" sldId="274"/>
            <ac:spMk id="13" creationId="{D54B9869-E8A9-4089-9D78-247C31D2415C}"/>
          </ac:spMkLst>
        </pc:spChg>
        <pc:spChg chg="add del mod ord">
          <ac:chgData name="Gerjan de Ruiter" userId="5d7c516b-9dcd-41a8-99d3-54425d29895b" providerId="ADAL" clId="{5F4C6C55-B07D-4147-AAEF-958515C50609}" dt="2021-09-23T08:54:56.576" v="4227" actId="22"/>
          <ac:spMkLst>
            <pc:docMk/>
            <pc:sldMk cId="3496571863" sldId="274"/>
            <ac:spMk id="14" creationId="{A947D98E-D4E2-4E15-8810-610892F5C9CD}"/>
          </ac:spMkLst>
        </pc:spChg>
        <pc:spChg chg="add mod ord">
          <ac:chgData name="Gerjan de Ruiter" userId="5d7c516b-9dcd-41a8-99d3-54425d29895b" providerId="ADAL" clId="{5F4C6C55-B07D-4147-AAEF-958515C50609}" dt="2021-09-23T08:47:15.140" v="3363" actId="700"/>
          <ac:spMkLst>
            <pc:docMk/>
            <pc:sldMk cId="3496571863" sldId="274"/>
            <ac:spMk id="15" creationId="{5369B761-6674-47C0-A414-A6CA852DC30C}"/>
          </ac:spMkLst>
        </pc:spChg>
        <pc:picChg chg="add mod ord modCrop">
          <ac:chgData name="Gerjan de Ruiter" userId="5d7c516b-9dcd-41a8-99d3-54425d29895b" providerId="ADAL" clId="{5F4C6C55-B07D-4147-AAEF-958515C50609}" dt="2021-09-23T08:55:20.454" v="4235" actId="1076"/>
          <ac:picMkLst>
            <pc:docMk/>
            <pc:sldMk cId="3496571863" sldId="274"/>
            <ac:picMk id="17" creationId="{228B51DF-857B-4A1B-8962-2174B8641954}"/>
          </ac:picMkLst>
        </pc:picChg>
      </pc:sldChg>
      <pc:sldChg chg="addSp delSp modSp new mod">
        <pc:chgData name="Gerjan de Ruiter" userId="5d7c516b-9dcd-41a8-99d3-54425d29895b" providerId="ADAL" clId="{5F4C6C55-B07D-4147-AAEF-958515C50609}" dt="2021-09-23T11:03:54.894" v="5155" actId="20577"/>
        <pc:sldMkLst>
          <pc:docMk/>
          <pc:sldMk cId="3656457021" sldId="275"/>
        </pc:sldMkLst>
        <pc:spChg chg="mod">
          <ac:chgData name="Gerjan de Ruiter" userId="5d7c516b-9dcd-41a8-99d3-54425d29895b" providerId="ADAL" clId="{5F4C6C55-B07D-4147-AAEF-958515C50609}" dt="2021-09-23T08:51:39.442" v="3845" actId="20577"/>
          <ac:spMkLst>
            <pc:docMk/>
            <pc:sldMk cId="3656457021" sldId="275"/>
            <ac:spMk id="2" creationId="{52F770B9-A442-43DD-843B-81DD56278BCD}"/>
          </ac:spMkLst>
        </pc:spChg>
        <pc:spChg chg="mod">
          <ac:chgData name="Gerjan de Ruiter" userId="5d7c516b-9dcd-41a8-99d3-54425d29895b" providerId="ADAL" clId="{5F4C6C55-B07D-4147-AAEF-958515C50609}" dt="2021-09-23T11:03:54.894" v="5155" actId="20577"/>
          <ac:spMkLst>
            <pc:docMk/>
            <pc:sldMk cId="3656457021" sldId="275"/>
            <ac:spMk id="3" creationId="{273F9599-77A1-4DC4-95F4-076BD97B2FAE}"/>
          </ac:spMkLst>
        </pc:spChg>
        <pc:spChg chg="del">
          <ac:chgData name="Gerjan de Ruiter" userId="5d7c516b-9dcd-41a8-99d3-54425d29895b" providerId="ADAL" clId="{5F4C6C55-B07D-4147-AAEF-958515C50609}" dt="2021-09-23T09:01:42.994" v="4689"/>
          <ac:spMkLst>
            <pc:docMk/>
            <pc:sldMk cId="3656457021" sldId="275"/>
            <ac:spMk id="4" creationId="{0FCA3D57-F01D-476B-9C39-340E9BD46DAE}"/>
          </ac:spMkLst>
        </pc:spChg>
        <pc:picChg chg="add mod">
          <ac:chgData name="Gerjan de Ruiter" userId="5d7c516b-9dcd-41a8-99d3-54425d29895b" providerId="ADAL" clId="{5F4C6C55-B07D-4147-AAEF-958515C50609}" dt="2021-09-23T09:02:07.703" v="4695" actId="1076"/>
          <ac:picMkLst>
            <pc:docMk/>
            <pc:sldMk cId="3656457021" sldId="275"/>
            <ac:picMk id="7170" creationId="{CE505725-7F45-4826-9CFE-FE488BB0DAAE}"/>
          </ac:picMkLst>
        </pc:picChg>
      </pc:sldChg>
      <pc:sldChg chg="addSp delSp modSp new mod modClrScheme modAnim chgLayout">
        <pc:chgData name="Gerjan de Ruiter" userId="5d7c516b-9dcd-41a8-99d3-54425d29895b" providerId="ADAL" clId="{5F4C6C55-B07D-4147-AAEF-958515C50609}" dt="2021-09-23T11:31:34.108" v="5494" actId="5793"/>
        <pc:sldMkLst>
          <pc:docMk/>
          <pc:sldMk cId="2032389997" sldId="276"/>
        </pc:sldMkLst>
        <pc:spChg chg="del mod ord">
          <ac:chgData name="Gerjan de Ruiter" userId="5d7c516b-9dcd-41a8-99d3-54425d29895b" providerId="ADAL" clId="{5F4C6C55-B07D-4147-AAEF-958515C50609}" dt="2021-09-23T11:01:32.314" v="5030" actId="700"/>
          <ac:spMkLst>
            <pc:docMk/>
            <pc:sldMk cId="2032389997" sldId="276"/>
            <ac:spMk id="2" creationId="{271BD677-1D7E-47C2-9DF5-E05DD367E046}"/>
          </ac:spMkLst>
        </pc:spChg>
        <pc:spChg chg="del mod ord">
          <ac:chgData name="Gerjan de Ruiter" userId="5d7c516b-9dcd-41a8-99d3-54425d29895b" providerId="ADAL" clId="{5F4C6C55-B07D-4147-AAEF-958515C50609}" dt="2021-09-23T11:01:32.314" v="5030" actId="700"/>
          <ac:spMkLst>
            <pc:docMk/>
            <pc:sldMk cId="2032389997" sldId="276"/>
            <ac:spMk id="3" creationId="{A7A2B35B-05A9-483F-A258-78BCE65F51FB}"/>
          </ac:spMkLst>
        </pc:spChg>
        <pc:spChg chg="del mod ord">
          <ac:chgData name="Gerjan de Ruiter" userId="5d7c516b-9dcd-41a8-99d3-54425d29895b" providerId="ADAL" clId="{5F4C6C55-B07D-4147-AAEF-958515C50609}" dt="2021-09-23T11:01:32.314" v="5030" actId="700"/>
          <ac:spMkLst>
            <pc:docMk/>
            <pc:sldMk cId="2032389997" sldId="276"/>
            <ac:spMk id="4" creationId="{7E23D2CD-2079-41FE-9D1A-6939719E09C5}"/>
          </ac:spMkLst>
        </pc:spChg>
        <pc:spChg chg="del mod ord">
          <ac:chgData name="Gerjan de Ruiter" userId="5d7c516b-9dcd-41a8-99d3-54425d29895b" providerId="ADAL" clId="{5F4C6C55-B07D-4147-AAEF-958515C50609}" dt="2021-09-23T11:01:32.314" v="5030" actId="700"/>
          <ac:spMkLst>
            <pc:docMk/>
            <pc:sldMk cId="2032389997" sldId="276"/>
            <ac:spMk id="5" creationId="{0E333B84-1153-40DD-B818-962336B56C84}"/>
          </ac:spMkLst>
        </pc:spChg>
        <pc:spChg chg="add mod ord">
          <ac:chgData name="Gerjan de Ruiter" userId="5d7c516b-9dcd-41a8-99d3-54425d29895b" providerId="ADAL" clId="{5F4C6C55-B07D-4147-AAEF-958515C50609}" dt="2021-09-23T11:02:09.079" v="5043" actId="20577"/>
          <ac:spMkLst>
            <pc:docMk/>
            <pc:sldMk cId="2032389997" sldId="276"/>
            <ac:spMk id="6" creationId="{6D4ED4E1-FA19-4C79-94B2-40F17BDDC0E3}"/>
          </ac:spMkLst>
        </pc:spChg>
        <pc:spChg chg="add mod ord">
          <ac:chgData name="Gerjan de Ruiter" userId="5d7c516b-9dcd-41a8-99d3-54425d29895b" providerId="ADAL" clId="{5F4C6C55-B07D-4147-AAEF-958515C50609}" dt="2021-09-23T11:31:34.108" v="5494" actId="5793"/>
          <ac:spMkLst>
            <pc:docMk/>
            <pc:sldMk cId="2032389997" sldId="276"/>
            <ac:spMk id="7" creationId="{4CB9BD84-A6F7-48F5-B76B-82081DD29D72}"/>
          </ac:spMkLst>
        </pc:spChg>
        <pc:spChg chg="add del mod ord">
          <ac:chgData name="Gerjan de Ruiter" userId="5d7c516b-9dcd-41a8-99d3-54425d29895b" providerId="ADAL" clId="{5F4C6C55-B07D-4147-AAEF-958515C50609}" dt="2021-09-23T11:28:31.641" v="5484"/>
          <ac:spMkLst>
            <pc:docMk/>
            <pc:sldMk cId="2032389997" sldId="276"/>
            <ac:spMk id="8" creationId="{1E7C5F27-C645-4B17-A9D6-1F8064B8BA63}"/>
          </ac:spMkLst>
        </pc:spChg>
        <pc:spChg chg="add mod ord">
          <ac:chgData name="Gerjan de Ruiter" userId="5d7c516b-9dcd-41a8-99d3-54425d29895b" providerId="ADAL" clId="{5F4C6C55-B07D-4147-AAEF-958515C50609}" dt="2021-09-23T11:01:32.314" v="5030" actId="700"/>
          <ac:spMkLst>
            <pc:docMk/>
            <pc:sldMk cId="2032389997" sldId="276"/>
            <ac:spMk id="9" creationId="{CEFE1E0E-F352-4762-9316-B08AADDB05BF}"/>
          </ac:spMkLst>
        </pc:spChg>
        <pc:picChg chg="add mod">
          <ac:chgData name="Gerjan de Ruiter" userId="5d7c516b-9dcd-41a8-99d3-54425d29895b" providerId="ADAL" clId="{5F4C6C55-B07D-4147-AAEF-958515C50609}" dt="2021-09-23T11:28:48.909" v="5490" actId="1076"/>
          <ac:picMkLst>
            <pc:docMk/>
            <pc:sldMk cId="2032389997" sldId="276"/>
            <ac:picMk id="9218" creationId="{F1AADDA4-19E0-4886-B91B-D80808F45715}"/>
          </ac:picMkLst>
        </pc:picChg>
      </pc:sldChg>
      <pc:sldChg chg="addSp delSp modSp new mod modAnim">
        <pc:chgData name="Gerjan de Ruiter" userId="5d7c516b-9dcd-41a8-99d3-54425d29895b" providerId="ADAL" clId="{5F4C6C55-B07D-4147-AAEF-958515C50609}" dt="2021-09-23T11:50:04.994" v="5766" actId="20577"/>
        <pc:sldMkLst>
          <pc:docMk/>
          <pc:sldMk cId="1586665340" sldId="277"/>
        </pc:sldMkLst>
        <pc:spChg chg="mod">
          <ac:chgData name="Gerjan de Ruiter" userId="5d7c516b-9dcd-41a8-99d3-54425d29895b" providerId="ADAL" clId="{5F4C6C55-B07D-4147-AAEF-958515C50609}" dt="2021-09-23T11:01:56.102" v="5040" actId="20577"/>
          <ac:spMkLst>
            <pc:docMk/>
            <pc:sldMk cId="1586665340" sldId="277"/>
            <ac:spMk id="2" creationId="{6B66746C-8D41-40E2-B85E-F4C1EF1A69A4}"/>
          </ac:spMkLst>
        </pc:spChg>
        <pc:spChg chg="mod">
          <ac:chgData name="Gerjan de Ruiter" userId="5d7c516b-9dcd-41a8-99d3-54425d29895b" providerId="ADAL" clId="{5F4C6C55-B07D-4147-AAEF-958515C50609}" dt="2021-09-23T11:50:04.994" v="5766" actId="20577"/>
          <ac:spMkLst>
            <pc:docMk/>
            <pc:sldMk cId="1586665340" sldId="277"/>
            <ac:spMk id="3" creationId="{14D65462-0EC3-4B96-882F-6D4496E7A5B6}"/>
          </ac:spMkLst>
        </pc:spChg>
        <pc:spChg chg="del">
          <ac:chgData name="Gerjan de Ruiter" userId="5d7c516b-9dcd-41a8-99d3-54425d29895b" providerId="ADAL" clId="{5F4C6C55-B07D-4147-AAEF-958515C50609}" dt="2021-09-23T11:43:22.748" v="5495"/>
          <ac:spMkLst>
            <pc:docMk/>
            <pc:sldMk cId="1586665340" sldId="277"/>
            <ac:spMk id="4" creationId="{73E198AD-9452-447D-9944-F30B65F53FD4}"/>
          </ac:spMkLst>
        </pc:spChg>
        <pc:picChg chg="add mod">
          <ac:chgData name="Gerjan de Ruiter" userId="5d7c516b-9dcd-41a8-99d3-54425d29895b" providerId="ADAL" clId="{5F4C6C55-B07D-4147-AAEF-958515C50609}" dt="2021-09-23T11:44:16.702" v="5501" actId="1076"/>
          <ac:picMkLst>
            <pc:docMk/>
            <pc:sldMk cId="1586665340" sldId="277"/>
            <ac:picMk id="10242" creationId="{F0B50E24-9E2B-4E9E-BEBA-6748B8C854B9}"/>
          </ac:picMkLst>
        </pc:picChg>
      </pc:sldChg>
      <pc:sldChg chg="new del">
        <pc:chgData name="Gerjan de Ruiter" userId="5d7c516b-9dcd-41a8-99d3-54425d29895b" providerId="ADAL" clId="{5F4C6C55-B07D-4147-AAEF-958515C50609}" dt="2021-09-23T11:01:34.625" v="5031" actId="47"/>
        <pc:sldMkLst>
          <pc:docMk/>
          <pc:sldMk cId="1768668219" sldId="277"/>
        </pc:sldMkLst>
      </pc:sldChg>
      <pc:sldChg chg="modSp new mod">
        <pc:chgData name="Gerjan de Ruiter" userId="5d7c516b-9dcd-41a8-99d3-54425d29895b" providerId="ADAL" clId="{5F4C6C55-B07D-4147-AAEF-958515C50609}" dt="2021-09-23T11:02:05.237" v="5041"/>
        <pc:sldMkLst>
          <pc:docMk/>
          <pc:sldMk cId="2015782629" sldId="278"/>
        </pc:sldMkLst>
        <pc:spChg chg="mod">
          <ac:chgData name="Gerjan de Ruiter" userId="5d7c516b-9dcd-41a8-99d3-54425d29895b" providerId="ADAL" clId="{5F4C6C55-B07D-4147-AAEF-958515C50609}" dt="2021-09-23T11:02:05.237" v="5041"/>
          <ac:spMkLst>
            <pc:docMk/>
            <pc:sldMk cId="2015782629" sldId="278"/>
            <ac:spMk id="2" creationId="{A417DC2F-6BB8-47AA-A38A-05938D6A31BD}"/>
          </ac:spMkLst>
        </pc:spChg>
      </pc:sldChg>
      <pc:sldChg chg="new del">
        <pc:chgData name="Gerjan de Ruiter" userId="5d7c516b-9dcd-41a8-99d3-54425d29895b" providerId="ADAL" clId="{5F4C6C55-B07D-4147-AAEF-958515C50609}" dt="2021-09-23T11:01:35.251" v="5032" actId="47"/>
        <pc:sldMkLst>
          <pc:docMk/>
          <pc:sldMk cId="4225012198" sldId="278"/>
        </pc:sldMkLst>
      </pc:sldChg>
      <pc:sldChg chg="modSp new mod">
        <pc:chgData name="Gerjan de Ruiter" userId="5d7c516b-9dcd-41a8-99d3-54425d29895b" providerId="ADAL" clId="{5F4C6C55-B07D-4147-AAEF-958515C50609}" dt="2021-09-23T11:50:59.505" v="5880" actId="20577"/>
        <pc:sldMkLst>
          <pc:docMk/>
          <pc:sldMk cId="4117775677" sldId="279"/>
        </pc:sldMkLst>
        <pc:spChg chg="mod">
          <ac:chgData name="Gerjan de Ruiter" userId="5d7c516b-9dcd-41a8-99d3-54425d29895b" providerId="ADAL" clId="{5F4C6C55-B07D-4147-AAEF-958515C50609}" dt="2021-09-23T11:50:59.505" v="5880" actId="20577"/>
          <ac:spMkLst>
            <pc:docMk/>
            <pc:sldMk cId="4117775677" sldId="279"/>
            <ac:spMk id="2" creationId="{4242BBD8-395A-4BF8-BDC5-32647594AC45}"/>
          </ac:spMkLst>
        </pc:spChg>
        <pc:spChg chg="mod">
          <ac:chgData name="Gerjan de Ruiter" userId="5d7c516b-9dcd-41a8-99d3-54425d29895b" providerId="ADAL" clId="{5F4C6C55-B07D-4147-AAEF-958515C50609}" dt="2021-09-23T11:50:49.125" v="5852" actId="20577"/>
          <ac:spMkLst>
            <pc:docMk/>
            <pc:sldMk cId="4117775677" sldId="279"/>
            <ac:spMk id="3" creationId="{48623F1D-0458-473A-A823-70671836B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0C9A4-D040-42BE-B50D-9C29F342C498}" type="datetimeFigureOut">
              <a:rPr lang="nl-NL" smtClean="0"/>
              <a:t>9-11-2022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FEFB-3ACB-4726-8367-D92651956F63}" type="slidenum">
              <a:rPr lang="nl-NL" smtClean="0"/>
              <a:t>‹nr.›</a:t>
            </a:fld>
            <a:endParaRPr lang="nl-NL"/>
          </a:p>
        </p:txBody>
      </p:sp>
    </p:spTree>
    <p:extLst>
      <p:ext uri="{BB962C8B-B14F-4D97-AF65-F5344CB8AC3E}">
        <p14:creationId xmlns:p14="http://schemas.microsoft.com/office/powerpoint/2010/main" val="30104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3</a:t>
            </a:fld>
            <a:endParaRPr lang="nl-NL"/>
          </a:p>
        </p:txBody>
      </p:sp>
    </p:spTree>
    <p:extLst>
      <p:ext uri="{BB962C8B-B14F-4D97-AF65-F5344CB8AC3E}">
        <p14:creationId xmlns:p14="http://schemas.microsoft.com/office/powerpoint/2010/main" val="341170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circulaire economie al een sociale norm?</a:t>
            </a:r>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14</a:t>
            </a:fld>
            <a:endParaRPr lang="nl-NL"/>
          </a:p>
        </p:txBody>
      </p:sp>
    </p:spTree>
    <p:extLst>
      <p:ext uri="{BB962C8B-B14F-4D97-AF65-F5344CB8AC3E}">
        <p14:creationId xmlns:p14="http://schemas.microsoft.com/office/powerpoint/2010/main" val="1112599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Kritiek op de theorie van Maslow is dat mensen zich lang niet altijd aan deze ontwikkelingsvolgorde houden.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16</a:t>
            </a:fld>
            <a:endParaRPr lang="nl-NL"/>
          </a:p>
        </p:txBody>
      </p:sp>
    </p:spTree>
    <p:extLst>
      <p:ext uri="{BB962C8B-B14F-4D97-AF65-F5344CB8AC3E}">
        <p14:creationId xmlns:p14="http://schemas.microsoft.com/office/powerpoint/2010/main" val="219502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63657"/>
                </a:solidFill>
                <a:effectLst/>
                <a:latin typeface="Arial" panose="020B0604020202020204" pitchFamily="34" charset="0"/>
              </a:rPr>
              <a:t>Attributie</a:t>
            </a:r>
          </a:p>
          <a:p>
            <a:pPr algn="l"/>
            <a:r>
              <a:rPr lang="nl-NL" b="0" i="0" dirty="0">
                <a:solidFill>
                  <a:srgbClr val="2A2A2A"/>
                </a:solidFill>
                <a:effectLst/>
                <a:latin typeface="Arial" panose="020B0604020202020204" pitchFamily="34" charset="0"/>
              </a:rPr>
              <a:t>De attributietheorie beschrijft hoe leerlingen kunnen denken over hun eigen succes of falen. Het gaat er met name om hoe leerlingen succes of falen toeschrijven aan factoren in of buiten hun eigen invloedssfeer. </a:t>
            </a:r>
          </a:p>
          <a:p>
            <a:pPr algn="l"/>
            <a:endParaRPr lang="nl-NL" b="0" i="0" dirty="0">
              <a:solidFill>
                <a:srgbClr val="2A2A2A"/>
              </a:solidFill>
              <a:effectLst/>
              <a:latin typeface="Arial" panose="020B0604020202020204" pitchFamily="34" charset="0"/>
            </a:endParaRPr>
          </a:p>
          <a:p>
            <a:pPr algn="l">
              <a:buFont typeface="Arial" panose="020B0604020202020204" pitchFamily="34" charset="0"/>
              <a:buChar char="•"/>
            </a:pPr>
            <a:r>
              <a:rPr lang="nl-NL" b="1" i="0" dirty="0">
                <a:solidFill>
                  <a:srgbClr val="454371"/>
                </a:solidFill>
                <a:effectLst/>
                <a:latin typeface="Open Sans" panose="020B0606030504020204" pitchFamily="34" charset="0"/>
              </a:rPr>
              <a:t>Aanleg/bekwaamheid</a:t>
            </a:r>
            <a:r>
              <a:rPr lang="nl-NL" b="0" i="0" dirty="0">
                <a:solidFill>
                  <a:srgbClr val="454371"/>
                </a:solidFill>
                <a:effectLst/>
                <a:latin typeface="Open Sans" panose="020B0606030504020204" pitchFamily="34" charset="0"/>
              </a:rPr>
              <a:t> is een interne stabiele factor, een relatief onveranderbaar kenmerk van de persoon. </a:t>
            </a:r>
          </a:p>
          <a:p>
            <a:pPr algn="l">
              <a:buFont typeface="Arial" panose="020B0604020202020204" pitchFamily="34" charset="0"/>
              <a:buChar char="•"/>
            </a:pPr>
            <a:r>
              <a:rPr lang="nl-NL" b="1" i="0" dirty="0">
                <a:solidFill>
                  <a:srgbClr val="454371"/>
                </a:solidFill>
                <a:effectLst/>
                <a:latin typeface="Open Sans" panose="020B0606030504020204" pitchFamily="34" charset="0"/>
              </a:rPr>
              <a:t>Inspanning</a:t>
            </a:r>
            <a:r>
              <a:rPr lang="nl-NL" b="0" i="0" dirty="0">
                <a:solidFill>
                  <a:srgbClr val="454371"/>
                </a:solidFill>
                <a:effectLst/>
                <a:latin typeface="Open Sans" panose="020B0606030504020204" pitchFamily="34" charset="0"/>
              </a:rPr>
              <a:t> is een interne variabele factor, een kenmerk dat de persoon onder controle heeft, maar dat wisselt in de tijd. </a:t>
            </a:r>
          </a:p>
          <a:p>
            <a:pPr algn="l">
              <a:buFont typeface="Arial" panose="020B0604020202020204" pitchFamily="34" charset="0"/>
              <a:buChar char="•"/>
            </a:pPr>
            <a:r>
              <a:rPr lang="nl-NL" b="1" i="0" dirty="0">
                <a:solidFill>
                  <a:srgbClr val="454371"/>
                </a:solidFill>
                <a:effectLst/>
                <a:latin typeface="Open Sans" panose="020B0606030504020204" pitchFamily="34" charset="0"/>
              </a:rPr>
              <a:t>Moeilijkheidsgraad van de taak</a:t>
            </a:r>
            <a:r>
              <a:rPr lang="nl-NL" b="0" i="0" dirty="0">
                <a:solidFill>
                  <a:srgbClr val="454371"/>
                </a:solidFill>
                <a:effectLst/>
                <a:latin typeface="Open Sans" panose="020B0606030504020204" pitchFamily="34" charset="0"/>
              </a:rPr>
              <a:t> is een externe stabiele factor, een door de persoon niet beïnvloedbare zaak die vastligt. </a:t>
            </a:r>
          </a:p>
          <a:p>
            <a:pPr algn="l">
              <a:buFont typeface="Arial" panose="020B0604020202020204" pitchFamily="34" charset="0"/>
              <a:buChar char="•"/>
            </a:pPr>
            <a:r>
              <a:rPr lang="nl-NL" b="1" i="0" dirty="0">
                <a:solidFill>
                  <a:srgbClr val="454371"/>
                </a:solidFill>
                <a:effectLst/>
                <a:latin typeface="Open Sans" panose="020B0606030504020204" pitchFamily="34" charset="0"/>
              </a:rPr>
              <a:t>Geluk/pech</a:t>
            </a:r>
            <a:r>
              <a:rPr lang="nl-NL" b="0" i="0" dirty="0">
                <a:solidFill>
                  <a:srgbClr val="454371"/>
                </a:solidFill>
                <a:effectLst/>
                <a:latin typeface="Open Sans" panose="020B0606030504020204" pitchFamily="34" charset="0"/>
              </a:rPr>
              <a:t> is een externe variabele factor, hij verandert wel, maar is niet te beïnvloeden. </a:t>
            </a:r>
          </a:p>
          <a:p>
            <a:pPr algn="l"/>
            <a:endParaRPr lang="nl-NL" b="0" i="0" dirty="0">
              <a:solidFill>
                <a:srgbClr val="2A2A2A"/>
              </a:solidFill>
              <a:effectLst/>
              <a:latin typeface="Arial" panose="020B0604020202020204" pitchFamily="34" charset="0"/>
            </a:endParaRPr>
          </a:p>
          <a:p>
            <a:pPr algn="l"/>
            <a:r>
              <a:rPr lang="nl-NL" b="0" i="0" dirty="0">
                <a:solidFill>
                  <a:srgbClr val="2A2A2A"/>
                </a:solidFill>
                <a:effectLst/>
                <a:latin typeface="Arial" panose="020B0604020202020204" pitchFamily="34" charset="0"/>
              </a:rPr>
              <a:t> </a:t>
            </a:r>
          </a:p>
          <a:p>
            <a:pPr algn="l"/>
            <a:r>
              <a:rPr lang="nl-NL" b="0" i="0" dirty="0">
                <a:solidFill>
                  <a:srgbClr val="2A2A2A"/>
                </a:solidFill>
                <a:effectLst/>
                <a:latin typeface="Arial" panose="020B0604020202020204" pitchFamily="34" charset="0"/>
              </a:rPr>
              <a:t>De manier waarop leerlingen verklaringen zoeken voor succes of falen, wordt attributie genoemd.</a:t>
            </a:r>
          </a:p>
          <a:p>
            <a:pPr algn="l"/>
            <a:r>
              <a:rPr lang="nl-NL" b="0" i="0" dirty="0">
                <a:solidFill>
                  <a:srgbClr val="2A2A2A"/>
                </a:solidFill>
                <a:effectLst/>
                <a:latin typeface="Arial" panose="020B0604020202020204" pitchFamily="34" charset="0"/>
              </a:rPr>
              <a:t>Attributie is onder te verdelen in twee typen:</a:t>
            </a:r>
          </a:p>
          <a:p>
            <a:pPr algn="l"/>
            <a:r>
              <a:rPr lang="nl-NL" b="1" i="0" dirty="0">
                <a:solidFill>
                  <a:srgbClr val="063657"/>
                </a:solidFill>
                <a:effectLst/>
                <a:latin typeface="Arial" panose="020B0604020202020204" pitchFamily="34" charset="0"/>
              </a:rPr>
              <a:t>Externe attributie</a:t>
            </a:r>
          </a:p>
          <a:p>
            <a:pPr algn="l"/>
            <a:r>
              <a:rPr lang="nl-NL" b="0" i="0" dirty="0">
                <a:solidFill>
                  <a:srgbClr val="2A2A2A"/>
                </a:solidFill>
                <a:effectLst/>
                <a:latin typeface="Arial" panose="020B0604020202020204" pitchFamily="34" charset="0"/>
              </a:rPr>
              <a:t>Bij externe attributie schrijft de leerling het succes of falen toe aan iets buiten de eigen invloed. De leerling zegt eigenlijk: ik kon er niets aan doen.</a:t>
            </a:r>
          </a:p>
          <a:p>
            <a:pPr algn="l"/>
            <a:r>
              <a:rPr lang="nl-NL" b="1" i="0" dirty="0">
                <a:solidFill>
                  <a:srgbClr val="063657"/>
                </a:solidFill>
                <a:effectLst/>
                <a:latin typeface="Arial" panose="020B0604020202020204" pitchFamily="34" charset="0"/>
              </a:rPr>
              <a:t>Interne attributie</a:t>
            </a:r>
          </a:p>
          <a:p>
            <a:pPr algn="l"/>
            <a:r>
              <a:rPr lang="nl-NL" b="0" i="0" dirty="0">
                <a:solidFill>
                  <a:srgbClr val="2A2A2A"/>
                </a:solidFill>
                <a:effectLst/>
                <a:latin typeface="Arial" panose="020B0604020202020204" pitchFamily="34" charset="0"/>
              </a:rPr>
              <a:t>Bij interne attributie schrijft de leerling het succes of falen toe aan iets wat binnen de eigen invloed ligt. De leerling zegt eigenlijk: dit is mijn eigen prestatie.</a:t>
            </a:r>
          </a:p>
          <a:p>
            <a:pPr algn="l"/>
            <a:r>
              <a:rPr lang="nl-NL" b="0" i="0" dirty="0">
                <a:solidFill>
                  <a:srgbClr val="2A2A2A"/>
                </a:solidFill>
                <a:effectLst/>
                <a:latin typeface="Arial" panose="020B0604020202020204" pitchFamily="34" charset="0"/>
              </a:rPr>
              <a:t> </a:t>
            </a:r>
          </a:p>
          <a:p>
            <a:pPr algn="l"/>
            <a:r>
              <a:rPr lang="nl-NL" b="0" i="0" dirty="0">
                <a:solidFill>
                  <a:srgbClr val="2A2A2A"/>
                </a:solidFill>
                <a:effectLst/>
                <a:latin typeface="Arial" panose="020B0604020202020204" pitchFamily="34" charset="0"/>
              </a:rPr>
              <a:t>Of een leerling intern of extern attribueert, kan maken dat een mislukking omgebogen wordt tot een leerervaring of dat leerlingen de moed verliezen.</a:t>
            </a:r>
          </a:p>
          <a:p>
            <a:pPr algn="l"/>
            <a:r>
              <a:rPr lang="nl-NL" b="0" i="0" dirty="0">
                <a:solidFill>
                  <a:srgbClr val="2A2A2A"/>
                </a:solidFill>
                <a:effectLst/>
                <a:latin typeface="Arial" panose="020B0604020202020204" pitchFamily="34" charset="0"/>
              </a:rPr>
              <a:t> </a:t>
            </a:r>
          </a:p>
          <a:p>
            <a:pPr algn="l"/>
            <a:r>
              <a:rPr lang="nl-NL" b="0" i="0" dirty="0">
                <a:solidFill>
                  <a:srgbClr val="2A2A2A"/>
                </a:solidFill>
                <a:effectLst/>
                <a:latin typeface="Arial" panose="020B0604020202020204" pitchFamily="34" charset="0"/>
              </a:rPr>
              <a:t>De oorzakelijke toeschrijving (= attributies) helpen leerlingen om beter te begrijpen wat er gebeurt, zodat het in de toekomst anders aangepakt kan worden. Hierdoor heeft attributie een effect op de gemoedstoestand, het zelfvertrouwen en het gedrag van de leerling in de toekomst. </a:t>
            </a:r>
          </a:p>
          <a:p>
            <a:pPr algn="l"/>
            <a:r>
              <a:rPr lang="nl-NL" b="0" i="0" dirty="0">
                <a:solidFill>
                  <a:srgbClr val="2A2A2A"/>
                </a:solidFill>
                <a:effectLst/>
                <a:latin typeface="Arial" panose="020B0604020202020204" pitchFamily="34" charset="0"/>
              </a:rPr>
              <a:t> </a:t>
            </a:r>
          </a:p>
          <a:p>
            <a:pPr algn="l"/>
            <a:r>
              <a:rPr lang="nl-NL" b="0" i="0" dirty="0">
                <a:solidFill>
                  <a:srgbClr val="2A2A2A"/>
                </a:solidFill>
                <a:effectLst/>
                <a:latin typeface="Arial" panose="020B0604020202020204" pitchFamily="34" charset="0"/>
              </a:rPr>
              <a:t>Voor de leraren is het dus belangrijk om feedback te geven die verwijst naar factoren waaraan leerlingen iets kunnen veranderen.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18</a:t>
            </a:fld>
            <a:endParaRPr lang="nl-NL"/>
          </a:p>
        </p:txBody>
      </p:sp>
    </p:spTree>
    <p:extLst>
      <p:ext uri="{BB962C8B-B14F-4D97-AF65-F5344CB8AC3E}">
        <p14:creationId xmlns:p14="http://schemas.microsoft.com/office/powerpoint/2010/main" val="300878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PT Sans" panose="020B0503020203020204" pitchFamily="34" charset="0"/>
              </a:rPr>
              <a:t>Motivatie hangt hierbij samen met het begrip Flow wat omschreven wordt als: “je volledig in beslag wordt genomen door wat je doet, je bent je niet meer bewust van je omgeving. Je bevindt je in een staat van hoge concentratie”. Die flow vindt vooral plaats bij grote </a:t>
            </a:r>
            <a:r>
              <a:rPr lang="nl-NL" b="0" i="1" dirty="0">
                <a:solidFill>
                  <a:srgbClr val="222222"/>
                </a:solidFill>
                <a:effectLst/>
                <a:latin typeface="PT Sans" panose="020B0503020203020204" pitchFamily="34" charset="0"/>
              </a:rPr>
              <a:t>uitdagingen </a:t>
            </a:r>
            <a:r>
              <a:rPr lang="nl-NL" b="0" i="0" dirty="0">
                <a:solidFill>
                  <a:srgbClr val="222222"/>
                </a:solidFill>
                <a:effectLst/>
                <a:latin typeface="PT Sans" panose="020B0503020203020204" pitchFamily="34" charset="0"/>
              </a:rPr>
              <a:t>en hoge mate van </a:t>
            </a:r>
            <a:r>
              <a:rPr lang="nl-NL" b="0" i="1" dirty="0">
                <a:solidFill>
                  <a:srgbClr val="222222"/>
                </a:solidFill>
                <a:effectLst/>
                <a:latin typeface="PT Sans" panose="020B0503020203020204" pitchFamily="34" charset="0"/>
              </a:rPr>
              <a:t>competentie</a:t>
            </a:r>
            <a:r>
              <a:rPr lang="nl-NL" b="0" i="0" dirty="0">
                <a:solidFill>
                  <a:srgbClr val="222222"/>
                </a:solidFill>
                <a:effectLst/>
                <a:latin typeface="PT Sans" panose="020B0503020203020204" pitchFamily="34" charset="0"/>
              </a:rPr>
              <a:t>. Ook dit resulteert in de volgende matrix:</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19</a:t>
            </a:fld>
            <a:endParaRPr lang="nl-NL"/>
          </a:p>
        </p:txBody>
      </p:sp>
    </p:spTree>
    <p:extLst>
      <p:ext uri="{BB962C8B-B14F-4D97-AF65-F5344CB8AC3E}">
        <p14:creationId xmlns:p14="http://schemas.microsoft.com/office/powerpoint/2010/main" val="1890256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PT Sans" panose="020B0503020203020204" pitchFamily="34" charset="0"/>
              </a:rPr>
              <a:t>Carol </a:t>
            </a:r>
            <a:r>
              <a:rPr lang="nl-NL" b="0" i="0" dirty="0" err="1">
                <a:solidFill>
                  <a:srgbClr val="222222"/>
                </a:solidFill>
                <a:effectLst/>
                <a:latin typeface="PT Sans" panose="020B0503020203020204" pitchFamily="34" charset="0"/>
              </a:rPr>
              <a:t>Dweck</a:t>
            </a:r>
            <a:r>
              <a:rPr lang="nl-NL" b="0" i="0" dirty="0">
                <a:solidFill>
                  <a:srgbClr val="222222"/>
                </a:solidFill>
                <a:effectLst/>
                <a:latin typeface="PT Sans" panose="020B0503020203020204" pitchFamily="34" charset="0"/>
              </a:rPr>
              <a:t> ontdekte dat naast aanleg/talenten en vaardigheden er nog een belangrijke component bij leren aanwezig is: je </a:t>
            </a:r>
            <a:r>
              <a:rPr lang="nl-NL" b="0" i="1" dirty="0" err="1">
                <a:solidFill>
                  <a:srgbClr val="222222"/>
                </a:solidFill>
                <a:effectLst/>
                <a:latin typeface="PT Sans" panose="020B0503020203020204" pitchFamily="34" charset="0"/>
              </a:rPr>
              <a:t>mindset</a:t>
            </a:r>
            <a:r>
              <a:rPr lang="nl-NL" b="0" i="0" dirty="0">
                <a:solidFill>
                  <a:srgbClr val="222222"/>
                </a:solidFill>
                <a:effectLst/>
                <a:latin typeface="PT Sans" panose="020B0503020203020204" pitchFamily="34" charset="0"/>
              </a:rPr>
              <a:t>. Zij onderscheid twee soorten </a:t>
            </a:r>
            <a:r>
              <a:rPr lang="nl-NL" b="0" i="0" dirty="0" err="1">
                <a:solidFill>
                  <a:srgbClr val="222222"/>
                </a:solidFill>
                <a:effectLst/>
                <a:latin typeface="PT Sans" panose="020B0503020203020204" pitchFamily="34" charset="0"/>
              </a:rPr>
              <a:t>mindsets</a:t>
            </a:r>
            <a:r>
              <a:rPr lang="nl-NL" b="0" i="0" dirty="0">
                <a:solidFill>
                  <a:srgbClr val="222222"/>
                </a:solidFill>
                <a:effectLst/>
                <a:latin typeface="PT Sans" panose="020B0503020203020204" pitchFamily="34" charset="0"/>
              </a:rPr>
              <a:t>: </a:t>
            </a:r>
            <a:r>
              <a:rPr lang="nl-NL" b="0" i="0" dirty="0" err="1">
                <a:solidFill>
                  <a:srgbClr val="222222"/>
                </a:solidFill>
                <a:effectLst/>
                <a:latin typeface="PT Sans" panose="020B0503020203020204" pitchFamily="34" charset="0"/>
              </a:rPr>
              <a:t>fixed</a:t>
            </a:r>
            <a:r>
              <a:rPr lang="nl-NL" b="0" i="0" dirty="0">
                <a:solidFill>
                  <a:srgbClr val="222222"/>
                </a:solidFill>
                <a:effectLst/>
                <a:latin typeface="PT Sans" panose="020B0503020203020204" pitchFamily="34" charset="0"/>
              </a:rPr>
              <a:t> en </a:t>
            </a:r>
            <a:r>
              <a:rPr lang="nl-NL" b="0" i="0" dirty="0" err="1">
                <a:solidFill>
                  <a:srgbClr val="222222"/>
                </a:solidFill>
                <a:effectLst/>
                <a:latin typeface="PT Sans" panose="020B0503020203020204" pitchFamily="34" charset="0"/>
              </a:rPr>
              <a:t>growth</a:t>
            </a:r>
            <a:r>
              <a:rPr lang="nl-NL" b="0" i="0" dirty="0">
                <a:solidFill>
                  <a:srgbClr val="222222"/>
                </a:solidFill>
                <a:effectLst/>
                <a:latin typeface="PT Sans" panose="020B0503020203020204" pitchFamily="34" charset="0"/>
              </a:rPr>
              <a:t> </a:t>
            </a:r>
            <a:r>
              <a:rPr lang="nl-NL" b="0" i="0" dirty="0" err="1">
                <a:solidFill>
                  <a:srgbClr val="222222"/>
                </a:solidFill>
                <a:effectLst/>
                <a:latin typeface="PT Sans" panose="020B0503020203020204" pitchFamily="34" charset="0"/>
              </a:rPr>
              <a:t>mindset</a:t>
            </a:r>
            <a:r>
              <a:rPr lang="nl-NL" b="0" i="0" dirty="0">
                <a:solidFill>
                  <a:srgbClr val="222222"/>
                </a:solidFill>
                <a:effectLst/>
                <a:latin typeface="PT Sans" panose="020B0503020203020204" pitchFamily="34" charset="0"/>
              </a:rPr>
              <a:t>.</a:t>
            </a:r>
            <a:br>
              <a:rPr lang="nl-NL" dirty="0"/>
            </a:br>
            <a:r>
              <a:rPr lang="nl-NL" b="0" i="0" dirty="0">
                <a:solidFill>
                  <a:srgbClr val="222222"/>
                </a:solidFill>
                <a:effectLst/>
                <a:latin typeface="PT Sans" panose="020B0503020203020204" pitchFamily="34" charset="0"/>
              </a:rPr>
              <a:t>Een persoon met een </a:t>
            </a:r>
            <a:r>
              <a:rPr lang="nl-NL" b="0" i="0" dirty="0" err="1">
                <a:solidFill>
                  <a:srgbClr val="222222"/>
                </a:solidFill>
                <a:effectLst/>
                <a:latin typeface="PT Sans" panose="020B0503020203020204" pitchFamily="34" charset="0"/>
              </a:rPr>
              <a:t>fixed</a:t>
            </a:r>
            <a:r>
              <a:rPr lang="nl-NL" b="0" i="0" dirty="0">
                <a:solidFill>
                  <a:srgbClr val="222222"/>
                </a:solidFill>
                <a:effectLst/>
                <a:latin typeface="PT Sans" panose="020B0503020203020204" pitchFamily="34" charset="0"/>
              </a:rPr>
              <a:t> </a:t>
            </a:r>
            <a:r>
              <a:rPr lang="nl-NL" b="0" i="0" dirty="0" err="1">
                <a:solidFill>
                  <a:srgbClr val="222222"/>
                </a:solidFill>
                <a:effectLst/>
                <a:latin typeface="PT Sans" panose="020B0503020203020204" pitchFamily="34" charset="0"/>
              </a:rPr>
              <a:t>mindset</a:t>
            </a:r>
            <a:r>
              <a:rPr lang="nl-NL" b="0" i="0" dirty="0">
                <a:solidFill>
                  <a:srgbClr val="222222"/>
                </a:solidFill>
                <a:effectLst/>
                <a:latin typeface="PT Sans" panose="020B0503020203020204" pitchFamily="34" charset="0"/>
              </a:rPr>
              <a:t> gaat ervan uit dat zijn intelligentie vaststaat. Deze statische </a:t>
            </a:r>
            <a:r>
              <a:rPr lang="nl-NL" b="0" i="0" dirty="0" err="1">
                <a:solidFill>
                  <a:srgbClr val="222222"/>
                </a:solidFill>
                <a:effectLst/>
                <a:latin typeface="PT Sans" panose="020B0503020203020204" pitchFamily="34" charset="0"/>
              </a:rPr>
              <a:t>mindset</a:t>
            </a:r>
            <a:r>
              <a:rPr lang="nl-NL" b="0" i="0" dirty="0">
                <a:solidFill>
                  <a:srgbClr val="222222"/>
                </a:solidFill>
                <a:effectLst/>
                <a:latin typeface="PT Sans" panose="020B0503020203020204" pitchFamily="34" charset="0"/>
              </a:rPr>
              <a:t> beperkt je prestaties. Het werkt destructief op de gedachten en leidt tot slechte leermethoden. </a:t>
            </a:r>
            <a:br>
              <a:rPr lang="nl-NL" dirty="0"/>
            </a:br>
            <a:r>
              <a:rPr lang="nl-NL" b="0" i="0" dirty="0">
                <a:solidFill>
                  <a:srgbClr val="222222"/>
                </a:solidFill>
                <a:effectLst/>
                <a:latin typeface="PT Sans" panose="020B0503020203020204" pitchFamily="34" charset="0"/>
              </a:rPr>
              <a:t>Bij de </a:t>
            </a:r>
            <a:r>
              <a:rPr lang="nl-NL" b="0" i="0" dirty="0" err="1">
                <a:solidFill>
                  <a:srgbClr val="222222"/>
                </a:solidFill>
                <a:effectLst/>
                <a:latin typeface="PT Sans" panose="020B0503020203020204" pitchFamily="34" charset="0"/>
              </a:rPr>
              <a:t>growth</a:t>
            </a:r>
            <a:r>
              <a:rPr lang="nl-NL" b="0" i="0" dirty="0">
                <a:solidFill>
                  <a:srgbClr val="222222"/>
                </a:solidFill>
                <a:effectLst/>
                <a:latin typeface="PT Sans" panose="020B0503020203020204" pitchFamily="34" charset="0"/>
              </a:rPr>
              <a:t> </a:t>
            </a:r>
            <a:r>
              <a:rPr lang="nl-NL" b="0" i="0" dirty="0" err="1">
                <a:solidFill>
                  <a:srgbClr val="222222"/>
                </a:solidFill>
                <a:effectLst/>
                <a:latin typeface="PT Sans" panose="020B0503020203020204" pitchFamily="34" charset="0"/>
              </a:rPr>
              <a:t>mindset</a:t>
            </a:r>
            <a:r>
              <a:rPr lang="nl-NL" b="0" i="0" dirty="0">
                <a:solidFill>
                  <a:srgbClr val="222222"/>
                </a:solidFill>
                <a:effectLst/>
                <a:latin typeface="PT Sans" panose="020B0503020203020204" pitchFamily="34" charset="0"/>
              </a:rPr>
              <a:t> zie je continue mogelijkheden om je intelligentie verder te ontwikkelen. Je bent in staat om te veranderen door te leren en ervaringen op te doen. Een aantal eigenschappen van beide </a:t>
            </a:r>
            <a:r>
              <a:rPr lang="nl-NL" b="0" i="0" dirty="0" err="1">
                <a:solidFill>
                  <a:srgbClr val="222222"/>
                </a:solidFill>
                <a:effectLst/>
                <a:latin typeface="PT Sans" panose="020B0503020203020204" pitchFamily="34" charset="0"/>
              </a:rPr>
              <a:t>mindsets</a:t>
            </a:r>
            <a:r>
              <a:rPr lang="nl-NL" b="0" i="0" dirty="0">
                <a:solidFill>
                  <a:srgbClr val="222222"/>
                </a:solidFill>
                <a:effectLst/>
                <a:latin typeface="PT Sans" panose="020B0503020203020204" pitchFamily="34" charset="0"/>
              </a:rPr>
              <a:t> vind je terug in onderstaand schema.</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20</a:t>
            </a:fld>
            <a:endParaRPr lang="nl-NL"/>
          </a:p>
        </p:txBody>
      </p:sp>
    </p:spTree>
    <p:extLst>
      <p:ext uri="{BB962C8B-B14F-4D97-AF65-F5344CB8AC3E}">
        <p14:creationId xmlns:p14="http://schemas.microsoft.com/office/powerpoint/2010/main" val="156613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PT Sans" panose="020B0503020203020204" pitchFamily="34" charset="0"/>
              </a:rPr>
              <a:t>De Zelfdeterminatietheorie (ZDT) maakt onderscheid tussen intrinsieke- en extrinsieke motivatie. Bij intrinsieke motivatie leert de leerling omdat hij/zij daadwerkelijk geïnteresseerd is en echt iets willen weten of kunnen. Bij extrinsieke motivatie leert de leerling omdat er externe druk is en niet omdat de leerstof interessant is. Extrinsieke motivatie wordt verder in drie groepen verdeeld: het persoonlijk belang (persoonlijke waarde, relevantie en zinvolheid), de interne verplichting (schuld, schaamte, angst en trots) en externe verplichting (verwachting, beloning en straf). En hoewel het niet nodig is altijd te streven naar intrinsieke motivatie is dat wel de motivatievorm met het grootste succes. Intrinsieke motivatie is volgens </a:t>
            </a:r>
            <a:r>
              <a:rPr lang="nl-NL" b="0" i="0" dirty="0" err="1">
                <a:solidFill>
                  <a:srgbClr val="222222"/>
                </a:solidFill>
                <a:effectLst/>
                <a:latin typeface="PT Sans" panose="020B0503020203020204" pitchFamily="34" charset="0"/>
              </a:rPr>
              <a:t>Deci</a:t>
            </a:r>
            <a:r>
              <a:rPr lang="nl-NL" b="0" i="0" dirty="0">
                <a:solidFill>
                  <a:srgbClr val="222222"/>
                </a:solidFill>
                <a:effectLst/>
                <a:latin typeface="PT Sans" panose="020B0503020203020204" pitchFamily="34" charset="0"/>
              </a:rPr>
              <a:t> en Ryan sterk te bevorderen als er voldoende aandacht is voor drie psychologische basisbehoeften van de mens. Dit zijn: </a:t>
            </a:r>
            <a:r>
              <a:rPr lang="nl-NL" b="0" i="1" dirty="0">
                <a:solidFill>
                  <a:srgbClr val="222222"/>
                </a:solidFill>
                <a:effectLst/>
                <a:latin typeface="PT Sans" panose="020B0503020203020204" pitchFamily="34" charset="0"/>
              </a:rPr>
              <a:t>autonomie </a:t>
            </a:r>
            <a:r>
              <a:rPr lang="nl-NL" b="0" i="0" dirty="0">
                <a:solidFill>
                  <a:srgbClr val="222222"/>
                </a:solidFill>
                <a:effectLst/>
                <a:latin typeface="PT Sans" panose="020B0503020203020204" pitchFamily="34" charset="0"/>
              </a:rPr>
              <a:t>(zelfbepaling), </a:t>
            </a:r>
            <a:r>
              <a:rPr lang="nl-NL" b="0" i="1" dirty="0">
                <a:solidFill>
                  <a:srgbClr val="222222"/>
                </a:solidFill>
                <a:effectLst/>
                <a:latin typeface="PT Sans" panose="020B0503020203020204" pitchFamily="34" charset="0"/>
              </a:rPr>
              <a:t>relatie/sociale verbondenheid</a:t>
            </a:r>
            <a:r>
              <a:rPr lang="nl-NL" b="0" i="0" dirty="0">
                <a:solidFill>
                  <a:srgbClr val="222222"/>
                </a:solidFill>
                <a:effectLst/>
                <a:latin typeface="PT Sans" panose="020B0503020203020204" pitchFamily="34" charset="0"/>
              </a:rPr>
              <a:t> (ergens bij horen of gewaardeerd te voelen) en </a:t>
            </a:r>
            <a:r>
              <a:rPr lang="nl-NL" b="0" i="1" dirty="0">
                <a:solidFill>
                  <a:srgbClr val="222222"/>
                </a:solidFill>
                <a:effectLst/>
                <a:latin typeface="PT Sans" panose="020B0503020203020204" pitchFamily="34" charset="0"/>
              </a:rPr>
              <a:t>competentie</a:t>
            </a:r>
            <a:r>
              <a:rPr lang="nl-NL" b="0" i="0" dirty="0">
                <a:solidFill>
                  <a:srgbClr val="222222"/>
                </a:solidFill>
                <a:effectLst/>
                <a:latin typeface="PT Sans" panose="020B0503020203020204" pitchFamily="34" charset="0"/>
              </a:rPr>
              <a:t>(gewenste resultaten kunnen behalen, vertrouwen op eigen kunnen). Dit resulteert in de volgende tabel.</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21</a:t>
            </a:fld>
            <a:endParaRPr lang="nl-NL"/>
          </a:p>
        </p:txBody>
      </p:sp>
    </p:spTree>
    <p:extLst>
      <p:ext uri="{BB962C8B-B14F-4D97-AF65-F5344CB8AC3E}">
        <p14:creationId xmlns:p14="http://schemas.microsoft.com/office/powerpoint/2010/main" val="24394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https://aboutcircular.nl/2019/12/06/de-r-en-van-de-circulaire-economie/</a:t>
            </a:r>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4</a:t>
            </a:fld>
            <a:endParaRPr lang="nl-NL"/>
          </a:p>
        </p:txBody>
      </p:sp>
    </p:spTree>
    <p:extLst>
      <p:ext uri="{BB962C8B-B14F-4D97-AF65-F5344CB8AC3E}">
        <p14:creationId xmlns:p14="http://schemas.microsoft.com/office/powerpoint/2010/main" val="350109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5</a:t>
            </a:fld>
            <a:endParaRPr lang="nl-NL"/>
          </a:p>
        </p:txBody>
      </p:sp>
    </p:spTree>
    <p:extLst>
      <p:ext uri="{BB962C8B-B14F-4D97-AF65-F5344CB8AC3E}">
        <p14:creationId xmlns:p14="http://schemas.microsoft.com/office/powerpoint/2010/main" val="68013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7</a:t>
            </a:fld>
            <a:endParaRPr lang="nl-NL"/>
          </a:p>
        </p:txBody>
      </p:sp>
    </p:spTree>
    <p:extLst>
      <p:ext uri="{BB962C8B-B14F-4D97-AF65-F5344CB8AC3E}">
        <p14:creationId xmlns:p14="http://schemas.microsoft.com/office/powerpoint/2010/main" val="43784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8</a:t>
            </a:fld>
            <a:endParaRPr lang="nl-NL"/>
          </a:p>
        </p:txBody>
      </p:sp>
    </p:spTree>
    <p:extLst>
      <p:ext uri="{BB962C8B-B14F-4D97-AF65-F5344CB8AC3E}">
        <p14:creationId xmlns:p14="http://schemas.microsoft.com/office/powerpoint/2010/main" val="255646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kunnen totaal verschillend zijn, alles kan eigenlijk een aanleiding zijn om een businessmodel te beginnen.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9</a:t>
            </a:fld>
            <a:endParaRPr lang="nl-NL"/>
          </a:p>
        </p:txBody>
      </p:sp>
    </p:spTree>
    <p:extLst>
      <p:ext uri="{BB962C8B-B14F-4D97-AF65-F5344CB8AC3E}">
        <p14:creationId xmlns:p14="http://schemas.microsoft.com/office/powerpoint/2010/main" val="223670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10</a:t>
            </a:fld>
            <a:endParaRPr lang="nl-NL"/>
          </a:p>
        </p:txBody>
      </p:sp>
    </p:spTree>
    <p:extLst>
      <p:ext uri="{BB962C8B-B14F-4D97-AF65-F5344CB8AC3E}">
        <p14:creationId xmlns:p14="http://schemas.microsoft.com/office/powerpoint/2010/main" val="65347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11</a:t>
            </a:fld>
            <a:endParaRPr lang="nl-NL"/>
          </a:p>
        </p:txBody>
      </p:sp>
    </p:spTree>
    <p:extLst>
      <p:ext uri="{BB962C8B-B14F-4D97-AF65-F5344CB8AC3E}">
        <p14:creationId xmlns:p14="http://schemas.microsoft.com/office/powerpoint/2010/main" val="219819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Afstudeer artikel uit 2020, (Glas, V) koppelt verschillende behandelde theorieën aan elkaar. </a:t>
            </a:r>
          </a:p>
          <a:p>
            <a:endParaRPr lang="nl-NL" sz="1200" dirty="0"/>
          </a:p>
          <a:p>
            <a:r>
              <a:rPr lang="nl-NL" sz="1200" dirty="0"/>
              <a:t>De drijfveren van (onbewust) gedrag.</a:t>
            </a:r>
          </a:p>
          <a:p>
            <a:pPr marL="342900" indent="-342900">
              <a:buFont typeface="+mj-lt"/>
              <a:buAutoNum type="arabicPeriod"/>
            </a:pPr>
            <a:r>
              <a:rPr lang="nl-NL" sz="1200" dirty="0"/>
              <a:t>Motivatie</a:t>
            </a:r>
          </a:p>
          <a:p>
            <a:pPr marL="342900" indent="-342900">
              <a:buFont typeface="+mj-lt"/>
              <a:buAutoNum type="arabicPeriod"/>
            </a:pPr>
            <a:r>
              <a:rPr lang="nl-NL" sz="1200" dirty="0"/>
              <a:t>Omgeving</a:t>
            </a:r>
          </a:p>
          <a:p>
            <a:pPr marL="342900" indent="-342900">
              <a:buFont typeface="+mj-lt"/>
              <a:buAutoNum type="arabicPeriod"/>
            </a:pPr>
            <a:r>
              <a:rPr lang="nl-NL" sz="1200" dirty="0"/>
              <a:t>Weerstanden</a:t>
            </a:r>
          </a:p>
          <a:p>
            <a:pPr marL="342900" indent="-342900">
              <a:buFont typeface="+mj-lt"/>
              <a:buAutoNum type="arabicPeriod"/>
            </a:pPr>
            <a:r>
              <a:rPr lang="nl-NL" sz="1200" dirty="0"/>
              <a:t>Capaciteit</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13</a:t>
            </a:fld>
            <a:endParaRPr lang="nl-NL"/>
          </a:p>
        </p:txBody>
      </p:sp>
    </p:spTree>
    <p:extLst>
      <p:ext uri="{BB962C8B-B14F-4D97-AF65-F5344CB8AC3E}">
        <p14:creationId xmlns:p14="http://schemas.microsoft.com/office/powerpoint/2010/main" val="1972003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9-11-2022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330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228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99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886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037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556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886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86601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4535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794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9-11-2022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61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68426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9-11-2022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999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9-11-2022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1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584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718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948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C9003CD-D7C8-4BE8-AE87-5610A7F8DDE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6106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9-11-2022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295420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9-11-2022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369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9-11-2022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19631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9-11-2022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92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9-11-2022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1244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077617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9-11-2022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06844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9-11-2022</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60548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9-11-2022</a:t>
            </a:fld>
            <a:endParaRPr lang="nl-NL"/>
          </a:p>
        </p:txBody>
      </p:sp>
    </p:spTree>
    <p:extLst>
      <p:ext uri="{BB962C8B-B14F-4D97-AF65-F5344CB8AC3E}">
        <p14:creationId xmlns:p14="http://schemas.microsoft.com/office/powerpoint/2010/main" val="37568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20781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616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49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8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525416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05A2E72-0A18-482D-BDAA-1322A49C18A6}" type="datetimeFigureOut">
              <a:rPr lang="nl-NL" smtClean="0"/>
              <a:t>9-11-2022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0510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aboutcircular.nl/2019/12/06/de-r-en-van-de-circulaire-economie/" TargetMode="External"/><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9.jpeg"/><Relationship Id="rId5" Type="http://schemas.openxmlformats.org/officeDocument/2006/relationships/hyperlink" Target="." TargetMode="Externa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designabetterbusiness.tools/tool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8B7CFB-4F26-45F6-ABA0-08102D02EE93}"/>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De leefbare stad | les 7 </a:t>
            </a:r>
          </a:p>
        </p:txBody>
      </p:sp>
      <p:sp>
        <p:nvSpPr>
          <p:cNvPr id="4" name="Titel 3">
            <a:extLst>
              <a:ext uri="{FF2B5EF4-FFF2-40B4-BE49-F238E27FC236}">
                <a16:creationId xmlns:a16="http://schemas.microsoft.com/office/drawing/2014/main" id="{3559D6EC-3C97-4E0A-BBAB-2CD5F197CB04}"/>
              </a:ext>
            </a:extLst>
          </p:cNvPr>
          <p:cNvSpPr>
            <a:spLocks noGrp="1"/>
          </p:cNvSpPr>
          <p:nvPr>
            <p:ph type="ctrTitle"/>
          </p:nvPr>
        </p:nvSpPr>
        <p:spPr>
          <a:xfrm>
            <a:off x="371475" y="2824163"/>
            <a:ext cx="7668000" cy="2082553"/>
          </a:xfrm>
        </p:spPr>
        <p:txBody>
          <a:bodyPr wrap="square" anchor="b">
            <a:normAutofit/>
          </a:bodyPr>
          <a:lstStyle/>
          <a:p>
            <a:r>
              <a:rPr lang="nl-NL" dirty="0"/>
              <a:t>Circulaire economie </a:t>
            </a:r>
            <a:br>
              <a:rPr lang="nl-NL" dirty="0"/>
            </a:br>
            <a:endParaRPr lang="nl-NL" dirty="0"/>
          </a:p>
        </p:txBody>
      </p:sp>
    </p:spTree>
    <p:extLst>
      <p:ext uri="{BB962C8B-B14F-4D97-AF65-F5344CB8AC3E}">
        <p14:creationId xmlns:p14="http://schemas.microsoft.com/office/powerpoint/2010/main" val="2008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9D080-A790-AFEA-82C9-C20B748EF4B6}"/>
              </a:ext>
            </a:extLst>
          </p:cNvPr>
          <p:cNvSpPr>
            <a:spLocks noGrp="1"/>
          </p:cNvSpPr>
          <p:nvPr>
            <p:ph type="title"/>
          </p:nvPr>
        </p:nvSpPr>
        <p:spPr/>
        <p:txBody>
          <a:bodyPr/>
          <a:lstStyle/>
          <a:p>
            <a:r>
              <a:rPr lang="nl-NL" dirty="0"/>
              <a:t>5 </a:t>
            </a:r>
            <a:r>
              <a:rPr lang="nl-NL" dirty="0" err="1"/>
              <a:t>bold</a:t>
            </a:r>
            <a:r>
              <a:rPr lang="nl-NL" dirty="0"/>
              <a:t> steps </a:t>
            </a:r>
            <a:r>
              <a:rPr lang="nl-NL" dirty="0" err="1"/>
              <a:t>vision</a:t>
            </a:r>
            <a:endParaRPr lang="nl-NL" dirty="0"/>
          </a:p>
        </p:txBody>
      </p:sp>
      <p:sp>
        <p:nvSpPr>
          <p:cNvPr id="3" name="Tijdelijke aanduiding voor tekst 2">
            <a:extLst>
              <a:ext uri="{FF2B5EF4-FFF2-40B4-BE49-F238E27FC236}">
                <a16:creationId xmlns:a16="http://schemas.microsoft.com/office/drawing/2014/main" id="{60C15269-E405-2EDC-196A-547E90C19CCA}"/>
              </a:ext>
            </a:extLst>
          </p:cNvPr>
          <p:cNvSpPr>
            <a:spLocks noGrp="1"/>
          </p:cNvSpPr>
          <p:nvPr>
            <p:ph type="body" sz="quarter" idx="13"/>
          </p:nvPr>
        </p:nvSpPr>
        <p:spPr/>
        <p:txBody>
          <a:bodyPr/>
          <a:lstStyle/>
          <a:p>
            <a:pPr marL="0" indent="0">
              <a:buNone/>
            </a:pPr>
            <a:r>
              <a:rPr lang="nl-NL" dirty="0"/>
              <a:t>Deze canvas helpt je bij het creëren van een visie en laat direct zien hoe je doormiddel van vijf stappen deze kan bereiken. </a:t>
            </a:r>
          </a:p>
        </p:txBody>
      </p:sp>
      <p:pic>
        <p:nvPicPr>
          <p:cNvPr id="7" name="Tijdelijke aanduiding voor afbeelding 6">
            <a:extLst>
              <a:ext uri="{FF2B5EF4-FFF2-40B4-BE49-F238E27FC236}">
                <a16:creationId xmlns:a16="http://schemas.microsoft.com/office/drawing/2014/main" id="{0718D9EF-A0FF-6D93-7C13-8499EE12FBC9}"/>
              </a:ext>
            </a:extLst>
          </p:cNvPr>
          <p:cNvPicPr>
            <a:picLocks noGrp="1" noChangeAspect="1"/>
          </p:cNvPicPr>
          <p:nvPr>
            <p:ph type="pic" sz="quarter" idx="14"/>
          </p:nvPr>
        </p:nvPicPr>
        <p:blipFill rotWithShape="1">
          <a:blip r:embed="rId3"/>
          <a:srcRect l="18173" t="29261" r="54895" b="25002"/>
          <a:stretch/>
        </p:blipFill>
        <p:spPr>
          <a:xfrm>
            <a:off x="6197298" y="1709738"/>
            <a:ext cx="5623227" cy="3997236"/>
          </a:xfrm>
        </p:spPr>
      </p:pic>
      <p:sp>
        <p:nvSpPr>
          <p:cNvPr id="5" name="Tijdelijke aanduiding voor tekst 4">
            <a:extLst>
              <a:ext uri="{FF2B5EF4-FFF2-40B4-BE49-F238E27FC236}">
                <a16:creationId xmlns:a16="http://schemas.microsoft.com/office/drawing/2014/main" id="{D4D34E62-D936-C091-6011-A614FAA774E0}"/>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8513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9D080-A790-AFEA-82C9-C20B748EF4B6}"/>
              </a:ext>
            </a:extLst>
          </p:cNvPr>
          <p:cNvSpPr>
            <a:spLocks noGrp="1"/>
          </p:cNvSpPr>
          <p:nvPr>
            <p:ph type="title"/>
          </p:nvPr>
        </p:nvSpPr>
        <p:spPr>
          <a:xfrm>
            <a:off x="371476" y="296863"/>
            <a:ext cx="6934932" cy="1160403"/>
          </a:xfrm>
        </p:spPr>
        <p:txBody>
          <a:bodyPr/>
          <a:lstStyle/>
          <a:p>
            <a:r>
              <a:rPr lang="nl-NL" dirty="0"/>
              <a:t>Design Criteria Canvas</a:t>
            </a:r>
          </a:p>
        </p:txBody>
      </p:sp>
      <p:sp>
        <p:nvSpPr>
          <p:cNvPr id="3" name="Tijdelijke aanduiding voor tekst 2">
            <a:extLst>
              <a:ext uri="{FF2B5EF4-FFF2-40B4-BE49-F238E27FC236}">
                <a16:creationId xmlns:a16="http://schemas.microsoft.com/office/drawing/2014/main" id="{60C15269-E405-2EDC-196A-547E90C19CCA}"/>
              </a:ext>
            </a:extLst>
          </p:cNvPr>
          <p:cNvSpPr>
            <a:spLocks noGrp="1"/>
          </p:cNvSpPr>
          <p:nvPr>
            <p:ph type="body" sz="quarter" idx="13"/>
          </p:nvPr>
        </p:nvSpPr>
        <p:spPr/>
        <p:txBody>
          <a:bodyPr/>
          <a:lstStyle/>
          <a:p>
            <a:pPr marL="0" indent="0">
              <a:buNone/>
            </a:pPr>
            <a:r>
              <a:rPr lang="nl-NL" dirty="0"/>
              <a:t>Dit is meer dan enkel kenmerken van een idee. Deze canvas gebruik je na onderzoek/verdieping. Je kan het gebruiken om je visie beter vorm te geven.</a:t>
            </a:r>
          </a:p>
        </p:txBody>
      </p:sp>
      <p:sp>
        <p:nvSpPr>
          <p:cNvPr id="5" name="Tijdelijke aanduiding voor tekst 4">
            <a:extLst>
              <a:ext uri="{FF2B5EF4-FFF2-40B4-BE49-F238E27FC236}">
                <a16:creationId xmlns:a16="http://schemas.microsoft.com/office/drawing/2014/main" id="{D4D34E62-D936-C091-6011-A614FAA774E0}"/>
              </a:ext>
            </a:extLst>
          </p:cNvPr>
          <p:cNvSpPr>
            <a:spLocks noGrp="1"/>
          </p:cNvSpPr>
          <p:nvPr>
            <p:ph type="body" sz="quarter" idx="15"/>
          </p:nvPr>
        </p:nvSpPr>
        <p:spPr/>
        <p:txBody>
          <a:bodyPr/>
          <a:lstStyle/>
          <a:p>
            <a:endParaRPr lang="nl-NL"/>
          </a:p>
        </p:txBody>
      </p:sp>
      <p:pic>
        <p:nvPicPr>
          <p:cNvPr id="9" name="Tijdelijke aanduiding voor afbeelding 8">
            <a:extLst>
              <a:ext uri="{FF2B5EF4-FFF2-40B4-BE49-F238E27FC236}">
                <a16:creationId xmlns:a16="http://schemas.microsoft.com/office/drawing/2014/main" id="{FFE55854-206A-3B42-F728-2FD3074BD853}"/>
              </a:ext>
            </a:extLst>
          </p:cNvPr>
          <p:cNvPicPr>
            <a:picLocks noGrp="1" noChangeAspect="1"/>
          </p:cNvPicPr>
          <p:nvPr>
            <p:ph type="pic" sz="quarter" idx="14"/>
          </p:nvPr>
        </p:nvPicPr>
        <p:blipFill rotWithShape="1">
          <a:blip r:embed="rId3"/>
          <a:srcRect l="18682" t="29260" r="54785" b="26369"/>
          <a:stretch/>
        </p:blipFill>
        <p:spPr>
          <a:xfrm>
            <a:off x="6197825" y="1709738"/>
            <a:ext cx="5622700" cy="3936150"/>
          </a:xfrm>
        </p:spPr>
      </p:pic>
    </p:spTree>
    <p:extLst>
      <p:ext uri="{BB962C8B-B14F-4D97-AF65-F5344CB8AC3E}">
        <p14:creationId xmlns:p14="http://schemas.microsoft.com/office/powerpoint/2010/main" val="157068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BF52A-4C7B-7DFD-7A9C-89E4C78176E2}"/>
              </a:ext>
            </a:extLst>
          </p:cNvPr>
          <p:cNvSpPr>
            <a:spLocks noGrp="1"/>
          </p:cNvSpPr>
          <p:nvPr>
            <p:ph type="title"/>
          </p:nvPr>
        </p:nvSpPr>
        <p:spPr/>
        <p:txBody>
          <a:bodyPr/>
          <a:lstStyle/>
          <a:p>
            <a:r>
              <a:rPr lang="nl-NL"/>
              <a:t>Storytelling canvas</a:t>
            </a:r>
          </a:p>
        </p:txBody>
      </p:sp>
      <p:pic>
        <p:nvPicPr>
          <p:cNvPr id="7" name="Tijdelijke aanduiding voor afbeelding 6">
            <a:extLst>
              <a:ext uri="{FF2B5EF4-FFF2-40B4-BE49-F238E27FC236}">
                <a16:creationId xmlns:a16="http://schemas.microsoft.com/office/drawing/2014/main" id="{5EA51038-7149-11AA-AF06-7D282303A84A}"/>
              </a:ext>
            </a:extLst>
          </p:cNvPr>
          <p:cNvPicPr>
            <a:picLocks noGrp="1" noChangeAspect="1"/>
          </p:cNvPicPr>
          <p:nvPr>
            <p:ph type="pic" sz="quarter" idx="14"/>
          </p:nvPr>
        </p:nvPicPr>
        <p:blipFill rotWithShape="1">
          <a:blip r:embed="rId2"/>
          <a:srcRect l="18027" t="26015" r="54586" b="28838"/>
          <a:stretch/>
        </p:blipFill>
        <p:spPr>
          <a:xfrm>
            <a:off x="1984959" y="1034511"/>
            <a:ext cx="8050631" cy="5555275"/>
          </a:xfrm>
        </p:spPr>
      </p:pic>
      <p:sp>
        <p:nvSpPr>
          <p:cNvPr id="5" name="Tijdelijke aanduiding voor tekst 4">
            <a:extLst>
              <a:ext uri="{FF2B5EF4-FFF2-40B4-BE49-F238E27FC236}">
                <a16:creationId xmlns:a16="http://schemas.microsoft.com/office/drawing/2014/main" id="{153A72F4-70F6-8150-0045-A7CE47665EC2}"/>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11983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3983D8-65BB-5EEF-AAF2-F89AD0649118}"/>
              </a:ext>
            </a:extLst>
          </p:cNvPr>
          <p:cNvSpPr>
            <a:spLocks noGrp="1"/>
          </p:cNvSpPr>
          <p:nvPr>
            <p:ph type="title"/>
          </p:nvPr>
        </p:nvSpPr>
        <p:spPr>
          <a:xfrm>
            <a:off x="371476" y="296863"/>
            <a:ext cx="10260000" cy="1160403"/>
          </a:xfrm>
        </p:spPr>
        <p:txBody>
          <a:bodyPr anchor="t">
            <a:normAutofit/>
          </a:bodyPr>
          <a:lstStyle/>
          <a:p>
            <a:r>
              <a:rPr lang="nl-NL" dirty="0"/>
              <a:t>4. Motivatie theorieën</a:t>
            </a:r>
          </a:p>
        </p:txBody>
      </p:sp>
      <p:pic>
        <p:nvPicPr>
          <p:cNvPr id="3074" name="Picture 2" descr="3 tips voor gedragsbeïnvloeding in de strijd tegen zwerfafval | Service  Management">
            <a:extLst>
              <a:ext uri="{FF2B5EF4-FFF2-40B4-BE49-F238E27FC236}">
                <a16:creationId xmlns:a16="http://schemas.microsoft.com/office/drawing/2014/main" id="{B1C2080E-0D8D-CA16-FC05-AB913731A62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869" r="1" b="18870"/>
          <a:stretch/>
        </p:blipFill>
        <p:spPr bwMode="auto">
          <a:xfrm>
            <a:off x="371475" y="1709738"/>
            <a:ext cx="11449050" cy="4419599"/>
          </a:xfrm>
          <a:prstGeom prst="rect">
            <a:avLst/>
          </a:prstGeom>
          <a:solidFill>
            <a:srgbClr val="FFFFFF"/>
          </a:solidFill>
        </p:spPr>
      </p:pic>
    </p:spTree>
    <p:extLst>
      <p:ext uri="{BB962C8B-B14F-4D97-AF65-F5344CB8AC3E}">
        <p14:creationId xmlns:p14="http://schemas.microsoft.com/office/powerpoint/2010/main" val="77152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EC049-E2B4-5533-A1A5-B0A76A2F33C0}"/>
              </a:ext>
            </a:extLst>
          </p:cNvPr>
          <p:cNvSpPr>
            <a:spLocks noGrp="1"/>
          </p:cNvSpPr>
          <p:nvPr>
            <p:ph type="title"/>
          </p:nvPr>
        </p:nvSpPr>
        <p:spPr/>
        <p:txBody>
          <a:bodyPr/>
          <a:lstStyle/>
          <a:p>
            <a:r>
              <a:rPr lang="nl-NL" dirty="0"/>
              <a:t>Motivatie</a:t>
            </a:r>
          </a:p>
        </p:txBody>
      </p:sp>
      <p:sp>
        <p:nvSpPr>
          <p:cNvPr id="4" name="Tijdelijke aanduiding voor tekst 3">
            <a:extLst>
              <a:ext uri="{FF2B5EF4-FFF2-40B4-BE49-F238E27FC236}">
                <a16:creationId xmlns:a16="http://schemas.microsoft.com/office/drawing/2014/main" id="{BC8C0CCB-33DD-8FCB-5C8E-BE8EA5E2E987}"/>
              </a:ext>
            </a:extLst>
          </p:cNvPr>
          <p:cNvSpPr>
            <a:spLocks noGrp="1"/>
          </p:cNvSpPr>
          <p:nvPr>
            <p:ph type="body" sz="half" idx="2"/>
          </p:nvPr>
        </p:nvSpPr>
        <p:spPr/>
        <p:txBody>
          <a:bodyPr/>
          <a:lstStyle/>
          <a:p>
            <a:r>
              <a:rPr lang="nl-NL" sz="1800" dirty="0"/>
              <a:t>Een belangrijke drijfveer voor gedrag is motivatie. </a:t>
            </a:r>
          </a:p>
          <a:p>
            <a:r>
              <a:rPr lang="nl-NL" sz="1800" dirty="0"/>
              <a:t>Motivatie kan verdeeld worden in onbewust en bewuste motivatie.</a:t>
            </a:r>
          </a:p>
          <a:p>
            <a:endParaRPr lang="nl-NL" sz="1800" dirty="0"/>
          </a:p>
          <a:p>
            <a:endParaRPr lang="nl-NL" sz="1800" dirty="0"/>
          </a:p>
          <a:p>
            <a:r>
              <a:rPr lang="nl-NL" sz="1800" b="1" dirty="0"/>
              <a:t>Onbewust</a:t>
            </a:r>
            <a:r>
              <a:rPr lang="nl-NL" sz="1800" dirty="0"/>
              <a:t> komt door emoties en impulsen</a:t>
            </a:r>
          </a:p>
          <a:p>
            <a:r>
              <a:rPr lang="nl-NL" sz="1800" b="1" dirty="0"/>
              <a:t>Bewust </a:t>
            </a:r>
            <a:r>
              <a:rPr lang="nl-NL" sz="1800" dirty="0"/>
              <a:t>komt doordacht gedachte proces, waarin wordt gepland en geëvalueerd. </a:t>
            </a:r>
          </a:p>
          <a:p>
            <a:endParaRPr lang="nl-NL" sz="1800" dirty="0"/>
          </a:p>
          <a:p>
            <a:endParaRPr lang="nl-NL" sz="1800" dirty="0"/>
          </a:p>
          <a:p>
            <a:endParaRPr lang="nl-NL" sz="1800" dirty="0"/>
          </a:p>
          <a:p>
            <a:endParaRPr lang="nl-NL" sz="1800" dirty="0"/>
          </a:p>
          <a:p>
            <a:endParaRPr lang="nl-NL" sz="1800" dirty="0"/>
          </a:p>
          <a:p>
            <a:endParaRPr lang="nl-NL" sz="1800" dirty="0"/>
          </a:p>
          <a:p>
            <a:endParaRPr lang="nl-NL" sz="1800" dirty="0"/>
          </a:p>
        </p:txBody>
      </p:sp>
      <p:pic>
        <p:nvPicPr>
          <p:cNvPr id="8196" name="Picture 4" descr="Geen Motivatie? Zo krijg je motivatie als je geen zin hebt | Leventje">
            <a:extLst>
              <a:ext uri="{FF2B5EF4-FFF2-40B4-BE49-F238E27FC236}">
                <a16:creationId xmlns:a16="http://schemas.microsoft.com/office/drawing/2014/main" id="{C08D7285-5B10-A132-8389-04DFFC574D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03198" y="1640027"/>
            <a:ext cx="6815137" cy="357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8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D2AE0-A63B-6CC6-94D8-EAD6F61A259D}"/>
              </a:ext>
            </a:extLst>
          </p:cNvPr>
          <p:cNvSpPr>
            <a:spLocks noGrp="1"/>
          </p:cNvSpPr>
          <p:nvPr>
            <p:ph type="title"/>
          </p:nvPr>
        </p:nvSpPr>
        <p:spPr>
          <a:xfrm>
            <a:off x="371476" y="296863"/>
            <a:ext cx="10108030" cy="1160403"/>
          </a:xfrm>
        </p:spPr>
        <p:txBody>
          <a:bodyPr anchor="t">
            <a:normAutofit/>
          </a:bodyPr>
          <a:lstStyle/>
          <a:p>
            <a:r>
              <a:rPr lang="nl-NL" dirty="0"/>
              <a:t>Motivatietheorieën</a:t>
            </a:r>
          </a:p>
        </p:txBody>
      </p:sp>
      <p:pic>
        <p:nvPicPr>
          <p:cNvPr id="2050" name="Picture 2">
            <a:extLst>
              <a:ext uri="{FF2B5EF4-FFF2-40B4-BE49-F238E27FC236}">
                <a16:creationId xmlns:a16="http://schemas.microsoft.com/office/drawing/2014/main" id="{3A8445FB-7F3F-7C78-9619-C64BB1DF62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8055" y="1624678"/>
            <a:ext cx="9555890" cy="4419599"/>
          </a:xfrm>
          <a:prstGeom prst="rect">
            <a:avLst/>
          </a:prstGeom>
          <a:solidFill>
            <a:srgbClr val="FFFFFF"/>
          </a:solidFill>
        </p:spPr>
      </p:pic>
    </p:spTree>
    <p:extLst>
      <p:ext uri="{BB962C8B-B14F-4D97-AF65-F5344CB8AC3E}">
        <p14:creationId xmlns:p14="http://schemas.microsoft.com/office/powerpoint/2010/main" val="364364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73337BC-78F2-73E6-3409-8EA8B9C78D63}"/>
              </a:ext>
            </a:extLst>
          </p:cNvPr>
          <p:cNvSpPr>
            <a:spLocks noGrp="1"/>
          </p:cNvSpPr>
          <p:nvPr>
            <p:ph type="title"/>
          </p:nvPr>
        </p:nvSpPr>
        <p:spPr/>
        <p:txBody>
          <a:bodyPr/>
          <a:lstStyle/>
          <a:p>
            <a:r>
              <a:rPr lang="nl-NL" dirty="0"/>
              <a:t>Pyramide van </a:t>
            </a:r>
            <a:r>
              <a:rPr lang="nl-NL" dirty="0" err="1"/>
              <a:t>maslow</a:t>
            </a:r>
            <a:endParaRPr lang="nl-NL" dirty="0"/>
          </a:p>
        </p:txBody>
      </p:sp>
      <p:sp>
        <p:nvSpPr>
          <p:cNvPr id="9" name="Tijdelijke aanduiding voor tekst 8">
            <a:extLst>
              <a:ext uri="{FF2B5EF4-FFF2-40B4-BE49-F238E27FC236}">
                <a16:creationId xmlns:a16="http://schemas.microsoft.com/office/drawing/2014/main" id="{961C1797-351C-A49E-4485-F68E620721FA}"/>
              </a:ext>
            </a:extLst>
          </p:cNvPr>
          <p:cNvSpPr>
            <a:spLocks noGrp="1"/>
          </p:cNvSpPr>
          <p:nvPr>
            <p:ph type="body" sz="quarter" idx="13"/>
          </p:nvPr>
        </p:nvSpPr>
        <p:spPr/>
        <p:txBody>
          <a:bodyPr/>
          <a:lstStyle/>
          <a:p>
            <a:pPr marL="0" indent="0">
              <a:buNone/>
            </a:pPr>
            <a:r>
              <a:rPr lang="nl-NL" dirty="0"/>
              <a:t>De behoefte </a:t>
            </a:r>
            <a:r>
              <a:rPr lang="nl-NL" dirty="0" err="1"/>
              <a:t>pyramide</a:t>
            </a:r>
            <a:r>
              <a:rPr lang="nl-NL" dirty="0"/>
              <a:t> van Maslow gaat ervan uit dat een mens eerst zijn basisbehoeften vervult, voordat hij aan hogere behoeften toekomt.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3076" name="Picture 4" descr="Piramide van Maslow - Chi-An">
            <a:extLst>
              <a:ext uri="{FF2B5EF4-FFF2-40B4-BE49-F238E27FC236}">
                <a16:creationId xmlns:a16="http://schemas.microsoft.com/office/drawing/2014/main" id="{2B1EE45E-AA8D-1C07-81DB-D0523E9E080E}"/>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849" r="184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89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73337BC-78F2-73E6-3409-8EA8B9C78D63}"/>
              </a:ext>
            </a:extLst>
          </p:cNvPr>
          <p:cNvSpPr>
            <a:spLocks noGrp="1"/>
          </p:cNvSpPr>
          <p:nvPr>
            <p:ph type="title"/>
          </p:nvPr>
        </p:nvSpPr>
        <p:spPr>
          <a:xfrm>
            <a:off x="371476" y="296863"/>
            <a:ext cx="10108030" cy="1160403"/>
          </a:xfrm>
        </p:spPr>
        <p:txBody>
          <a:bodyPr anchor="t">
            <a:normAutofit/>
          </a:bodyPr>
          <a:lstStyle/>
          <a:p>
            <a:r>
              <a:rPr lang="nl-NL" dirty="0"/>
              <a:t>Verwachtingstheorie </a:t>
            </a:r>
          </a:p>
        </p:txBody>
      </p:sp>
      <p:sp>
        <p:nvSpPr>
          <p:cNvPr id="9" name="Tijdelijke aanduiding voor tekst 8">
            <a:extLst>
              <a:ext uri="{FF2B5EF4-FFF2-40B4-BE49-F238E27FC236}">
                <a16:creationId xmlns:a16="http://schemas.microsoft.com/office/drawing/2014/main" id="{961C1797-351C-A49E-4485-F68E620721FA}"/>
              </a:ext>
            </a:extLst>
          </p:cNvPr>
          <p:cNvSpPr>
            <a:spLocks noGrp="1"/>
          </p:cNvSpPr>
          <p:nvPr>
            <p:ph sz="half" idx="1"/>
          </p:nvPr>
        </p:nvSpPr>
        <p:spPr>
          <a:xfrm>
            <a:off x="838200" y="1825625"/>
            <a:ext cx="5181600" cy="4351338"/>
          </a:xfrm>
        </p:spPr>
        <p:txBody>
          <a:bodyPr>
            <a:normAutofit/>
          </a:bodyPr>
          <a:lstStyle/>
          <a:p>
            <a:pPr marL="0" indent="0">
              <a:spcAft>
                <a:spcPts val="600"/>
              </a:spcAft>
              <a:buNone/>
            </a:pPr>
            <a:r>
              <a:rPr lang="nl-NL" dirty="0"/>
              <a:t>Als je laag scoort op iets is de motivatie ook laag. </a:t>
            </a:r>
            <a:endParaRPr lang="nl-NL"/>
          </a:p>
          <a:p>
            <a:pPr marL="0" indent="0">
              <a:spcAft>
                <a:spcPts val="600"/>
              </a:spcAft>
              <a:buNone/>
            </a:pPr>
            <a:br>
              <a:rPr lang="nl-NL" dirty="0"/>
            </a:br>
            <a:r>
              <a:rPr lang="nl-NL" dirty="0"/>
              <a:t>Met een hoge motivatie </a:t>
            </a:r>
            <a:r>
              <a:rPr lang="nl-NL" b="1" dirty="0"/>
              <a:t>verwacht</a:t>
            </a:r>
            <a:r>
              <a:rPr lang="nl-NL" dirty="0"/>
              <a:t> je dat je extra inzet iets oplevert. Als de </a:t>
            </a:r>
            <a:r>
              <a:rPr lang="nl-NL" b="1" dirty="0"/>
              <a:t>beloning</a:t>
            </a:r>
            <a:r>
              <a:rPr lang="nl-NL" dirty="0"/>
              <a:t> interessant is hecht iemand er meer </a:t>
            </a:r>
            <a:r>
              <a:rPr lang="nl-NL" b="1" dirty="0"/>
              <a:t>waarde</a:t>
            </a:r>
            <a:r>
              <a:rPr lang="nl-NL" dirty="0"/>
              <a:t> aan. </a:t>
            </a:r>
            <a:endParaRPr lang="nl-NL"/>
          </a:p>
          <a:p>
            <a:pPr marL="0" indent="0">
              <a:spcAft>
                <a:spcPts val="600"/>
              </a:spcAft>
              <a:buNone/>
            </a:pPr>
            <a:endParaRPr lang="nl-NL"/>
          </a:p>
          <a:p>
            <a:pPr marL="0" indent="0">
              <a:spcAft>
                <a:spcPts val="600"/>
              </a:spcAft>
              <a:buNone/>
            </a:pPr>
            <a:r>
              <a:rPr lang="nl-NL" dirty="0"/>
              <a:t>Motivatie wordt gevormd door </a:t>
            </a:r>
            <a:endParaRPr lang="nl-NL"/>
          </a:p>
          <a:p>
            <a:pPr marL="0" indent="0">
              <a:spcAft>
                <a:spcPts val="600"/>
              </a:spcAft>
              <a:buNone/>
            </a:pPr>
            <a:r>
              <a:rPr lang="nl-NL" dirty="0"/>
              <a:t>verwachting &amp; beloning &amp; waarde </a:t>
            </a:r>
            <a:endParaRPr lang="nl-NL"/>
          </a:p>
        </p:txBody>
      </p:sp>
      <p:pic>
        <p:nvPicPr>
          <p:cNvPr id="4098" name="Picture 2" descr="Components of Expectancy Theory Stock Illustration - Illustration of  cognitive, 1052: 121518075">
            <a:extLst>
              <a:ext uri="{FF2B5EF4-FFF2-40B4-BE49-F238E27FC236}">
                <a16:creationId xmlns:a16="http://schemas.microsoft.com/office/drawing/2014/main" id="{B5604CA2-22B0-A00D-4F43-C0A15E85307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2874296"/>
            <a:ext cx="5181600" cy="2253996"/>
          </a:xfrm>
          <a:prstGeom prst="rect">
            <a:avLst/>
          </a:prstGeom>
          <a:solidFill>
            <a:srgbClr val="FFFFFF"/>
          </a:solidFill>
        </p:spPr>
      </p:pic>
    </p:spTree>
    <p:extLst>
      <p:ext uri="{BB962C8B-B14F-4D97-AF65-F5344CB8AC3E}">
        <p14:creationId xmlns:p14="http://schemas.microsoft.com/office/powerpoint/2010/main" val="382780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345DD-DE51-58D3-571A-DC0E855573FF}"/>
              </a:ext>
            </a:extLst>
          </p:cNvPr>
          <p:cNvSpPr>
            <a:spLocks noGrp="1"/>
          </p:cNvSpPr>
          <p:nvPr>
            <p:ph type="title"/>
          </p:nvPr>
        </p:nvSpPr>
        <p:spPr>
          <a:xfrm>
            <a:off x="609601" y="273051"/>
            <a:ext cx="4011084" cy="1162050"/>
          </a:xfrm>
        </p:spPr>
        <p:txBody>
          <a:bodyPr/>
          <a:lstStyle/>
          <a:p>
            <a:r>
              <a:rPr lang="nl-NL" dirty="0"/>
              <a:t>Attributie theorie</a:t>
            </a:r>
          </a:p>
        </p:txBody>
      </p:sp>
      <p:sp>
        <p:nvSpPr>
          <p:cNvPr id="4" name="Tijdelijke aanduiding voor tekst 3">
            <a:extLst>
              <a:ext uri="{FF2B5EF4-FFF2-40B4-BE49-F238E27FC236}">
                <a16:creationId xmlns:a16="http://schemas.microsoft.com/office/drawing/2014/main" id="{364D487C-4BDC-CDDC-3C09-4B6480DAC179}"/>
              </a:ext>
            </a:extLst>
          </p:cNvPr>
          <p:cNvSpPr>
            <a:spLocks noGrp="1"/>
          </p:cNvSpPr>
          <p:nvPr>
            <p:ph type="body" sz="half" idx="2"/>
          </p:nvPr>
        </p:nvSpPr>
        <p:spPr/>
        <p:txBody>
          <a:bodyPr/>
          <a:lstStyle/>
          <a:p>
            <a:r>
              <a:rPr lang="nl-NL" dirty="0"/>
              <a:t>Dit is een theorie uit de sociale psychologie die de wijze waarop mensen het gedrag van zichzelf en van anderen verklaren in termen van oorzaak en gevolg. </a:t>
            </a:r>
          </a:p>
          <a:p>
            <a:endParaRPr lang="nl-NL" dirty="0"/>
          </a:p>
          <a:p>
            <a:r>
              <a:rPr lang="nl-NL" dirty="0"/>
              <a:t>Bij stabiele attributie is de oorzaak steeds aanwezig. </a:t>
            </a:r>
          </a:p>
          <a:p>
            <a:endParaRPr lang="nl-NL" dirty="0"/>
          </a:p>
          <a:p>
            <a:r>
              <a:rPr lang="nl-NL" dirty="0"/>
              <a:t>Bij de instabiele attributie is het variabel.</a:t>
            </a:r>
          </a:p>
        </p:txBody>
      </p:sp>
      <p:pic>
        <p:nvPicPr>
          <p:cNvPr id="1026" name="Picture 2" descr="Attributiepatronen en het nemen van verantwoordelijkheid - Associatie voor  Coaching">
            <a:extLst>
              <a:ext uri="{FF2B5EF4-FFF2-40B4-BE49-F238E27FC236}">
                <a16:creationId xmlns:a16="http://schemas.microsoft.com/office/drawing/2014/main" id="{995D3D8D-22AF-7D56-4A49-D8DDEEE33B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01371" y="1788627"/>
            <a:ext cx="6815137" cy="306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6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0B919-285A-75FA-9906-3F6F7CD6C9BE}"/>
              </a:ext>
            </a:extLst>
          </p:cNvPr>
          <p:cNvSpPr>
            <a:spLocks noGrp="1"/>
          </p:cNvSpPr>
          <p:nvPr>
            <p:ph type="title"/>
          </p:nvPr>
        </p:nvSpPr>
        <p:spPr/>
        <p:txBody>
          <a:bodyPr/>
          <a:lstStyle/>
          <a:p>
            <a:r>
              <a:rPr lang="nl-NL" dirty="0"/>
              <a:t>Flow theorie</a:t>
            </a:r>
          </a:p>
        </p:txBody>
      </p:sp>
      <p:pic>
        <p:nvPicPr>
          <p:cNvPr id="5122" name="Picture 2" descr="Flow: zo bereik je een staat van flow - Use Your Talents">
            <a:extLst>
              <a:ext uri="{FF2B5EF4-FFF2-40B4-BE49-F238E27FC236}">
                <a16:creationId xmlns:a16="http://schemas.microsoft.com/office/drawing/2014/main" id="{2485755F-7534-4C17-7429-DAAEFF4C69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11702" y="911837"/>
            <a:ext cx="5214327" cy="521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Vandaag/deze week</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a:xfrm>
            <a:off x="371475" y="1709739"/>
            <a:ext cx="5803902" cy="3934924"/>
          </a:xfrm>
        </p:spPr>
        <p:txBody>
          <a:bodyPr/>
          <a:lstStyle/>
          <a:p>
            <a:r>
              <a:rPr lang="nl-NL" dirty="0"/>
              <a:t>Periode overzicht</a:t>
            </a:r>
          </a:p>
          <a:p>
            <a:r>
              <a:rPr lang="nl-NL" dirty="0"/>
              <a:t>Herhaling</a:t>
            </a:r>
          </a:p>
          <a:p>
            <a:r>
              <a:rPr lang="nl-NL" dirty="0"/>
              <a:t>Design thinking</a:t>
            </a:r>
          </a:p>
          <a:p>
            <a:r>
              <a:rPr lang="nl-NL" dirty="0"/>
              <a:t>Motivatie theorieën </a:t>
            </a:r>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2"/>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938441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4EA94-C4BB-A041-ADFD-CE1590E77ADF}"/>
              </a:ext>
            </a:extLst>
          </p:cNvPr>
          <p:cNvSpPr>
            <a:spLocks noGrp="1"/>
          </p:cNvSpPr>
          <p:nvPr>
            <p:ph type="title"/>
          </p:nvPr>
        </p:nvSpPr>
        <p:spPr/>
        <p:txBody>
          <a:bodyPr/>
          <a:lstStyle/>
          <a:p>
            <a:r>
              <a:rPr lang="nl-NL" dirty="0" err="1"/>
              <a:t>Fixed</a:t>
            </a:r>
            <a:r>
              <a:rPr lang="nl-NL" dirty="0"/>
              <a:t> </a:t>
            </a:r>
            <a:r>
              <a:rPr lang="nl-NL" dirty="0" err="1"/>
              <a:t>and</a:t>
            </a:r>
            <a:r>
              <a:rPr lang="nl-NL" dirty="0"/>
              <a:t> </a:t>
            </a:r>
            <a:r>
              <a:rPr lang="nl-NL" dirty="0" err="1"/>
              <a:t>Growth</a:t>
            </a:r>
            <a:r>
              <a:rPr lang="nl-NL" dirty="0"/>
              <a:t> </a:t>
            </a:r>
            <a:r>
              <a:rPr lang="nl-NL" dirty="0" err="1"/>
              <a:t>mindset</a:t>
            </a:r>
            <a:endParaRPr lang="nl-NL" dirty="0"/>
          </a:p>
        </p:txBody>
      </p:sp>
      <p:pic>
        <p:nvPicPr>
          <p:cNvPr id="6146" name="Picture 2">
            <a:extLst>
              <a:ext uri="{FF2B5EF4-FFF2-40B4-BE49-F238E27FC236}">
                <a16:creationId xmlns:a16="http://schemas.microsoft.com/office/drawing/2014/main" id="{FB158445-DD4C-6D70-642F-C18F1DFD75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02829" y="273050"/>
            <a:ext cx="4144004"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2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D65A0-8BB7-92EF-9BF7-CD82929C2C41}"/>
              </a:ext>
            </a:extLst>
          </p:cNvPr>
          <p:cNvSpPr>
            <a:spLocks noGrp="1"/>
          </p:cNvSpPr>
          <p:nvPr>
            <p:ph type="title"/>
          </p:nvPr>
        </p:nvSpPr>
        <p:spPr/>
        <p:txBody>
          <a:bodyPr/>
          <a:lstStyle/>
          <a:p>
            <a:r>
              <a:rPr lang="nl-NL" dirty="0"/>
              <a:t>Zelfdeterminatietheorie</a:t>
            </a:r>
          </a:p>
        </p:txBody>
      </p:sp>
      <p:sp>
        <p:nvSpPr>
          <p:cNvPr id="4" name="Tijdelijke aanduiding voor tekst 3">
            <a:extLst>
              <a:ext uri="{FF2B5EF4-FFF2-40B4-BE49-F238E27FC236}">
                <a16:creationId xmlns:a16="http://schemas.microsoft.com/office/drawing/2014/main" id="{262EF054-2810-7B4F-0EE5-055D3310A9AF}"/>
              </a:ext>
            </a:extLst>
          </p:cNvPr>
          <p:cNvSpPr>
            <a:spLocks noGrp="1"/>
          </p:cNvSpPr>
          <p:nvPr>
            <p:ph type="body" sz="half" idx="2"/>
          </p:nvPr>
        </p:nvSpPr>
        <p:spPr/>
        <p:txBody>
          <a:bodyPr/>
          <a:lstStyle/>
          <a:p>
            <a:r>
              <a:rPr lang="nl-NL" dirty="0"/>
              <a:t>Momenteel is de Zelfdeterminatietheorie van </a:t>
            </a:r>
            <a:r>
              <a:rPr lang="nl-NL" dirty="0" err="1"/>
              <a:t>Deci</a:t>
            </a:r>
            <a:r>
              <a:rPr lang="nl-NL" dirty="0"/>
              <a:t> en Ryan de meest gebruikte onderliggende theorie om motivatieproblemen te begrijpen en er ook ander gedrag op te ontwikkelen.</a:t>
            </a:r>
          </a:p>
        </p:txBody>
      </p:sp>
      <p:pic>
        <p:nvPicPr>
          <p:cNvPr id="7170" name="Picture 2">
            <a:extLst>
              <a:ext uri="{FF2B5EF4-FFF2-40B4-BE49-F238E27FC236}">
                <a16:creationId xmlns:a16="http://schemas.microsoft.com/office/drawing/2014/main" id="{47BE0B3E-E8B6-AC03-598B-F0FE5058FB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7262" y="2019684"/>
            <a:ext cx="6815137" cy="308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0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90461" y="1219199"/>
            <a:ext cx="5064292" cy="4419599"/>
          </a:xfrm>
        </p:spPr>
        <p:txBody>
          <a:bodyPr/>
          <a:lstStyle/>
          <a:p>
            <a:pPr marL="0" indent="0">
              <a:buNone/>
            </a:pPr>
            <a:r>
              <a:rPr lang="nl-NL" sz="1600" dirty="0"/>
              <a:t>Deze periode gaan we ons bezighouden met gedragsverandering en een breder beeld krijgen van de economie. </a:t>
            </a:r>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extLst>
              <p:ext uri="{D42A27DB-BD31-4B8C-83A1-F6EECF244321}">
                <p14:modId xmlns:p14="http://schemas.microsoft.com/office/powerpoint/2010/main" val="3933138079"/>
              </p:ext>
            </p:extLst>
          </p:nvPr>
        </p:nvGraphicFramePr>
        <p:xfrm>
          <a:off x="390461" y="1219199"/>
          <a:ext cx="11663887" cy="5252440"/>
        </p:xfrm>
        <a:graphic>
          <a:graphicData uri="http://schemas.openxmlformats.org/drawingml/2006/table">
            <a:tbl>
              <a:tblPr firstRow="1" bandRow="1">
                <a:tableStyleId>{073A0DAA-6AF3-43AB-8588-CEC1D06C72B9}</a:tableStyleId>
              </a:tblPr>
              <a:tblGrid>
                <a:gridCol w="2064375">
                  <a:extLst>
                    <a:ext uri="{9D8B030D-6E8A-4147-A177-3AD203B41FA5}">
                      <a16:colId xmlns:a16="http://schemas.microsoft.com/office/drawing/2014/main" val="2062163223"/>
                    </a:ext>
                  </a:extLst>
                </a:gridCol>
                <a:gridCol w="9599512">
                  <a:extLst>
                    <a:ext uri="{9D8B030D-6E8A-4147-A177-3AD203B41FA5}">
                      <a16:colId xmlns:a16="http://schemas.microsoft.com/office/drawing/2014/main" val="2009212913"/>
                    </a:ext>
                  </a:extLst>
                </a:gridCol>
              </a:tblGrid>
              <a:tr h="373832">
                <a:tc>
                  <a:txBody>
                    <a:bodyPr/>
                    <a:lstStyle/>
                    <a:p>
                      <a:r>
                        <a:rPr lang="nl-NL" dirty="0"/>
                        <a:t>Week</a:t>
                      </a:r>
                    </a:p>
                  </a:txBody>
                  <a:tcPr/>
                </a:tc>
                <a:tc>
                  <a:txBody>
                    <a:bodyPr/>
                    <a:lstStyle/>
                    <a:p>
                      <a:r>
                        <a:rPr lang="nl-NL" dirty="0"/>
                        <a:t>Onderwerp(en)</a:t>
                      </a:r>
                    </a:p>
                  </a:txBody>
                  <a:tcPr/>
                </a:tc>
                <a:extLst>
                  <a:ext uri="{0D108BD9-81ED-4DB2-BD59-A6C34878D82A}">
                    <a16:rowId xmlns:a16="http://schemas.microsoft.com/office/drawing/2014/main" val="1608848397"/>
                  </a:ext>
                </a:extLst>
              </a:tr>
              <a:tr h="373832">
                <a:tc>
                  <a:txBody>
                    <a:bodyPr/>
                    <a:lstStyle/>
                    <a:p>
                      <a:r>
                        <a:rPr lang="nl-NL" sz="1400" dirty="0"/>
                        <a:t>1.</a:t>
                      </a:r>
                    </a:p>
                  </a:txBody>
                  <a:tcPr/>
                </a:tc>
                <a:tc>
                  <a:txBody>
                    <a:bodyPr/>
                    <a:lstStyle/>
                    <a:p>
                      <a:r>
                        <a:rPr lang="nl-NL" sz="1400" dirty="0"/>
                        <a:t>Introductieweek</a:t>
                      </a:r>
                    </a:p>
                  </a:txBody>
                  <a:tcPr/>
                </a:tc>
                <a:extLst>
                  <a:ext uri="{0D108BD9-81ED-4DB2-BD59-A6C34878D82A}">
                    <a16:rowId xmlns:a16="http://schemas.microsoft.com/office/drawing/2014/main" val="2736395206"/>
                  </a:ext>
                </a:extLst>
              </a:tr>
              <a:tr h="436010">
                <a:tc>
                  <a:txBody>
                    <a:bodyPr/>
                    <a:lstStyle/>
                    <a:p>
                      <a:r>
                        <a:rPr lang="nl-NL" sz="1400" dirty="0"/>
                        <a:t>2. </a:t>
                      </a:r>
                    </a:p>
                  </a:txBody>
                  <a:tcPr/>
                </a:tc>
                <a:tc>
                  <a:txBody>
                    <a:bodyPr/>
                    <a:lstStyle/>
                    <a:p>
                      <a:pPr lvl="0"/>
                      <a:r>
                        <a:rPr lang="nl-NL" sz="1400" dirty="0"/>
                        <a:t>Impact </a:t>
                      </a:r>
                    </a:p>
                    <a:p>
                      <a:pPr lvl="0"/>
                      <a:r>
                        <a:rPr lang="nl-NL" sz="1400" dirty="0"/>
                        <a:t>Gedrag; </a:t>
                      </a:r>
                      <a:r>
                        <a:rPr lang="nl-NL" sz="1100" dirty="0"/>
                        <a:t>vorming van gedrag, normen en waarden</a:t>
                      </a:r>
                      <a:endParaRPr lang="nl-NL" sz="1400" dirty="0"/>
                    </a:p>
                  </a:txBody>
                  <a:tcPr/>
                </a:tc>
                <a:extLst>
                  <a:ext uri="{0D108BD9-81ED-4DB2-BD59-A6C34878D82A}">
                    <a16:rowId xmlns:a16="http://schemas.microsoft.com/office/drawing/2014/main" val="747237772"/>
                  </a:ext>
                </a:extLst>
              </a:tr>
              <a:tr h="496466">
                <a:tc>
                  <a:txBody>
                    <a:bodyPr/>
                    <a:lstStyle/>
                    <a:p>
                      <a:r>
                        <a:rPr lang="nl-NL"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Opdracht nudging; </a:t>
                      </a:r>
                      <a:r>
                        <a:rPr lang="nl-NL" sz="1100" dirty="0"/>
                        <a:t>Design a </a:t>
                      </a:r>
                      <a:r>
                        <a:rPr lang="nl-NL" sz="1100" dirty="0" err="1"/>
                        <a:t>better</a:t>
                      </a:r>
                      <a:r>
                        <a:rPr lang="nl-NL" sz="1100" dirty="0"/>
                        <a:t>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a:t>
                      </a:r>
                      <a:r>
                        <a:rPr lang="nl-NL" sz="1800" dirty="0"/>
                        <a:t>; </a:t>
                      </a:r>
                      <a:r>
                        <a:rPr lang="nl-NL" sz="1100" dirty="0"/>
                        <a:t>vorming van gedrag, Kwaliteiten vervorming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Tools </a:t>
                      </a:r>
                      <a:r>
                        <a:rPr lang="nl-NL" sz="1400" dirty="0" err="1"/>
                        <a:t>circonl</a:t>
                      </a:r>
                      <a:r>
                        <a:rPr lang="nl-NL" sz="1400" dirty="0"/>
                        <a:t> en (</a:t>
                      </a:r>
                      <a:r>
                        <a:rPr lang="nl-NL" sz="1400" dirty="0" err="1"/>
                        <a:t>gedrags</a:t>
                      </a:r>
                      <a:r>
                        <a:rPr lang="nl-NL" sz="1400" dirty="0"/>
                        <a:t>)economie  deel I</a:t>
                      </a:r>
                    </a:p>
                  </a:txBody>
                  <a:tcPr/>
                </a:tc>
                <a:extLst>
                  <a:ext uri="{0D108BD9-81ED-4DB2-BD59-A6C34878D82A}">
                    <a16:rowId xmlns:a16="http://schemas.microsoft.com/office/drawing/2014/main" val="3714754164"/>
                  </a:ext>
                </a:extLst>
              </a:tr>
              <a:tr h="496466">
                <a:tc>
                  <a:txBody>
                    <a:bodyPr/>
                    <a:lstStyle/>
                    <a:p>
                      <a:r>
                        <a:rPr lang="nl-NL"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050" dirty="0"/>
                        <a:t>vorming van gedrag, overtuigingen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Circulariteit meten (</a:t>
                      </a:r>
                      <a:r>
                        <a:rPr lang="nl-NL" sz="1400" dirty="0" err="1"/>
                        <a:t>gedrags</a:t>
                      </a:r>
                      <a:r>
                        <a:rPr lang="nl-NL" sz="1400" dirty="0"/>
                        <a:t>)economie  deel II</a:t>
                      </a:r>
                    </a:p>
                  </a:txBody>
                  <a:tcPr/>
                </a:tc>
                <a:extLst>
                  <a:ext uri="{0D108BD9-81ED-4DB2-BD59-A6C34878D82A}">
                    <a16:rowId xmlns:a16="http://schemas.microsoft.com/office/drawing/2014/main" val="2844386357"/>
                  </a:ext>
                </a:extLst>
              </a:tr>
              <a:tr h="373832">
                <a:tc>
                  <a:txBody>
                    <a:bodyPr/>
                    <a:lstStyle/>
                    <a:p>
                      <a:r>
                        <a:rPr lang="nl-NL" sz="14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vaardigheden &amp; zin en doel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Meervoudige waardencreatie en (</a:t>
                      </a:r>
                      <a:r>
                        <a:rPr lang="nl-NL" sz="1400" dirty="0" err="1"/>
                        <a:t>gedrags</a:t>
                      </a:r>
                      <a:r>
                        <a:rPr lang="nl-NL" sz="1400" dirty="0"/>
                        <a:t>)economie  deel III</a:t>
                      </a:r>
                      <a:endParaRPr lang="nl-NL" sz="1400" i="1" dirty="0"/>
                    </a:p>
                  </a:txBody>
                  <a:tcPr/>
                </a:tc>
                <a:extLst>
                  <a:ext uri="{0D108BD9-81ED-4DB2-BD59-A6C34878D82A}">
                    <a16:rowId xmlns:a16="http://schemas.microsoft.com/office/drawing/2014/main" val="561134174"/>
                  </a:ext>
                </a:extLst>
              </a:tr>
              <a:tr h="373832">
                <a:tc>
                  <a:txBody>
                    <a:bodyPr/>
                    <a:lstStyle/>
                    <a:p>
                      <a:r>
                        <a:rPr lang="nl-NL" sz="140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identiteit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Waardebehoud en (</a:t>
                      </a:r>
                      <a:r>
                        <a:rPr lang="nl-NL" sz="1400" dirty="0" err="1"/>
                        <a:t>gedrags</a:t>
                      </a:r>
                      <a:r>
                        <a:rPr lang="nl-NL" sz="1400" dirty="0"/>
                        <a:t>)economie  deel IV</a:t>
                      </a:r>
                    </a:p>
                  </a:txBody>
                  <a:tcPr/>
                </a:tc>
                <a:extLst>
                  <a:ext uri="{0D108BD9-81ED-4DB2-BD59-A6C34878D82A}">
                    <a16:rowId xmlns:a16="http://schemas.microsoft.com/office/drawing/2014/main" val="1989653265"/>
                  </a:ext>
                </a:extLst>
              </a:tr>
              <a:tr h="373832">
                <a:tc>
                  <a:txBody>
                    <a:bodyPr/>
                    <a:lstStyle/>
                    <a:p>
                      <a:r>
                        <a:rPr lang="nl-NL" sz="1400"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a:t>
                      </a:r>
                      <a:r>
                        <a:rPr lang="nl-NL" sz="1100" kern="1200" dirty="0">
                          <a:solidFill>
                            <a:schemeClr val="dk1"/>
                          </a:solidFill>
                          <a:latin typeface="+mn-lt"/>
                          <a:ea typeface="+mn-ea"/>
                          <a:cs typeface="+mn-cs"/>
                        </a:rPr>
                        <a:t>en gedragsverandering</a:t>
                      </a:r>
                      <a:br>
                        <a:rPr lang="nl-NL" sz="1400" dirty="0"/>
                      </a:br>
                      <a:r>
                        <a:rPr lang="nl-NL" sz="1400" dirty="0"/>
                        <a:t>(</a:t>
                      </a:r>
                      <a:r>
                        <a:rPr lang="nl-NL" sz="1400" dirty="0" err="1"/>
                        <a:t>gedrags</a:t>
                      </a:r>
                      <a:r>
                        <a:rPr lang="nl-NL" sz="1400" dirty="0"/>
                        <a:t>)economie  deel V</a:t>
                      </a:r>
                    </a:p>
                  </a:txBody>
                  <a:tcPr/>
                </a:tc>
                <a:extLst>
                  <a:ext uri="{0D108BD9-81ED-4DB2-BD59-A6C34878D82A}">
                    <a16:rowId xmlns:a16="http://schemas.microsoft.com/office/drawing/2014/main" val="624482038"/>
                  </a:ext>
                </a:extLst>
              </a:tr>
              <a:tr h="373832">
                <a:tc>
                  <a:txBody>
                    <a:bodyPr/>
                    <a:lstStyle/>
                    <a:p>
                      <a:r>
                        <a:rPr lang="nl-NL" sz="1400"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a:t>Advies</a:t>
                      </a:r>
                    </a:p>
                  </a:txBody>
                  <a:tcPr/>
                </a:tc>
                <a:extLst>
                  <a:ext uri="{0D108BD9-81ED-4DB2-BD59-A6C34878D82A}">
                    <a16:rowId xmlns:a16="http://schemas.microsoft.com/office/drawing/2014/main" val="2803703350"/>
                  </a:ext>
                </a:extLst>
              </a:tr>
              <a:tr h="373832">
                <a:tc>
                  <a:txBody>
                    <a:bodyPr/>
                    <a:lstStyle/>
                    <a:p>
                      <a:r>
                        <a:rPr lang="nl-NL" sz="1400" dirty="0"/>
                        <a:t>9.</a:t>
                      </a:r>
                    </a:p>
                  </a:txBody>
                  <a:tcPr/>
                </a:tc>
                <a:tc>
                  <a:txBody>
                    <a:bodyPr/>
                    <a:lstStyle/>
                    <a:p>
                      <a:r>
                        <a:rPr lang="nl-NL" sz="1400" dirty="0"/>
                        <a:t>Herhaling</a:t>
                      </a:r>
                    </a:p>
                  </a:txBody>
                  <a:tcPr/>
                </a:tc>
                <a:extLst>
                  <a:ext uri="{0D108BD9-81ED-4DB2-BD59-A6C34878D82A}">
                    <a16:rowId xmlns:a16="http://schemas.microsoft.com/office/drawing/2014/main" val="3987963046"/>
                  </a:ext>
                </a:extLst>
              </a:tr>
              <a:tr h="373832">
                <a:tc>
                  <a:txBody>
                    <a:bodyPr/>
                    <a:lstStyle/>
                    <a:p>
                      <a:r>
                        <a:rPr lang="nl-NL" sz="1400" dirty="0"/>
                        <a:t>10.</a:t>
                      </a:r>
                    </a:p>
                  </a:txBody>
                  <a:tcPr/>
                </a:tc>
                <a:tc>
                  <a:txBody>
                    <a:bodyPr/>
                    <a:lstStyle/>
                    <a:p>
                      <a:r>
                        <a:rPr lang="nl-NL" sz="1400" dirty="0"/>
                        <a:t>Kennistoets</a:t>
                      </a:r>
                    </a:p>
                  </a:txBody>
                  <a:tcPr/>
                </a:tc>
                <a:extLst>
                  <a:ext uri="{0D108BD9-81ED-4DB2-BD59-A6C34878D82A}">
                    <a16:rowId xmlns:a16="http://schemas.microsoft.com/office/drawing/2014/main" val="4225367690"/>
                  </a:ext>
                </a:extLst>
              </a:tr>
            </a:tbl>
          </a:graphicData>
        </a:graphic>
      </p:graphicFrame>
    </p:spTree>
    <p:extLst>
      <p:ext uri="{BB962C8B-B14F-4D97-AF65-F5344CB8AC3E}">
        <p14:creationId xmlns:p14="http://schemas.microsoft.com/office/powerpoint/2010/main" val="402241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A724C-4C49-4E57-A37F-7BE15C715A99}"/>
              </a:ext>
            </a:extLst>
          </p:cNvPr>
          <p:cNvSpPr>
            <a:spLocks noGrp="1"/>
          </p:cNvSpPr>
          <p:nvPr>
            <p:ph type="title"/>
          </p:nvPr>
        </p:nvSpPr>
        <p:spPr>
          <a:xfrm>
            <a:off x="609601" y="273050"/>
            <a:ext cx="4011084" cy="790819"/>
          </a:xfrm>
        </p:spPr>
        <p:txBody>
          <a:bodyPr>
            <a:normAutofit/>
          </a:bodyPr>
          <a:lstStyle/>
          <a:p>
            <a:r>
              <a:rPr lang="nl-NL" sz="4000" dirty="0"/>
              <a:t>2. Herhaling</a:t>
            </a:r>
          </a:p>
        </p:txBody>
      </p:sp>
      <p:sp>
        <p:nvSpPr>
          <p:cNvPr id="4" name="Tijdelijke aanduiding voor tekst 3">
            <a:extLst>
              <a:ext uri="{FF2B5EF4-FFF2-40B4-BE49-F238E27FC236}">
                <a16:creationId xmlns:a16="http://schemas.microsoft.com/office/drawing/2014/main" id="{7E017B73-A169-4026-A894-095F0B1E1DFC}"/>
              </a:ext>
            </a:extLst>
          </p:cNvPr>
          <p:cNvSpPr>
            <a:spLocks noGrp="1"/>
          </p:cNvSpPr>
          <p:nvPr>
            <p:ph type="body" sz="half" idx="2"/>
          </p:nvPr>
        </p:nvSpPr>
        <p:spPr>
          <a:xfrm>
            <a:off x="609601" y="1435100"/>
            <a:ext cx="4011084" cy="4691063"/>
          </a:xfrm>
        </p:spPr>
        <p:txBody>
          <a:bodyPr/>
          <a:lstStyle/>
          <a:p>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pic>
        <p:nvPicPr>
          <p:cNvPr id="2050" name="Picture 2" descr="De R-ladder in de circulaire economie | De circulaiRe ladder on Guides">
            <a:hlinkClick r:id="rId3"/>
            <a:extLst>
              <a:ext uri="{FF2B5EF4-FFF2-40B4-BE49-F238E27FC236}">
                <a16:creationId xmlns:a16="http://schemas.microsoft.com/office/drawing/2014/main" id="{DD703C44-4C39-5DBE-3728-F41B299221F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64556" y="211696"/>
            <a:ext cx="3907738" cy="5853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ck here button with cursor icon Royalty Free Vector Image">
            <a:hlinkClick r:id="rId5"/>
            <a:extLst>
              <a:ext uri="{FF2B5EF4-FFF2-40B4-BE49-F238E27FC236}">
                <a16:creationId xmlns:a16="http://schemas.microsoft.com/office/drawing/2014/main" id="{689D5725-D0F2-BDC5-6AC5-145EA330D0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898"/>
          <a:stretch/>
        </p:blipFill>
        <p:spPr bwMode="auto">
          <a:xfrm>
            <a:off x="10472294" y="5202789"/>
            <a:ext cx="1487572" cy="826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 bronafbeelding bekijken">
            <a:extLst>
              <a:ext uri="{FF2B5EF4-FFF2-40B4-BE49-F238E27FC236}">
                <a16:creationId xmlns:a16="http://schemas.microsoft.com/office/drawing/2014/main" id="{B1B49EBC-0D02-E58B-C2CB-2182E57250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7630"/>
          <a:stretch/>
        </p:blipFill>
        <p:spPr bwMode="auto">
          <a:xfrm>
            <a:off x="1155197" y="2021416"/>
            <a:ext cx="3809082" cy="351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8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60D866-09F9-4B0C-A876-3E0CEE292E79}"/>
              </a:ext>
            </a:extLst>
          </p:cNvPr>
          <p:cNvSpPr>
            <a:spLocks noGrp="1"/>
          </p:cNvSpPr>
          <p:nvPr>
            <p:ph type="title"/>
          </p:nvPr>
        </p:nvSpPr>
        <p:spPr>
          <a:xfrm>
            <a:off x="371429" y="385559"/>
            <a:ext cx="10108030" cy="1160403"/>
          </a:xfrm>
        </p:spPr>
        <p:txBody>
          <a:bodyPr anchor="t">
            <a:normAutofit/>
          </a:bodyPr>
          <a:lstStyle/>
          <a:p>
            <a:r>
              <a:rPr lang="nl-NL" sz="3200" dirty="0"/>
              <a:t>Waardencreatie</a:t>
            </a:r>
          </a:p>
        </p:txBody>
      </p:sp>
      <p:sp>
        <p:nvSpPr>
          <p:cNvPr id="4" name="Tijdelijke aanduiding voor inhoud 3">
            <a:extLst>
              <a:ext uri="{FF2B5EF4-FFF2-40B4-BE49-F238E27FC236}">
                <a16:creationId xmlns:a16="http://schemas.microsoft.com/office/drawing/2014/main" id="{15737043-368F-4DE2-B84D-D656979D2874}"/>
              </a:ext>
            </a:extLst>
          </p:cNvPr>
          <p:cNvSpPr>
            <a:spLocks noGrp="1"/>
          </p:cNvSpPr>
          <p:nvPr>
            <p:ph sz="half" idx="1"/>
          </p:nvPr>
        </p:nvSpPr>
        <p:spPr>
          <a:xfrm>
            <a:off x="371429" y="1371541"/>
            <a:ext cx="5181600" cy="4351338"/>
          </a:xfrm>
        </p:spPr>
        <p:txBody>
          <a:bodyPr>
            <a:normAutofit lnSpcReduction="10000"/>
          </a:bodyPr>
          <a:lstStyle/>
          <a:p>
            <a:pPr marL="0" indent="0">
              <a:buNone/>
            </a:pPr>
            <a:r>
              <a:rPr lang="nl-NL" sz="2000" dirty="0"/>
              <a:t>In de circulaire economie willen we waarde toevoegen op verschillende gebieden: </a:t>
            </a:r>
          </a:p>
          <a:p>
            <a:pPr marL="0" indent="0">
              <a:buNone/>
            </a:pPr>
            <a:endParaRPr lang="nl-NL" sz="2000" dirty="0"/>
          </a:p>
          <a:p>
            <a:pPr marL="285750" indent="-285750">
              <a:buFontTx/>
              <a:buChar char="-"/>
            </a:pPr>
            <a:r>
              <a:rPr lang="nl-NL" sz="2000" dirty="0"/>
              <a:t>Natuurlijk waarde</a:t>
            </a:r>
          </a:p>
          <a:p>
            <a:pPr marL="742950" lvl="1" indent="-285750">
              <a:buFontTx/>
              <a:buChar char="-"/>
            </a:pPr>
            <a:r>
              <a:rPr lang="nl-NL" sz="1800" dirty="0"/>
              <a:t>Biotisch en abiotisch (biologisch en niet biologisch) </a:t>
            </a:r>
          </a:p>
          <a:p>
            <a:pPr marL="285750" indent="-285750">
              <a:buFontTx/>
              <a:buChar char="-"/>
            </a:pPr>
            <a:r>
              <a:rPr lang="nl-NL" sz="2000" dirty="0"/>
              <a:t>Intellectueel waarde</a:t>
            </a:r>
          </a:p>
          <a:p>
            <a:pPr marL="742950" lvl="1" indent="-285750">
              <a:buFontTx/>
              <a:buChar char="-"/>
            </a:pPr>
            <a:r>
              <a:rPr lang="nl-NL" sz="1800" dirty="0"/>
              <a:t>Kennis</a:t>
            </a:r>
          </a:p>
          <a:p>
            <a:pPr marL="285750" indent="-285750">
              <a:buFontTx/>
              <a:buChar char="-"/>
            </a:pPr>
            <a:r>
              <a:rPr lang="nl-NL" sz="2000" dirty="0"/>
              <a:t>Financieel waarde</a:t>
            </a:r>
          </a:p>
          <a:p>
            <a:pPr marL="742950" lvl="1" indent="-285750">
              <a:buFontTx/>
              <a:buChar char="-"/>
            </a:pPr>
            <a:r>
              <a:rPr lang="nl-NL" sz="1800" dirty="0"/>
              <a:t>financiering; beschikbaar geld.</a:t>
            </a:r>
          </a:p>
          <a:p>
            <a:pPr marL="285750" indent="-285750">
              <a:buFontTx/>
              <a:buChar char="-"/>
            </a:pPr>
            <a:r>
              <a:rPr lang="nl-NL" sz="2000" dirty="0"/>
              <a:t>Materieel waarde</a:t>
            </a:r>
          </a:p>
          <a:p>
            <a:pPr marL="742950" lvl="1" indent="-285750">
              <a:buFontTx/>
              <a:buChar char="-"/>
            </a:pPr>
            <a:r>
              <a:rPr lang="nl-NL" sz="1800" dirty="0"/>
              <a:t>bezit</a:t>
            </a:r>
          </a:p>
          <a:p>
            <a:pPr marL="285750" indent="-285750">
              <a:buFontTx/>
              <a:buChar char="-"/>
            </a:pPr>
            <a:r>
              <a:rPr lang="nl-NL" sz="2000" dirty="0"/>
              <a:t>Sociaal- en relatie waarde</a:t>
            </a:r>
          </a:p>
          <a:p>
            <a:pPr marL="742950" lvl="1" indent="-285750">
              <a:buFontTx/>
              <a:buChar char="-"/>
            </a:pPr>
            <a:r>
              <a:rPr lang="nl-NL" sz="1800" dirty="0"/>
              <a:t>Organisatie en gemeenschappen</a:t>
            </a:r>
          </a:p>
          <a:p>
            <a:pPr marL="285750" indent="-285750">
              <a:buFontTx/>
              <a:buChar char="-"/>
            </a:pPr>
            <a:r>
              <a:rPr lang="nl-NL" sz="2000" dirty="0"/>
              <a:t>Menselijk waarde</a:t>
            </a:r>
          </a:p>
          <a:p>
            <a:pPr marL="742950" lvl="1" indent="-285750">
              <a:buFontTx/>
              <a:buChar char="-"/>
            </a:pPr>
            <a:r>
              <a:rPr lang="nl-NL" dirty="0"/>
              <a:t>C</a:t>
            </a:r>
            <a:r>
              <a:rPr lang="nl-NL" sz="1800" dirty="0"/>
              <a:t>ompetenties</a:t>
            </a:r>
          </a:p>
        </p:txBody>
      </p:sp>
      <p:pic>
        <p:nvPicPr>
          <p:cNvPr id="4098" name="Picture 2" descr="De bronafbeelding bekijken">
            <a:extLst>
              <a:ext uri="{FF2B5EF4-FFF2-40B4-BE49-F238E27FC236}">
                <a16:creationId xmlns:a16="http://schemas.microsoft.com/office/drawing/2014/main" id="{79C7F49F-9268-47AB-86C0-A960F67DB9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1666389"/>
            <a:ext cx="5181600" cy="376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7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5E8E674-AD9F-C38D-96B6-F4C0783365F7}"/>
              </a:ext>
            </a:extLst>
          </p:cNvPr>
          <p:cNvSpPr>
            <a:spLocks noGrp="1"/>
          </p:cNvSpPr>
          <p:nvPr>
            <p:ph type="title"/>
          </p:nvPr>
        </p:nvSpPr>
        <p:spPr/>
        <p:txBody>
          <a:bodyPr/>
          <a:lstStyle/>
          <a:p>
            <a:pPr algn="ctr"/>
            <a:r>
              <a:rPr lang="nl-NL" dirty="0"/>
              <a:t>Onbewust en bewust</a:t>
            </a:r>
          </a:p>
        </p:txBody>
      </p:sp>
      <p:pic>
        <p:nvPicPr>
          <p:cNvPr id="2052" name="Picture 4" descr="Gedragbeinvloedingsmodel">
            <a:extLst>
              <a:ext uri="{FF2B5EF4-FFF2-40B4-BE49-F238E27FC236}">
                <a16:creationId xmlns:a16="http://schemas.microsoft.com/office/drawing/2014/main" id="{CE560AEE-EA1D-A583-654E-EA644A2BCF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1985" y="983697"/>
            <a:ext cx="10108030" cy="489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71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E7DB1-8EDA-39F1-9AEA-77F801588CC0}"/>
              </a:ext>
            </a:extLst>
          </p:cNvPr>
          <p:cNvSpPr>
            <a:spLocks noGrp="1"/>
          </p:cNvSpPr>
          <p:nvPr>
            <p:ph type="title"/>
          </p:nvPr>
        </p:nvSpPr>
        <p:spPr/>
        <p:txBody>
          <a:bodyPr/>
          <a:lstStyle/>
          <a:p>
            <a:r>
              <a:rPr lang="nl-NL" dirty="0"/>
              <a:t>Gedragsverandering stimuleren</a:t>
            </a:r>
          </a:p>
        </p:txBody>
      </p:sp>
      <p:pic>
        <p:nvPicPr>
          <p:cNvPr id="6" name="Tijdelijke aanduiding voor inhoud 5">
            <a:extLst>
              <a:ext uri="{FF2B5EF4-FFF2-40B4-BE49-F238E27FC236}">
                <a16:creationId xmlns:a16="http://schemas.microsoft.com/office/drawing/2014/main" id="{225AD839-F210-8A29-FF9A-5AD7D4316A47}"/>
              </a:ext>
            </a:extLst>
          </p:cNvPr>
          <p:cNvPicPr>
            <a:picLocks noGrp="1" noChangeAspect="1"/>
          </p:cNvPicPr>
          <p:nvPr>
            <p:ph idx="1"/>
          </p:nvPr>
        </p:nvPicPr>
        <p:blipFill rotWithShape="1">
          <a:blip r:embed="rId3"/>
          <a:srcRect l="13360" t="58041" r="65431" b="16429"/>
          <a:stretch/>
        </p:blipFill>
        <p:spPr>
          <a:xfrm>
            <a:off x="5568301" y="1913861"/>
            <a:ext cx="6014098" cy="3030278"/>
          </a:xfrm>
        </p:spPr>
      </p:pic>
      <p:sp>
        <p:nvSpPr>
          <p:cNvPr id="4" name="Tijdelijke aanduiding voor tekst 3">
            <a:extLst>
              <a:ext uri="{FF2B5EF4-FFF2-40B4-BE49-F238E27FC236}">
                <a16:creationId xmlns:a16="http://schemas.microsoft.com/office/drawing/2014/main" id="{C501F28B-28F4-071E-3830-EE1D08F30D16}"/>
              </a:ext>
            </a:extLst>
          </p:cNvPr>
          <p:cNvSpPr>
            <a:spLocks noGrp="1"/>
          </p:cNvSpPr>
          <p:nvPr>
            <p:ph type="body" sz="half" idx="2"/>
          </p:nvPr>
        </p:nvSpPr>
        <p:spPr/>
        <p:txBody>
          <a:bodyPr/>
          <a:lstStyle/>
          <a:p>
            <a:r>
              <a:rPr lang="nl-NL" sz="1800" dirty="0"/>
              <a:t>Stelling: Bewustwording van het probleem gaat zorgen voor gedragsverandering! </a:t>
            </a:r>
          </a:p>
          <a:p>
            <a:endParaRPr lang="nl-NL" sz="1800" dirty="0"/>
          </a:p>
          <a:p>
            <a:endParaRPr lang="nl-NL" sz="1800" dirty="0"/>
          </a:p>
          <a:p>
            <a:r>
              <a:rPr lang="nl-NL" sz="1800" dirty="0"/>
              <a:t>Als je naar deze afbeelding kijkt is het dan handig om gedrag te veranderen door bewustwording van problemen te creëren? </a:t>
            </a:r>
          </a:p>
          <a:p>
            <a:endParaRPr lang="nl-NL" sz="1800" dirty="0"/>
          </a:p>
          <a:p>
            <a:endParaRPr lang="nl-NL" sz="1800" dirty="0"/>
          </a:p>
        </p:txBody>
      </p:sp>
    </p:spTree>
    <p:extLst>
      <p:ext uri="{BB962C8B-B14F-4D97-AF65-F5344CB8AC3E}">
        <p14:creationId xmlns:p14="http://schemas.microsoft.com/office/powerpoint/2010/main" val="272183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64C0A-BA81-79E3-D7C9-BD8584876B36}"/>
              </a:ext>
            </a:extLst>
          </p:cNvPr>
          <p:cNvSpPr>
            <a:spLocks noGrp="1"/>
          </p:cNvSpPr>
          <p:nvPr>
            <p:ph type="ctrTitle"/>
          </p:nvPr>
        </p:nvSpPr>
        <p:spPr/>
        <p:txBody>
          <a:bodyPr/>
          <a:lstStyle/>
          <a:p>
            <a:r>
              <a:rPr lang="nl-NL" dirty="0"/>
              <a:t>3. Design thinking</a:t>
            </a:r>
          </a:p>
        </p:txBody>
      </p:sp>
    </p:spTree>
    <p:extLst>
      <p:ext uri="{BB962C8B-B14F-4D97-AF65-F5344CB8AC3E}">
        <p14:creationId xmlns:p14="http://schemas.microsoft.com/office/powerpoint/2010/main" val="297102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aanleiding</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6" y="1457266"/>
            <a:ext cx="5645150" cy="4419599"/>
          </a:xfrm>
        </p:spPr>
        <p:txBody>
          <a:bodyPr>
            <a:normAutofit/>
          </a:bodyPr>
          <a:lstStyle/>
          <a:p>
            <a:pPr marL="0" indent="0">
              <a:spcAft>
                <a:spcPts val="800"/>
              </a:spcAft>
              <a:buNone/>
            </a:pPr>
            <a:r>
              <a:rPr lang="nl-NL" b="1" dirty="0">
                <a:effectLst/>
              </a:rPr>
              <a:t>Hoe: </a:t>
            </a:r>
            <a:r>
              <a:rPr lang="nl-NL" dirty="0"/>
              <a:t>per persoon in jullie eigen IBS groep.</a:t>
            </a:r>
          </a:p>
          <a:p>
            <a:pPr marL="0" indent="0">
              <a:spcAft>
                <a:spcPts val="800"/>
              </a:spcAft>
              <a:buNone/>
            </a:pPr>
            <a:r>
              <a:rPr lang="nl-NL" b="1" dirty="0">
                <a:effectLst/>
              </a:rPr>
              <a:t>Hulp</a:t>
            </a:r>
            <a:r>
              <a:rPr lang="nl-NL" dirty="0">
                <a:effectLst/>
              </a:rPr>
              <a:t>: </a:t>
            </a:r>
            <a:r>
              <a:rPr lang="nl-NL" dirty="0"/>
              <a:t>Design a </a:t>
            </a:r>
            <a:r>
              <a:rPr lang="nl-NL" dirty="0" err="1"/>
              <a:t>better</a:t>
            </a:r>
            <a:r>
              <a:rPr lang="nl-NL" dirty="0"/>
              <a:t> business tool.</a:t>
            </a:r>
            <a:br>
              <a:rPr lang="nl-NL" dirty="0"/>
            </a:br>
            <a:r>
              <a:rPr lang="nl-NL" dirty="0">
                <a:solidFill>
                  <a:schemeClr val="accent6"/>
                </a:solidFill>
                <a:hlinkClick r:id="rId3">
                  <a:extLst>
                    <a:ext uri="{A12FA001-AC4F-418D-AE19-62706E023703}">
                      <ahyp:hlinkClr xmlns:ahyp="http://schemas.microsoft.com/office/drawing/2018/hyperlinkcolor" val="tx"/>
                    </a:ext>
                  </a:extLst>
                </a:hlinkClick>
              </a:rPr>
              <a:t>https://www.designabetterbusiness.tools/tools</a:t>
            </a:r>
            <a:r>
              <a:rPr lang="nl-NL" dirty="0">
                <a:solidFill>
                  <a:schemeClr val="accent6"/>
                </a:solidFill>
              </a:rPr>
              <a:t> </a:t>
            </a:r>
            <a:endParaRPr lang="nl-NL" dirty="0">
              <a:solidFill>
                <a:schemeClr val="accent6"/>
              </a:solidFill>
              <a:effectLst/>
            </a:endParaRPr>
          </a:p>
          <a:p>
            <a:pPr marL="0" indent="0">
              <a:spcAft>
                <a:spcPts val="800"/>
              </a:spcAft>
              <a:buNone/>
            </a:pPr>
            <a:r>
              <a:rPr lang="nl-NL" b="1" dirty="0">
                <a:effectLst/>
              </a:rPr>
              <a:t>Uitkomst:</a:t>
            </a:r>
            <a:r>
              <a:rPr lang="nl-NL" dirty="0">
                <a:effectLst/>
              </a:rPr>
              <a:t> </a:t>
            </a:r>
            <a:r>
              <a:rPr lang="nl-NL" dirty="0"/>
              <a:t>Een beter advies, adviesrapport en/of presentatie</a:t>
            </a:r>
          </a:p>
          <a:p>
            <a:pPr marL="0" indent="0">
              <a:spcAft>
                <a:spcPts val="800"/>
              </a:spcAft>
              <a:buNone/>
            </a:pPr>
            <a:r>
              <a:rPr lang="nl-NL" b="1" dirty="0">
                <a:effectLst/>
              </a:rPr>
              <a:t>Tijd: </a:t>
            </a:r>
            <a:r>
              <a:rPr lang="nl-NL" dirty="0">
                <a:effectLst/>
              </a:rPr>
              <a:t>20 min (plus extra)</a:t>
            </a:r>
            <a:endParaRPr lang="nl-NL" i="1" dirty="0"/>
          </a:p>
          <a:p>
            <a:pPr marL="0" indent="0">
              <a:spcAft>
                <a:spcPts val="800"/>
              </a:spcAft>
              <a:buNone/>
            </a:pPr>
            <a:r>
              <a:rPr lang="nl-NL" b="1" dirty="0">
                <a:effectLst/>
              </a:rPr>
              <a:t>Wat: </a:t>
            </a:r>
          </a:p>
          <a:p>
            <a:pPr>
              <a:spcAft>
                <a:spcPts val="800"/>
              </a:spcAft>
              <a:buFont typeface="Wingdings" panose="05000000000000000000" pitchFamily="2" charset="2"/>
              <a:buChar char="q"/>
            </a:pPr>
            <a:r>
              <a:rPr lang="nl-NL" dirty="0"/>
              <a:t>Verdiep je per persoon in de verschillende tools. </a:t>
            </a:r>
          </a:p>
          <a:p>
            <a:pPr>
              <a:spcAft>
                <a:spcPts val="800"/>
              </a:spcAft>
              <a:buFont typeface="Wingdings" panose="05000000000000000000" pitchFamily="2" charset="2"/>
              <a:buChar char="q"/>
            </a:pPr>
            <a:r>
              <a:rPr lang="nl-NL" dirty="0"/>
              <a:t>Kies 2 verschillende tools en onderbouw kort waarom deze bijdrage aan een beter advies. </a:t>
            </a:r>
          </a:p>
          <a:p>
            <a:pPr>
              <a:spcAft>
                <a:spcPts val="800"/>
              </a:spcAft>
              <a:buFont typeface="Wingdings" panose="05000000000000000000" pitchFamily="2" charset="2"/>
              <a:buChar char="q"/>
            </a:pPr>
            <a:r>
              <a:rPr lang="nl-NL" dirty="0"/>
              <a:t>Overleg/vergelijk/discuseer met je IBS groep welke 2 tools jullie gaan gebruiken.</a:t>
            </a:r>
          </a:p>
          <a:p>
            <a:pPr>
              <a:spcAft>
                <a:spcPts val="800"/>
              </a:spcAft>
              <a:buFont typeface="Wingdings" panose="05000000000000000000" pitchFamily="2" charset="2"/>
              <a:buChar char="q"/>
            </a:pPr>
            <a:r>
              <a:rPr lang="nl-NL" dirty="0"/>
              <a:t>Gebruik de tools. </a:t>
            </a:r>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4876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1837</TotalTime>
  <Words>1373</Words>
  <Application>Microsoft Office PowerPoint</Application>
  <PresentationFormat>Breedbeeld</PresentationFormat>
  <Paragraphs>162</Paragraphs>
  <Slides>21</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Arial Black</vt:lpstr>
      <vt:lpstr>Calibri</vt:lpstr>
      <vt:lpstr>Open Sans</vt:lpstr>
      <vt:lpstr>PT Sans</vt:lpstr>
      <vt:lpstr>Wingdings</vt:lpstr>
      <vt:lpstr>ThemaYuverta</vt:lpstr>
      <vt:lpstr>Circulaire economie  </vt:lpstr>
      <vt:lpstr>Vandaag/deze week</vt:lpstr>
      <vt:lpstr>1. Periode overzicht</vt:lpstr>
      <vt:lpstr>2. Herhaling</vt:lpstr>
      <vt:lpstr>Waardencreatie</vt:lpstr>
      <vt:lpstr>Onbewust en bewust</vt:lpstr>
      <vt:lpstr>Gedragsverandering stimuleren</vt:lpstr>
      <vt:lpstr>3. Design thinking</vt:lpstr>
      <vt:lpstr>Opdracht aanleiding</vt:lpstr>
      <vt:lpstr>5 bold steps vision</vt:lpstr>
      <vt:lpstr>Design Criteria Canvas</vt:lpstr>
      <vt:lpstr>Storytelling canvas</vt:lpstr>
      <vt:lpstr>4. Motivatie theorieën</vt:lpstr>
      <vt:lpstr>Motivatie</vt:lpstr>
      <vt:lpstr>Motivatietheorieën</vt:lpstr>
      <vt:lpstr>Pyramide van maslow</vt:lpstr>
      <vt:lpstr>Verwachtingstheorie </vt:lpstr>
      <vt:lpstr>Attributie theorie</vt:lpstr>
      <vt:lpstr>Flow theorie</vt:lpstr>
      <vt:lpstr>Fixed and Growth mindset</vt:lpstr>
      <vt:lpstr>Zelfdeterminatietheorie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dc:title>
  <dc:creator>Gerjan de Ruiter</dc:creator>
  <cp:lastModifiedBy>Gerjan de Ruiter</cp:lastModifiedBy>
  <cp:revision>2</cp:revision>
  <dcterms:created xsi:type="dcterms:W3CDTF">2021-09-06T11:10:04Z</dcterms:created>
  <dcterms:modified xsi:type="dcterms:W3CDTF">2022-11-09T10:59:34Z</dcterms:modified>
</cp:coreProperties>
</file>