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1CBCB-3E9B-4B5C-99F3-F053A71830FB}" v="2" dt="2022-11-08T13:50:4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0771CBCB-3E9B-4B5C-99F3-F053A71830FB}"/>
    <pc:docChg chg="custSel addSld modSld">
      <pc:chgData name="Maxime Van Straten" userId="f627cfe0-2952-43b1-afdb-4565d0183529" providerId="ADAL" clId="{0771CBCB-3E9B-4B5C-99F3-F053A71830FB}" dt="2022-11-08T13:51:15.769" v="34"/>
      <pc:docMkLst>
        <pc:docMk/>
      </pc:docMkLst>
      <pc:sldChg chg="modTransition">
        <pc:chgData name="Maxime Van Straten" userId="f627cfe0-2952-43b1-afdb-4565d0183529" providerId="ADAL" clId="{0771CBCB-3E9B-4B5C-99F3-F053A71830FB}" dt="2022-11-08T13:50:38.246" v="11"/>
        <pc:sldMkLst>
          <pc:docMk/>
          <pc:sldMk cId="927238331" sldId="265"/>
        </pc:sldMkLst>
      </pc:sldChg>
      <pc:sldChg chg="addSp modSp new mod modTransition setBg addAnim">
        <pc:chgData name="Maxime Van Straten" userId="f627cfe0-2952-43b1-afdb-4565d0183529" providerId="ADAL" clId="{0771CBCB-3E9B-4B5C-99F3-F053A71830FB}" dt="2022-11-08T13:51:15.769" v="34"/>
        <pc:sldMkLst>
          <pc:docMk/>
          <pc:sldMk cId="257384830" sldId="266"/>
        </pc:sldMkLst>
        <pc:spChg chg="mo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" creationId="{3D5318EE-EDE5-8F86-EB74-B9E5278AC312}"/>
          </ac:spMkLst>
        </pc:spChg>
        <pc:spChg chg="mo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3" creationId="{C3B58D9E-7EC6-2B48-32C6-3F6BB09FDEF9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9" creationId="{9B0F7D69-D93C-4C38-A23D-76E000D691CD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11" creationId="{8CD419D4-EA9D-42D9-BF62-B07F0B7B672B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13" creationId="{1C6FEC9B-9608-4181-A9E5-A1B80E72021C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15" creationId="{AB1564ED-F26F-451D-97D6-A6EC3E83FD55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17" creationId="{0CA184B6-3482-4F43-87F0-BC765DCFD8A8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19" creationId="{6C869923-8380-4244-9548-802C330638A0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1" creationId="{C06255F2-BC67-4DDE-B34E-AC4BA21838CC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3" creationId="{55169443-FCCD-4C0A-8C69-18CD3FA0968D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5" creationId="{0DBF1ABE-8590-450D-BB49-BDDCCF3EEA9E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7" creationId="{DCD36D47-40B7-494B-B249-3CBA333DE256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29" creationId="{03AD0D1C-F8BA-4CD1-BC4D-BE1823F3EBDD}"/>
          </ac:spMkLst>
        </pc:spChg>
        <pc:spChg chg="add">
          <ac:chgData name="Maxime Van Straten" userId="f627cfe0-2952-43b1-afdb-4565d0183529" providerId="ADAL" clId="{0771CBCB-3E9B-4B5C-99F3-F053A71830FB}" dt="2022-11-08T13:51:15.766" v="33" actId="26606"/>
          <ac:spMkLst>
            <pc:docMk/>
            <pc:sldMk cId="257384830" sldId="266"/>
            <ac:spMk id="31" creationId="{FBA7E51E-7B6A-4A79-8F84-47C845C7A2CC}"/>
          </ac:spMkLst>
        </pc:spChg>
        <pc:picChg chg="add">
          <ac:chgData name="Maxime Van Straten" userId="f627cfe0-2952-43b1-afdb-4565d0183529" providerId="ADAL" clId="{0771CBCB-3E9B-4B5C-99F3-F053A71830FB}" dt="2022-11-08T13:51:15.766" v="33" actId="26606"/>
          <ac:picMkLst>
            <pc:docMk/>
            <pc:sldMk cId="257384830" sldId="266"/>
            <ac:picMk id="5" creationId="{FCEC0AAB-F8D1-5E61-3011-02434AB0ADD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1BA93-887F-4515-876F-07F46B0BC3B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71A8D5-136C-4EF3-AB33-0C578584E7AB}">
      <dgm:prSet/>
      <dgm:spPr/>
      <dgm:t>
        <a:bodyPr/>
        <a:lstStyle/>
        <a:p>
          <a:r>
            <a:rPr lang="nl-NL" b="0" baseline="0"/>
            <a:t>Terugblik vorig blok + toets</a:t>
          </a:r>
          <a:endParaRPr lang="en-US"/>
        </a:p>
      </dgm:t>
    </dgm:pt>
    <dgm:pt modelId="{2BA6E484-B438-43A3-935B-6E60DC395A41}" type="parTrans" cxnId="{611611CF-CD71-4CDF-8332-EF59F4D71C63}">
      <dgm:prSet/>
      <dgm:spPr/>
      <dgm:t>
        <a:bodyPr/>
        <a:lstStyle/>
        <a:p>
          <a:endParaRPr lang="en-US"/>
        </a:p>
      </dgm:t>
    </dgm:pt>
    <dgm:pt modelId="{EEEC79F9-B1B2-40A0-BBF6-34DFD719EF86}" type="sibTrans" cxnId="{611611CF-CD71-4CDF-8332-EF59F4D71C63}">
      <dgm:prSet/>
      <dgm:spPr/>
      <dgm:t>
        <a:bodyPr/>
        <a:lstStyle/>
        <a:p>
          <a:endParaRPr lang="en-US"/>
        </a:p>
      </dgm:t>
    </dgm:pt>
    <dgm:pt modelId="{E5C95E7E-3E1F-4721-B583-F81A5900D00A}">
      <dgm:prSet/>
      <dgm:spPr/>
      <dgm:t>
        <a:bodyPr/>
        <a:lstStyle/>
        <a:p>
          <a:r>
            <a:rPr lang="en-US" dirty="0" err="1"/>
            <a:t>Introductie</a:t>
          </a:r>
          <a:r>
            <a:rPr lang="en-US" dirty="0"/>
            <a:t> </a:t>
          </a:r>
          <a:r>
            <a:rPr lang="en-US" dirty="0" err="1"/>
            <a:t>dit</a:t>
          </a:r>
          <a:r>
            <a:rPr lang="en-US" dirty="0"/>
            <a:t> </a:t>
          </a:r>
          <a:r>
            <a:rPr lang="en-US" dirty="0" err="1"/>
            <a:t>blok</a:t>
          </a:r>
          <a:endParaRPr lang="en-US" dirty="0"/>
        </a:p>
      </dgm:t>
    </dgm:pt>
    <dgm:pt modelId="{124AF568-29D4-47E2-8FF6-664F1D778524}" type="parTrans" cxnId="{32B57474-B464-43B0-B8C9-12FCF7F37422}">
      <dgm:prSet/>
      <dgm:spPr/>
      <dgm:t>
        <a:bodyPr/>
        <a:lstStyle/>
        <a:p>
          <a:endParaRPr lang="en-US"/>
        </a:p>
      </dgm:t>
    </dgm:pt>
    <dgm:pt modelId="{0EF44E37-A249-46A6-AD9F-51161F9EDA35}" type="sibTrans" cxnId="{32B57474-B464-43B0-B8C9-12FCF7F37422}">
      <dgm:prSet/>
      <dgm:spPr/>
      <dgm:t>
        <a:bodyPr/>
        <a:lstStyle/>
        <a:p>
          <a:endParaRPr lang="en-US"/>
        </a:p>
      </dgm:t>
    </dgm:pt>
    <dgm:pt modelId="{494F0516-5F89-4D09-9FC8-86B6A5F13666}">
      <dgm:prSet/>
      <dgm:spPr/>
      <dgm:t>
        <a:bodyPr/>
        <a:lstStyle/>
        <a:p>
          <a:r>
            <a:rPr lang="en-US" dirty="0" err="1"/>
            <a:t>Lesdoelen</a:t>
          </a:r>
          <a:endParaRPr lang="en-US" dirty="0"/>
        </a:p>
      </dgm:t>
    </dgm:pt>
    <dgm:pt modelId="{8232D2ED-4CED-42EC-A97B-17877321EE27}" type="parTrans" cxnId="{BC088BF7-091A-4178-B814-F79DA7414CBC}">
      <dgm:prSet/>
      <dgm:spPr/>
      <dgm:t>
        <a:bodyPr/>
        <a:lstStyle/>
        <a:p>
          <a:endParaRPr lang="en-US"/>
        </a:p>
      </dgm:t>
    </dgm:pt>
    <dgm:pt modelId="{4C4335DC-ED17-4D41-BEC3-E4C9724C5E3F}" type="sibTrans" cxnId="{BC088BF7-091A-4178-B814-F79DA7414CBC}">
      <dgm:prSet/>
      <dgm:spPr/>
      <dgm:t>
        <a:bodyPr/>
        <a:lstStyle/>
        <a:p>
          <a:endParaRPr lang="en-US"/>
        </a:p>
      </dgm:t>
    </dgm:pt>
    <dgm:pt modelId="{E360EA3B-01AB-4F70-9F4F-8DE9EFA25E1C}">
      <dgm:prSet/>
      <dgm:spPr/>
      <dgm:t>
        <a:bodyPr/>
        <a:lstStyle/>
        <a:p>
          <a:r>
            <a:rPr lang="nl-NL" b="0" baseline="0" dirty="0"/>
            <a:t>Klimaat</a:t>
          </a:r>
          <a:endParaRPr lang="en-US" dirty="0"/>
        </a:p>
      </dgm:t>
    </dgm:pt>
    <dgm:pt modelId="{53D8C5B5-CB11-4329-B13C-B3998A490D41}" type="parTrans" cxnId="{EE7177FE-30A9-4DAF-B342-88CAB8333627}">
      <dgm:prSet/>
      <dgm:spPr/>
      <dgm:t>
        <a:bodyPr/>
        <a:lstStyle/>
        <a:p>
          <a:endParaRPr lang="en-US"/>
        </a:p>
      </dgm:t>
    </dgm:pt>
    <dgm:pt modelId="{90AF41D9-1E29-4956-AD5C-971F9338A053}" type="sibTrans" cxnId="{EE7177FE-30A9-4DAF-B342-88CAB8333627}">
      <dgm:prSet/>
      <dgm:spPr/>
      <dgm:t>
        <a:bodyPr/>
        <a:lstStyle/>
        <a:p>
          <a:endParaRPr lang="en-US"/>
        </a:p>
      </dgm:t>
    </dgm:pt>
    <dgm:pt modelId="{C8CFD496-1576-431B-9DA1-6935002B068B}">
      <dgm:prSet/>
      <dgm:spPr/>
      <dgm:t>
        <a:bodyPr/>
        <a:lstStyle/>
        <a:p>
          <a:r>
            <a:rPr lang="nl-NL" b="0" baseline="0"/>
            <a:t>Opdracht </a:t>
          </a:r>
          <a:endParaRPr lang="en-US"/>
        </a:p>
      </dgm:t>
    </dgm:pt>
    <dgm:pt modelId="{8922B755-2EA3-4097-B5CB-E80EA80F2BED}" type="parTrans" cxnId="{40AB0A11-0489-4938-BDCF-4E8A8E369199}">
      <dgm:prSet/>
      <dgm:spPr/>
      <dgm:t>
        <a:bodyPr/>
        <a:lstStyle/>
        <a:p>
          <a:endParaRPr lang="en-US"/>
        </a:p>
      </dgm:t>
    </dgm:pt>
    <dgm:pt modelId="{D719DE00-EB5D-445C-B111-7567BD6F92ED}" type="sibTrans" cxnId="{40AB0A11-0489-4938-BDCF-4E8A8E369199}">
      <dgm:prSet/>
      <dgm:spPr/>
      <dgm:t>
        <a:bodyPr/>
        <a:lstStyle/>
        <a:p>
          <a:endParaRPr lang="en-US"/>
        </a:p>
      </dgm:t>
    </dgm:pt>
    <dgm:pt modelId="{1A36B68A-E133-43AA-AD2E-B9BA74169D96}" type="pres">
      <dgm:prSet presAssocID="{CB21BA93-887F-4515-876F-07F46B0BC3BF}" presName="outerComposite" presStyleCnt="0">
        <dgm:presLayoutVars>
          <dgm:chMax val="5"/>
          <dgm:dir/>
          <dgm:resizeHandles val="exact"/>
        </dgm:presLayoutVars>
      </dgm:prSet>
      <dgm:spPr/>
    </dgm:pt>
    <dgm:pt modelId="{909F67ED-DA9B-487E-AFC7-32800300646A}" type="pres">
      <dgm:prSet presAssocID="{CB21BA93-887F-4515-876F-07F46B0BC3BF}" presName="dummyMaxCanvas" presStyleCnt="0">
        <dgm:presLayoutVars/>
      </dgm:prSet>
      <dgm:spPr/>
    </dgm:pt>
    <dgm:pt modelId="{D1F4719B-1E6D-4DC5-B4FC-303435404602}" type="pres">
      <dgm:prSet presAssocID="{CB21BA93-887F-4515-876F-07F46B0BC3BF}" presName="FiveNodes_1" presStyleLbl="node1" presStyleIdx="0" presStyleCnt="5">
        <dgm:presLayoutVars>
          <dgm:bulletEnabled val="1"/>
        </dgm:presLayoutVars>
      </dgm:prSet>
      <dgm:spPr/>
    </dgm:pt>
    <dgm:pt modelId="{42FB60C0-6515-4771-B9FD-B54CD2E886B9}" type="pres">
      <dgm:prSet presAssocID="{CB21BA93-887F-4515-876F-07F46B0BC3BF}" presName="FiveNodes_2" presStyleLbl="node1" presStyleIdx="1" presStyleCnt="5">
        <dgm:presLayoutVars>
          <dgm:bulletEnabled val="1"/>
        </dgm:presLayoutVars>
      </dgm:prSet>
      <dgm:spPr/>
    </dgm:pt>
    <dgm:pt modelId="{68750E43-C1E5-4B76-BC29-B1826ED2B1AD}" type="pres">
      <dgm:prSet presAssocID="{CB21BA93-887F-4515-876F-07F46B0BC3BF}" presName="FiveNodes_3" presStyleLbl="node1" presStyleIdx="2" presStyleCnt="5">
        <dgm:presLayoutVars>
          <dgm:bulletEnabled val="1"/>
        </dgm:presLayoutVars>
      </dgm:prSet>
      <dgm:spPr/>
    </dgm:pt>
    <dgm:pt modelId="{E4F43ECB-EA8A-4BD4-867D-B15B9B993F61}" type="pres">
      <dgm:prSet presAssocID="{CB21BA93-887F-4515-876F-07F46B0BC3BF}" presName="FiveNodes_4" presStyleLbl="node1" presStyleIdx="3" presStyleCnt="5">
        <dgm:presLayoutVars>
          <dgm:bulletEnabled val="1"/>
        </dgm:presLayoutVars>
      </dgm:prSet>
      <dgm:spPr/>
    </dgm:pt>
    <dgm:pt modelId="{69F24B56-5AA2-44B6-B4AB-67A53AB2C530}" type="pres">
      <dgm:prSet presAssocID="{CB21BA93-887F-4515-876F-07F46B0BC3BF}" presName="FiveNodes_5" presStyleLbl="node1" presStyleIdx="4" presStyleCnt="5">
        <dgm:presLayoutVars>
          <dgm:bulletEnabled val="1"/>
        </dgm:presLayoutVars>
      </dgm:prSet>
      <dgm:spPr/>
    </dgm:pt>
    <dgm:pt modelId="{04530AC1-1916-425D-B454-85C186044823}" type="pres">
      <dgm:prSet presAssocID="{CB21BA93-887F-4515-876F-07F46B0BC3BF}" presName="FiveConn_1-2" presStyleLbl="fgAccFollowNode1" presStyleIdx="0" presStyleCnt="4">
        <dgm:presLayoutVars>
          <dgm:bulletEnabled val="1"/>
        </dgm:presLayoutVars>
      </dgm:prSet>
      <dgm:spPr/>
    </dgm:pt>
    <dgm:pt modelId="{1158FBB7-5CD3-439C-A57F-A5FA3E06D21D}" type="pres">
      <dgm:prSet presAssocID="{CB21BA93-887F-4515-876F-07F46B0BC3BF}" presName="FiveConn_2-3" presStyleLbl="fgAccFollowNode1" presStyleIdx="1" presStyleCnt="4">
        <dgm:presLayoutVars>
          <dgm:bulletEnabled val="1"/>
        </dgm:presLayoutVars>
      </dgm:prSet>
      <dgm:spPr/>
    </dgm:pt>
    <dgm:pt modelId="{2ACA35AD-B7AD-464E-8382-1BCEC2AC82D4}" type="pres">
      <dgm:prSet presAssocID="{CB21BA93-887F-4515-876F-07F46B0BC3BF}" presName="FiveConn_3-4" presStyleLbl="fgAccFollowNode1" presStyleIdx="2" presStyleCnt="4">
        <dgm:presLayoutVars>
          <dgm:bulletEnabled val="1"/>
        </dgm:presLayoutVars>
      </dgm:prSet>
      <dgm:spPr/>
    </dgm:pt>
    <dgm:pt modelId="{14AFB5E6-C927-4B14-9D9B-1D8D65D575CE}" type="pres">
      <dgm:prSet presAssocID="{CB21BA93-887F-4515-876F-07F46B0BC3BF}" presName="FiveConn_4-5" presStyleLbl="fgAccFollowNode1" presStyleIdx="3" presStyleCnt="4">
        <dgm:presLayoutVars>
          <dgm:bulletEnabled val="1"/>
        </dgm:presLayoutVars>
      </dgm:prSet>
      <dgm:spPr/>
    </dgm:pt>
    <dgm:pt modelId="{6C616571-239C-453D-B93E-B6F4A63F9585}" type="pres">
      <dgm:prSet presAssocID="{CB21BA93-887F-4515-876F-07F46B0BC3BF}" presName="FiveNodes_1_text" presStyleLbl="node1" presStyleIdx="4" presStyleCnt="5">
        <dgm:presLayoutVars>
          <dgm:bulletEnabled val="1"/>
        </dgm:presLayoutVars>
      </dgm:prSet>
      <dgm:spPr/>
    </dgm:pt>
    <dgm:pt modelId="{B8B33CE6-D6D8-4580-B574-635AFBD70BD0}" type="pres">
      <dgm:prSet presAssocID="{CB21BA93-887F-4515-876F-07F46B0BC3BF}" presName="FiveNodes_2_text" presStyleLbl="node1" presStyleIdx="4" presStyleCnt="5">
        <dgm:presLayoutVars>
          <dgm:bulletEnabled val="1"/>
        </dgm:presLayoutVars>
      </dgm:prSet>
      <dgm:spPr/>
    </dgm:pt>
    <dgm:pt modelId="{7FE021AB-CAB4-46E6-BD49-994F1BE70A00}" type="pres">
      <dgm:prSet presAssocID="{CB21BA93-887F-4515-876F-07F46B0BC3BF}" presName="FiveNodes_3_text" presStyleLbl="node1" presStyleIdx="4" presStyleCnt="5">
        <dgm:presLayoutVars>
          <dgm:bulletEnabled val="1"/>
        </dgm:presLayoutVars>
      </dgm:prSet>
      <dgm:spPr/>
    </dgm:pt>
    <dgm:pt modelId="{5BA263A0-928F-4515-B25E-8293908D3F38}" type="pres">
      <dgm:prSet presAssocID="{CB21BA93-887F-4515-876F-07F46B0BC3BF}" presName="FiveNodes_4_text" presStyleLbl="node1" presStyleIdx="4" presStyleCnt="5">
        <dgm:presLayoutVars>
          <dgm:bulletEnabled val="1"/>
        </dgm:presLayoutVars>
      </dgm:prSet>
      <dgm:spPr/>
    </dgm:pt>
    <dgm:pt modelId="{1CC2924A-6291-4E91-9B57-B44F94261621}" type="pres">
      <dgm:prSet presAssocID="{CB21BA93-887F-4515-876F-07F46B0BC3B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0AB0A11-0489-4938-BDCF-4E8A8E369199}" srcId="{CB21BA93-887F-4515-876F-07F46B0BC3BF}" destId="{C8CFD496-1576-431B-9DA1-6935002B068B}" srcOrd="4" destOrd="0" parTransId="{8922B755-2EA3-4097-B5CB-E80EA80F2BED}" sibTransId="{D719DE00-EB5D-445C-B111-7567BD6F92ED}"/>
    <dgm:cxn modelId="{A448EE14-06C7-4837-BCE4-1187319638AE}" type="presOf" srcId="{8F71A8D5-136C-4EF3-AB33-0C578584E7AB}" destId="{D1F4719B-1E6D-4DC5-B4FC-303435404602}" srcOrd="0" destOrd="0" presId="urn:microsoft.com/office/officeart/2005/8/layout/vProcess5"/>
    <dgm:cxn modelId="{77576316-336E-4C36-A7ED-FC2F068798AA}" type="presOf" srcId="{494F0516-5F89-4D09-9FC8-86B6A5F13666}" destId="{68750E43-C1E5-4B76-BC29-B1826ED2B1AD}" srcOrd="0" destOrd="0" presId="urn:microsoft.com/office/officeart/2005/8/layout/vProcess5"/>
    <dgm:cxn modelId="{6DDFCD33-11B4-44A1-BA0F-B86BD3F743EA}" type="presOf" srcId="{4C4335DC-ED17-4D41-BEC3-E4C9724C5E3F}" destId="{2ACA35AD-B7AD-464E-8382-1BCEC2AC82D4}" srcOrd="0" destOrd="0" presId="urn:microsoft.com/office/officeart/2005/8/layout/vProcess5"/>
    <dgm:cxn modelId="{82BDCE33-F60E-4AFF-8F3E-ACB978D31B1D}" type="presOf" srcId="{0EF44E37-A249-46A6-AD9F-51161F9EDA35}" destId="{1158FBB7-5CD3-439C-A57F-A5FA3E06D21D}" srcOrd="0" destOrd="0" presId="urn:microsoft.com/office/officeart/2005/8/layout/vProcess5"/>
    <dgm:cxn modelId="{E9FD3640-62F9-4AA9-9882-2167D7356439}" type="presOf" srcId="{CB21BA93-887F-4515-876F-07F46B0BC3BF}" destId="{1A36B68A-E133-43AA-AD2E-B9BA74169D96}" srcOrd="0" destOrd="0" presId="urn:microsoft.com/office/officeart/2005/8/layout/vProcess5"/>
    <dgm:cxn modelId="{7FC1155C-FCF8-468D-8056-C23DD863C28B}" type="presOf" srcId="{E360EA3B-01AB-4F70-9F4F-8DE9EFA25E1C}" destId="{E4F43ECB-EA8A-4BD4-867D-B15B9B993F61}" srcOrd="0" destOrd="0" presId="urn:microsoft.com/office/officeart/2005/8/layout/vProcess5"/>
    <dgm:cxn modelId="{32B57474-B464-43B0-B8C9-12FCF7F37422}" srcId="{CB21BA93-887F-4515-876F-07F46B0BC3BF}" destId="{E5C95E7E-3E1F-4721-B583-F81A5900D00A}" srcOrd="1" destOrd="0" parTransId="{124AF568-29D4-47E2-8FF6-664F1D778524}" sibTransId="{0EF44E37-A249-46A6-AD9F-51161F9EDA35}"/>
    <dgm:cxn modelId="{212BFB88-69E4-49E3-81F3-4A8BE2E3B3F3}" type="presOf" srcId="{90AF41D9-1E29-4956-AD5C-971F9338A053}" destId="{14AFB5E6-C927-4B14-9D9B-1D8D65D575CE}" srcOrd="0" destOrd="0" presId="urn:microsoft.com/office/officeart/2005/8/layout/vProcess5"/>
    <dgm:cxn modelId="{ADA35189-1C84-4218-9C7E-E64FE2C0D080}" type="presOf" srcId="{E5C95E7E-3E1F-4721-B583-F81A5900D00A}" destId="{B8B33CE6-D6D8-4580-B574-635AFBD70BD0}" srcOrd="1" destOrd="0" presId="urn:microsoft.com/office/officeart/2005/8/layout/vProcess5"/>
    <dgm:cxn modelId="{1C7574A1-9793-4A76-8378-AB3E99B79868}" type="presOf" srcId="{494F0516-5F89-4D09-9FC8-86B6A5F13666}" destId="{7FE021AB-CAB4-46E6-BD49-994F1BE70A00}" srcOrd="1" destOrd="0" presId="urn:microsoft.com/office/officeart/2005/8/layout/vProcess5"/>
    <dgm:cxn modelId="{F7183DAC-1B22-4896-9F21-A2667D0270FA}" type="presOf" srcId="{E360EA3B-01AB-4F70-9F4F-8DE9EFA25E1C}" destId="{5BA263A0-928F-4515-B25E-8293908D3F38}" srcOrd="1" destOrd="0" presId="urn:microsoft.com/office/officeart/2005/8/layout/vProcess5"/>
    <dgm:cxn modelId="{28BE49B4-CED8-4A8A-BAFD-874943F3B693}" type="presOf" srcId="{C8CFD496-1576-431B-9DA1-6935002B068B}" destId="{1CC2924A-6291-4E91-9B57-B44F94261621}" srcOrd="1" destOrd="0" presId="urn:microsoft.com/office/officeart/2005/8/layout/vProcess5"/>
    <dgm:cxn modelId="{07850BC3-C077-47AE-B897-2D625F42481F}" type="presOf" srcId="{C8CFD496-1576-431B-9DA1-6935002B068B}" destId="{69F24B56-5AA2-44B6-B4AB-67A53AB2C530}" srcOrd="0" destOrd="0" presId="urn:microsoft.com/office/officeart/2005/8/layout/vProcess5"/>
    <dgm:cxn modelId="{611611CF-CD71-4CDF-8332-EF59F4D71C63}" srcId="{CB21BA93-887F-4515-876F-07F46B0BC3BF}" destId="{8F71A8D5-136C-4EF3-AB33-0C578584E7AB}" srcOrd="0" destOrd="0" parTransId="{2BA6E484-B438-43A3-935B-6E60DC395A41}" sibTransId="{EEEC79F9-B1B2-40A0-BBF6-34DFD719EF86}"/>
    <dgm:cxn modelId="{180E76E3-F6D6-47B6-B7EA-1259812E7B67}" type="presOf" srcId="{EEEC79F9-B1B2-40A0-BBF6-34DFD719EF86}" destId="{04530AC1-1916-425D-B454-85C186044823}" srcOrd="0" destOrd="0" presId="urn:microsoft.com/office/officeart/2005/8/layout/vProcess5"/>
    <dgm:cxn modelId="{BC088BF7-091A-4178-B814-F79DA7414CBC}" srcId="{CB21BA93-887F-4515-876F-07F46B0BC3BF}" destId="{494F0516-5F89-4D09-9FC8-86B6A5F13666}" srcOrd="2" destOrd="0" parTransId="{8232D2ED-4CED-42EC-A97B-17877321EE27}" sibTransId="{4C4335DC-ED17-4D41-BEC3-E4C9724C5E3F}"/>
    <dgm:cxn modelId="{D07ECEF8-BB9E-4EC1-8853-9A70BAC35F4B}" type="presOf" srcId="{8F71A8D5-136C-4EF3-AB33-0C578584E7AB}" destId="{6C616571-239C-453D-B93E-B6F4A63F9585}" srcOrd="1" destOrd="0" presId="urn:microsoft.com/office/officeart/2005/8/layout/vProcess5"/>
    <dgm:cxn modelId="{50ED65FB-85A0-4208-A11B-FEF566A239D8}" type="presOf" srcId="{E5C95E7E-3E1F-4721-B583-F81A5900D00A}" destId="{42FB60C0-6515-4771-B9FD-B54CD2E886B9}" srcOrd="0" destOrd="0" presId="urn:microsoft.com/office/officeart/2005/8/layout/vProcess5"/>
    <dgm:cxn modelId="{EE7177FE-30A9-4DAF-B342-88CAB8333627}" srcId="{CB21BA93-887F-4515-876F-07F46B0BC3BF}" destId="{E360EA3B-01AB-4F70-9F4F-8DE9EFA25E1C}" srcOrd="3" destOrd="0" parTransId="{53D8C5B5-CB11-4329-B13C-B3998A490D41}" sibTransId="{90AF41D9-1E29-4956-AD5C-971F9338A053}"/>
    <dgm:cxn modelId="{49BCC5A6-72A9-40A3-98CA-F3FD35A1B13E}" type="presParOf" srcId="{1A36B68A-E133-43AA-AD2E-B9BA74169D96}" destId="{909F67ED-DA9B-487E-AFC7-32800300646A}" srcOrd="0" destOrd="0" presId="urn:microsoft.com/office/officeart/2005/8/layout/vProcess5"/>
    <dgm:cxn modelId="{2023E16B-0F32-42CA-924C-0E00B499A035}" type="presParOf" srcId="{1A36B68A-E133-43AA-AD2E-B9BA74169D96}" destId="{D1F4719B-1E6D-4DC5-B4FC-303435404602}" srcOrd="1" destOrd="0" presId="urn:microsoft.com/office/officeart/2005/8/layout/vProcess5"/>
    <dgm:cxn modelId="{7AF2D3C8-1C86-4179-83ED-0EFD26C9F0EE}" type="presParOf" srcId="{1A36B68A-E133-43AA-AD2E-B9BA74169D96}" destId="{42FB60C0-6515-4771-B9FD-B54CD2E886B9}" srcOrd="2" destOrd="0" presId="urn:microsoft.com/office/officeart/2005/8/layout/vProcess5"/>
    <dgm:cxn modelId="{54CBAEF3-642B-45B6-A9F7-9DF7D2AE9DF5}" type="presParOf" srcId="{1A36B68A-E133-43AA-AD2E-B9BA74169D96}" destId="{68750E43-C1E5-4B76-BC29-B1826ED2B1AD}" srcOrd="3" destOrd="0" presId="urn:microsoft.com/office/officeart/2005/8/layout/vProcess5"/>
    <dgm:cxn modelId="{802730E0-D05B-474F-ABAF-C5D545296CEA}" type="presParOf" srcId="{1A36B68A-E133-43AA-AD2E-B9BA74169D96}" destId="{E4F43ECB-EA8A-4BD4-867D-B15B9B993F61}" srcOrd="4" destOrd="0" presId="urn:microsoft.com/office/officeart/2005/8/layout/vProcess5"/>
    <dgm:cxn modelId="{CFCA0C2B-CBFD-47C7-834F-2D2E4E1795BC}" type="presParOf" srcId="{1A36B68A-E133-43AA-AD2E-B9BA74169D96}" destId="{69F24B56-5AA2-44B6-B4AB-67A53AB2C530}" srcOrd="5" destOrd="0" presId="urn:microsoft.com/office/officeart/2005/8/layout/vProcess5"/>
    <dgm:cxn modelId="{521A8DBA-A029-47E6-9665-DF5C2C5C0B87}" type="presParOf" srcId="{1A36B68A-E133-43AA-AD2E-B9BA74169D96}" destId="{04530AC1-1916-425D-B454-85C186044823}" srcOrd="6" destOrd="0" presId="urn:microsoft.com/office/officeart/2005/8/layout/vProcess5"/>
    <dgm:cxn modelId="{2C3DED4A-990B-49A1-A2B9-5B3C1AE4EA6B}" type="presParOf" srcId="{1A36B68A-E133-43AA-AD2E-B9BA74169D96}" destId="{1158FBB7-5CD3-439C-A57F-A5FA3E06D21D}" srcOrd="7" destOrd="0" presId="urn:microsoft.com/office/officeart/2005/8/layout/vProcess5"/>
    <dgm:cxn modelId="{7F5F5F02-EEC4-4B46-A585-616C2FD9A0E6}" type="presParOf" srcId="{1A36B68A-E133-43AA-AD2E-B9BA74169D96}" destId="{2ACA35AD-B7AD-464E-8382-1BCEC2AC82D4}" srcOrd="8" destOrd="0" presId="urn:microsoft.com/office/officeart/2005/8/layout/vProcess5"/>
    <dgm:cxn modelId="{79FB8145-A4A5-4D92-85D4-E135CF1D2E4F}" type="presParOf" srcId="{1A36B68A-E133-43AA-AD2E-B9BA74169D96}" destId="{14AFB5E6-C927-4B14-9D9B-1D8D65D575CE}" srcOrd="9" destOrd="0" presId="urn:microsoft.com/office/officeart/2005/8/layout/vProcess5"/>
    <dgm:cxn modelId="{A08D799D-27A2-4618-9F1F-417A02AA8AFA}" type="presParOf" srcId="{1A36B68A-E133-43AA-AD2E-B9BA74169D96}" destId="{6C616571-239C-453D-B93E-B6F4A63F9585}" srcOrd="10" destOrd="0" presId="urn:microsoft.com/office/officeart/2005/8/layout/vProcess5"/>
    <dgm:cxn modelId="{9D877C32-B39A-4146-98B0-2FA9CA7654C9}" type="presParOf" srcId="{1A36B68A-E133-43AA-AD2E-B9BA74169D96}" destId="{B8B33CE6-D6D8-4580-B574-635AFBD70BD0}" srcOrd="11" destOrd="0" presId="urn:microsoft.com/office/officeart/2005/8/layout/vProcess5"/>
    <dgm:cxn modelId="{DC73B904-352B-469A-9410-D6A1EBA03D94}" type="presParOf" srcId="{1A36B68A-E133-43AA-AD2E-B9BA74169D96}" destId="{7FE021AB-CAB4-46E6-BD49-994F1BE70A00}" srcOrd="12" destOrd="0" presId="urn:microsoft.com/office/officeart/2005/8/layout/vProcess5"/>
    <dgm:cxn modelId="{CBFE3E78-D047-486E-AB90-AF7FDE80F2A9}" type="presParOf" srcId="{1A36B68A-E133-43AA-AD2E-B9BA74169D96}" destId="{5BA263A0-928F-4515-B25E-8293908D3F38}" srcOrd="13" destOrd="0" presId="urn:microsoft.com/office/officeart/2005/8/layout/vProcess5"/>
    <dgm:cxn modelId="{27C76102-D6F6-47D9-8848-346B67DF52A5}" type="presParOf" srcId="{1A36B68A-E133-43AA-AD2E-B9BA74169D96}" destId="{1CC2924A-6291-4E91-9B57-B44F942616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89F4D-5C10-4948-9CE1-0A64345F053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F5C6F0-01F7-405A-B2E2-4074B1713D58}">
      <dgm:prSet/>
      <dgm:spPr/>
      <dgm:t>
        <a:bodyPr/>
        <a:lstStyle/>
        <a:p>
          <a:r>
            <a:rPr lang="nl-NL"/>
            <a:t>Hoe vonden jullie de lessen?</a:t>
          </a:r>
          <a:endParaRPr lang="en-US"/>
        </a:p>
      </dgm:t>
    </dgm:pt>
    <dgm:pt modelId="{76783E7C-5EFE-4AC0-8962-7DB809670888}" type="parTrans" cxnId="{4F5636ED-1694-4C00-BDC8-7536D7B4625A}">
      <dgm:prSet/>
      <dgm:spPr/>
      <dgm:t>
        <a:bodyPr/>
        <a:lstStyle/>
        <a:p>
          <a:endParaRPr lang="en-US"/>
        </a:p>
      </dgm:t>
    </dgm:pt>
    <dgm:pt modelId="{C41BE87C-25E0-4768-ADAF-219FCB54185A}" type="sibTrans" cxnId="{4F5636ED-1694-4C00-BDC8-7536D7B4625A}">
      <dgm:prSet/>
      <dgm:spPr/>
      <dgm:t>
        <a:bodyPr/>
        <a:lstStyle/>
        <a:p>
          <a:endParaRPr lang="en-US"/>
        </a:p>
      </dgm:t>
    </dgm:pt>
    <dgm:pt modelId="{B87B5A25-6E83-4B67-929B-7F2EDE040455}">
      <dgm:prSet/>
      <dgm:spPr/>
      <dgm:t>
        <a:bodyPr/>
        <a:lstStyle/>
        <a:p>
          <a:r>
            <a:rPr lang="nl-NL"/>
            <a:t>Hoe vonden jullie de toets?</a:t>
          </a:r>
          <a:endParaRPr lang="en-US"/>
        </a:p>
      </dgm:t>
    </dgm:pt>
    <dgm:pt modelId="{82A61A44-FE08-463F-AC20-02EB60B5FEA4}" type="parTrans" cxnId="{09DF66DA-E7B4-4F3A-968C-4CAEB16DDAEC}">
      <dgm:prSet/>
      <dgm:spPr/>
      <dgm:t>
        <a:bodyPr/>
        <a:lstStyle/>
        <a:p>
          <a:endParaRPr lang="en-US"/>
        </a:p>
      </dgm:t>
    </dgm:pt>
    <dgm:pt modelId="{A32FE0A6-D4E3-4948-A6E9-89FBC3750D3C}" type="sibTrans" cxnId="{09DF66DA-E7B4-4F3A-968C-4CAEB16DDAEC}">
      <dgm:prSet/>
      <dgm:spPr/>
      <dgm:t>
        <a:bodyPr/>
        <a:lstStyle/>
        <a:p>
          <a:endParaRPr lang="en-US"/>
        </a:p>
      </dgm:t>
    </dgm:pt>
    <dgm:pt modelId="{B818A4F2-8605-462B-BC0A-E67B66EAEEFF}" type="pres">
      <dgm:prSet presAssocID="{3AD89F4D-5C10-4948-9CE1-0A64345F05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036073-7086-472B-8388-CB8A7A1A38A1}" type="pres">
      <dgm:prSet presAssocID="{8DF5C6F0-01F7-405A-B2E2-4074B1713D58}" presName="root" presStyleCnt="0"/>
      <dgm:spPr/>
    </dgm:pt>
    <dgm:pt modelId="{4CDFE97B-06F2-4816-B5B6-8EC69E52E9C8}" type="pres">
      <dgm:prSet presAssocID="{8DF5C6F0-01F7-405A-B2E2-4074B1713D58}" presName="rootComposite" presStyleCnt="0"/>
      <dgm:spPr/>
    </dgm:pt>
    <dgm:pt modelId="{0D7A0852-0260-4FEA-A730-D725A07C689B}" type="pres">
      <dgm:prSet presAssocID="{8DF5C6F0-01F7-405A-B2E2-4074B1713D58}" presName="rootText" presStyleLbl="node1" presStyleIdx="0" presStyleCnt="2"/>
      <dgm:spPr/>
    </dgm:pt>
    <dgm:pt modelId="{2B205AEF-9CE0-4C77-8ECA-A9A50963E5A1}" type="pres">
      <dgm:prSet presAssocID="{8DF5C6F0-01F7-405A-B2E2-4074B1713D58}" presName="rootConnector" presStyleLbl="node1" presStyleIdx="0" presStyleCnt="2"/>
      <dgm:spPr/>
    </dgm:pt>
    <dgm:pt modelId="{9EB6EE8C-C2B0-425E-8778-53F505BAFE9E}" type="pres">
      <dgm:prSet presAssocID="{8DF5C6F0-01F7-405A-B2E2-4074B1713D58}" presName="childShape" presStyleCnt="0"/>
      <dgm:spPr/>
    </dgm:pt>
    <dgm:pt modelId="{EBD8A318-D1B9-4EA2-A928-7735E9C5836E}" type="pres">
      <dgm:prSet presAssocID="{B87B5A25-6E83-4B67-929B-7F2EDE040455}" presName="root" presStyleCnt="0"/>
      <dgm:spPr/>
    </dgm:pt>
    <dgm:pt modelId="{CB04738F-331E-41A4-8929-50DF6B427CCB}" type="pres">
      <dgm:prSet presAssocID="{B87B5A25-6E83-4B67-929B-7F2EDE040455}" presName="rootComposite" presStyleCnt="0"/>
      <dgm:spPr/>
    </dgm:pt>
    <dgm:pt modelId="{99D8EB91-4C2D-46FC-8B0A-708058BF526E}" type="pres">
      <dgm:prSet presAssocID="{B87B5A25-6E83-4B67-929B-7F2EDE040455}" presName="rootText" presStyleLbl="node1" presStyleIdx="1" presStyleCnt="2"/>
      <dgm:spPr/>
    </dgm:pt>
    <dgm:pt modelId="{015EF39D-C0A7-49CE-8BFF-824219F1280D}" type="pres">
      <dgm:prSet presAssocID="{B87B5A25-6E83-4B67-929B-7F2EDE040455}" presName="rootConnector" presStyleLbl="node1" presStyleIdx="1" presStyleCnt="2"/>
      <dgm:spPr/>
    </dgm:pt>
    <dgm:pt modelId="{9BA8B11D-0EF7-4364-84A7-8DC883CD14F3}" type="pres">
      <dgm:prSet presAssocID="{B87B5A25-6E83-4B67-929B-7F2EDE040455}" presName="childShape" presStyleCnt="0"/>
      <dgm:spPr/>
    </dgm:pt>
  </dgm:ptLst>
  <dgm:cxnLst>
    <dgm:cxn modelId="{A724B70A-4817-4F75-B4C3-C54FA1FDD048}" type="presOf" srcId="{8DF5C6F0-01F7-405A-B2E2-4074B1713D58}" destId="{2B205AEF-9CE0-4C77-8ECA-A9A50963E5A1}" srcOrd="1" destOrd="0" presId="urn:microsoft.com/office/officeart/2005/8/layout/hierarchy3"/>
    <dgm:cxn modelId="{0A231AA3-29C5-45E4-8626-C31B9E2B2CF2}" type="presOf" srcId="{3AD89F4D-5C10-4948-9CE1-0A64345F053F}" destId="{B818A4F2-8605-462B-BC0A-E67B66EAEEFF}" srcOrd="0" destOrd="0" presId="urn:microsoft.com/office/officeart/2005/8/layout/hierarchy3"/>
    <dgm:cxn modelId="{4CC9FCA8-5751-4F2E-9AE5-4AB277017CAC}" type="presOf" srcId="{B87B5A25-6E83-4B67-929B-7F2EDE040455}" destId="{015EF39D-C0A7-49CE-8BFF-824219F1280D}" srcOrd="1" destOrd="0" presId="urn:microsoft.com/office/officeart/2005/8/layout/hierarchy3"/>
    <dgm:cxn modelId="{9790F5AF-14CE-4B99-ABD9-A0BC5CBF8A21}" type="presOf" srcId="{8DF5C6F0-01F7-405A-B2E2-4074B1713D58}" destId="{0D7A0852-0260-4FEA-A730-D725A07C689B}" srcOrd="0" destOrd="0" presId="urn:microsoft.com/office/officeart/2005/8/layout/hierarchy3"/>
    <dgm:cxn modelId="{A6B175B6-8267-4C66-A3B2-8C14FDE5478A}" type="presOf" srcId="{B87B5A25-6E83-4B67-929B-7F2EDE040455}" destId="{99D8EB91-4C2D-46FC-8B0A-708058BF526E}" srcOrd="0" destOrd="0" presId="urn:microsoft.com/office/officeart/2005/8/layout/hierarchy3"/>
    <dgm:cxn modelId="{09DF66DA-E7B4-4F3A-968C-4CAEB16DDAEC}" srcId="{3AD89F4D-5C10-4948-9CE1-0A64345F053F}" destId="{B87B5A25-6E83-4B67-929B-7F2EDE040455}" srcOrd="1" destOrd="0" parTransId="{82A61A44-FE08-463F-AC20-02EB60B5FEA4}" sibTransId="{A32FE0A6-D4E3-4948-A6E9-89FBC3750D3C}"/>
    <dgm:cxn modelId="{4F5636ED-1694-4C00-BDC8-7536D7B4625A}" srcId="{3AD89F4D-5C10-4948-9CE1-0A64345F053F}" destId="{8DF5C6F0-01F7-405A-B2E2-4074B1713D58}" srcOrd="0" destOrd="0" parTransId="{76783E7C-5EFE-4AC0-8962-7DB809670888}" sibTransId="{C41BE87C-25E0-4768-ADAF-219FCB54185A}"/>
    <dgm:cxn modelId="{5F42D7E8-FA58-49EE-A9A6-10B9C8A49E89}" type="presParOf" srcId="{B818A4F2-8605-462B-BC0A-E67B66EAEEFF}" destId="{AB036073-7086-472B-8388-CB8A7A1A38A1}" srcOrd="0" destOrd="0" presId="urn:microsoft.com/office/officeart/2005/8/layout/hierarchy3"/>
    <dgm:cxn modelId="{22262C4A-0319-47E8-9052-E9F0D4A40C97}" type="presParOf" srcId="{AB036073-7086-472B-8388-CB8A7A1A38A1}" destId="{4CDFE97B-06F2-4816-B5B6-8EC69E52E9C8}" srcOrd="0" destOrd="0" presId="urn:microsoft.com/office/officeart/2005/8/layout/hierarchy3"/>
    <dgm:cxn modelId="{BE3662A7-8CD6-4C7F-9902-827F067AB6BE}" type="presParOf" srcId="{4CDFE97B-06F2-4816-B5B6-8EC69E52E9C8}" destId="{0D7A0852-0260-4FEA-A730-D725A07C689B}" srcOrd="0" destOrd="0" presId="urn:microsoft.com/office/officeart/2005/8/layout/hierarchy3"/>
    <dgm:cxn modelId="{C40745DC-26A0-419D-89D0-3B25022289EA}" type="presParOf" srcId="{4CDFE97B-06F2-4816-B5B6-8EC69E52E9C8}" destId="{2B205AEF-9CE0-4C77-8ECA-A9A50963E5A1}" srcOrd="1" destOrd="0" presId="urn:microsoft.com/office/officeart/2005/8/layout/hierarchy3"/>
    <dgm:cxn modelId="{4077D4EC-629C-458E-BB9E-BA3226A40D46}" type="presParOf" srcId="{AB036073-7086-472B-8388-CB8A7A1A38A1}" destId="{9EB6EE8C-C2B0-425E-8778-53F505BAFE9E}" srcOrd="1" destOrd="0" presId="urn:microsoft.com/office/officeart/2005/8/layout/hierarchy3"/>
    <dgm:cxn modelId="{0E4085DE-504B-49F9-BC24-DF0E4C314ACF}" type="presParOf" srcId="{B818A4F2-8605-462B-BC0A-E67B66EAEEFF}" destId="{EBD8A318-D1B9-4EA2-A928-7735E9C5836E}" srcOrd="1" destOrd="0" presId="urn:microsoft.com/office/officeart/2005/8/layout/hierarchy3"/>
    <dgm:cxn modelId="{5004C58C-82E1-456B-850F-CA24F56AD8BE}" type="presParOf" srcId="{EBD8A318-D1B9-4EA2-A928-7735E9C5836E}" destId="{CB04738F-331E-41A4-8929-50DF6B427CCB}" srcOrd="0" destOrd="0" presId="urn:microsoft.com/office/officeart/2005/8/layout/hierarchy3"/>
    <dgm:cxn modelId="{99D84D60-E251-4DEF-8EB4-BA2EBC814757}" type="presParOf" srcId="{CB04738F-331E-41A4-8929-50DF6B427CCB}" destId="{99D8EB91-4C2D-46FC-8B0A-708058BF526E}" srcOrd="0" destOrd="0" presId="urn:microsoft.com/office/officeart/2005/8/layout/hierarchy3"/>
    <dgm:cxn modelId="{51FC32C2-6B56-426A-9674-EDAFA0B403D6}" type="presParOf" srcId="{CB04738F-331E-41A4-8929-50DF6B427CCB}" destId="{015EF39D-C0A7-49CE-8BFF-824219F1280D}" srcOrd="1" destOrd="0" presId="urn:microsoft.com/office/officeart/2005/8/layout/hierarchy3"/>
    <dgm:cxn modelId="{3B492250-EE0C-4D53-8A80-3182A8692FC4}" type="presParOf" srcId="{EBD8A318-D1B9-4EA2-A928-7735E9C5836E}" destId="{9BA8B11D-0EF7-4364-84A7-8DC883CD14F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DCA39-FA85-404E-9064-2064D8645F2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8FA472-196A-4BA8-AFD2-7A502FAF7335}">
      <dgm:prSet/>
      <dgm:spPr/>
      <dgm:t>
        <a:bodyPr/>
        <a:lstStyle/>
        <a:p>
          <a:r>
            <a:rPr lang="nl-NL" b="0" baseline="0"/>
            <a:t>Niet alleen leven</a:t>
          </a:r>
          <a:endParaRPr lang="en-US"/>
        </a:p>
      </dgm:t>
    </dgm:pt>
    <dgm:pt modelId="{D54AFD53-FC05-4468-A5E2-562A4E45093C}" type="parTrans" cxnId="{AE1B71A6-96A0-45FA-9045-B4CC69191433}">
      <dgm:prSet/>
      <dgm:spPr/>
      <dgm:t>
        <a:bodyPr/>
        <a:lstStyle/>
        <a:p>
          <a:endParaRPr lang="en-US"/>
        </a:p>
      </dgm:t>
    </dgm:pt>
    <dgm:pt modelId="{8926F07D-1B61-4A07-B8AB-6183EE6EC7D9}" type="sibTrans" cxnId="{AE1B71A6-96A0-45FA-9045-B4CC69191433}">
      <dgm:prSet/>
      <dgm:spPr/>
      <dgm:t>
        <a:bodyPr/>
        <a:lstStyle/>
        <a:p>
          <a:endParaRPr lang="en-US"/>
        </a:p>
      </dgm:t>
    </dgm:pt>
    <dgm:pt modelId="{00FB5907-0C0B-480F-AA2B-27DAE59744D0}">
      <dgm:prSet/>
      <dgm:spPr/>
      <dgm:t>
        <a:bodyPr/>
        <a:lstStyle/>
        <a:p>
          <a:r>
            <a:rPr lang="nl-NL" b="0" baseline="0"/>
            <a:t>Kunnen het hele jaar buiten</a:t>
          </a:r>
          <a:endParaRPr lang="en-US"/>
        </a:p>
      </dgm:t>
    </dgm:pt>
    <dgm:pt modelId="{9AE315EE-6B99-44D0-A6E4-5003164A5F1E}" type="parTrans" cxnId="{195F908D-E0E0-4086-A847-E02F787D98BB}">
      <dgm:prSet/>
      <dgm:spPr/>
      <dgm:t>
        <a:bodyPr/>
        <a:lstStyle/>
        <a:p>
          <a:endParaRPr lang="en-US"/>
        </a:p>
      </dgm:t>
    </dgm:pt>
    <dgm:pt modelId="{52C6729E-62AA-4ED6-ABA8-5A03F097B998}" type="sibTrans" cxnId="{195F908D-E0E0-4086-A847-E02F787D98BB}">
      <dgm:prSet/>
      <dgm:spPr/>
      <dgm:t>
        <a:bodyPr/>
        <a:lstStyle/>
        <a:p>
          <a:endParaRPr lang="en-US"/>
        </a:p>
      </dgm:t>
    </dgm:pt>
    <dgm:pt modelId="{7F456165-D77C-4DFB-BD43-1D0FE2652367}">
      <dgm:prSet/>
      <dgm:spPr/>
      <dgm:t>
        <a:bodyPr/>
        <a:lstStyle/>
        <a:p>
          <a:r>
            <a:rPr lang="nl-NL" b="0" baseline="0"/>
            <a:t>Wel overkapping/beschutting</a:t>
          </a:r>
          <a:endParaRPr lang="en-US"/>
        </a:p>
      </dgm:t>
    </dgm:pt>
    <dgm:pt modelId="{A9B28D96-371B-4EF2-89CC-1EC81AE47F00}" type="parTrans" cxnId="{7C6A8F07-0D75-480B-98EC-8B9B949DA803}">
      <dgm:prSet/>
      <dgm:spPr/>
      <dgm:t>
        <a:bodyPr/>
        <a:lstStyle/>
        <a:p>
          <a:endParaRPr lang="en-US"/>
        </a:p>
      </dgm:t>
    </dgm:pt>
    <dgm:pt modelId="{88049F56-9EAA-4C65-B3A7-E6F0C256C11B}" type="sibTrans" cxnId="{7C6A8F07-0D75-480B-98EC-8B9B949DA803}">
      <dgm:prSet/>
      <dgm:spPr/>
      <dgm:t>
        <a:bodyPr/>
        <a:lstStyle/>
        <a:p>
          <a:endParaRPr lang="en-US"/>
        </a:p>
      </dgm:t>
    </dgm:pt>
    <dgm:pt modelId="{8542A987-2BE8-4212-B7C0-6379DAD03D37}">
      <dgm:prSet/>
      <dgm:spPr/>
      <dgm:t>
        <a:bodyPr/>
        <a:lstStyle/>
        <a:p>
          <a:r>
            <a:rPr lang="nl-NL" b="0" baseline="0"/>
            <a:t>Stuk verhard</a:t>
          </a:r>
          <a:endParaRPr lang="en-US"/>
        </a:p>
      </dgm:t>
    </dgm:pt>
    <dgm:pt modelId="{F42388BE-A766-493C-80F2-77FF6E9BBF22}" type="parTrans" cxnId="{F48AA191-CE1C-4D6F-B0EC-F3FE5148021D}">
      <dgm:prSet/>
      <dgm:spPr/>
      <dgm:t>
        <a:bodyPr/>
        <a:lstStyle/>
        <a:p>
          <a:endParaRPr lang="en-US"/>
        </a:p>
      </dgm:t>
    </dgm:pt>
    <dgm:pt modelId="{5DEBDC9B-128D-43BA-9543-822160138F36}" type="sibTrans" cxnId="{F48AA191-CE1C-4D6F-B0EC-F3FE5148021D}">
      <dgm:prSet/>
      <dgm:spPr/>
      <dgm:t>
        <a:bodyPr/>
        <a:lstStyle/>
        <a:p>
          <a:endParaRPr lang="en-US"/>
        </a:p>
      </dgm:t>
    </dgm:pt>
    <dgm:pt modelId="{BD83365D-37F3-4F04-A1A6-5662D352B96F}">
      <dgm:prSet/>
      <dgm:spPr/>
      <dgm:t>
        <a:bodyPr/>
        <a:lstStyle/>
        <a:p>
          <a:r>
            <a:rPr lang="nl-NL" b="0" baseline="0"/>
            <a:t>Modderpoel</a:t>
          </a:r>
          <a:endParaRPr lang="en-US"/>
        </a:p>
      </dgm:t>
    </dgm:pt>
    <dgm:pt modelId="{AE772C1B-4DBC-41B3-ADA5-0CEB0D3725BF}" type="parTrans" cxnId="{4AEE82D2-19DE-4D51-94DC-975F886142DD}">
      <dgm:prSet/>
      <dgm:spPr/>
      <dgm:t>
        <a:bodyPr/>
        <a:lstStyle/>
        <a:p>
          <a:endParaRPr lang="en-US"/>
        </a:p>
      </dgm:t>
    </dgm:pt>
    <dgm:pt modelId="{88F6229D-E84D-4C46-A360-7C38E8721D9D}" type="sibTrans" cxnId="{4AEE82D2-19DE-4D51-94DC-975F886142DD}">
      <dgm:prSet/>
      <dgm:spPr/>
      <dgm:t>
        <a:bodyPr/>
        <a:lstStyle/>
        <a:p>
          <a:endParaRPr lang="en-US"/>
        </a:p>
      </dgm:t>
    </dgm:pt>
    <dgm:pt modelId="{06250DA9-ADA6-4E72-A5F7-B22B4F39115B}">
      <dgm:prSet/>
      <dgm:spPr/>
      <dgm:t>
        <a:bodyPr/>
        <a:lstStyle/>
        <a:p>
          <a:r>
            <a:rPr lang="nl-NL" b="0" baseline="0"/>
            <a:t>Omheining moet sterk zijn</a:t>
          </a:r>
          <a:endParaRPr lang="en-US"/>
        </a:p>
      </dgm:t>
    </dgm:pt>
    <dgm:pt modelId="{56B2666E-84A3-4399-B421-8CCC0669BEC9}" type="parTrans" cxnId="{E7D95BE7-6545-4F85-B6D9-D0067B33D5A8}">
      <dgm:prSet/>
      <dgm:spPr/>
      <dgm:t>
        <a:bodyPr/>
        <a:lstStyle/>
        <a:p>
          <a:endParaRPr lang="en-US"/>
        </a:p>
      </dgm:t>
    </dgm:pt>
    <dgm:pt modelId="{328874BB-CC8D-47E2-8C79-86798B8458C1}" type="sibTrans" cxnId="{E7D95BE7-6545-4F85-B6D9-D0067B33D5A8}">
      <dgm:prSet/>
      <dgm:spPr/>
      <dgm:t>
        <a:bodyPr/>
        <a:lstStyle/>
        <a:p>
          <a:endParaRPr lang="en-US"/>
        </a:p>
      </dgm:t>
    </dgm:pt>
    <dgm:pt modelId="{F7EF3BE5-E87E-4E16-B1F8-ACE8275FF5E6}" type="pres">
      <dgm:prSet presAssocID="{965DCA39-FA85-404E-9064-2064D8645F2D}" presName="linear" presStyleCnt="0">
        <dgm:presLayoutVars>
          <dgm:animLvl val="lvl"/>
          <dgm:resizeHandles val="exact"/>
        </dgm:presLayoutVars>
      </dgm:prSet>
      <dgm:spPr/>
    </dgm:pt>
    <dgm:pt modelId="{EAA8BBA1-AD5B-47DF-9FD3-4ACCBF7CAC78}" type="pres">
      <dgm:prSet presAssocID="{5C8FA472-196A-4BA8-AFD2-7A502FAF73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338A16-9332-4000-845A-0222E42E3447}" type="pres">
      <dgm:prSet presAssocID="{8926F07D-1B61-4A07-B8AB-6183EE6EC7D9}" presName="spacer" presStyleCnt="0"/>
      <dgm:spPr/>
    </dgm:pt>
    <dgm:pt modelId="{36B727FA-EB11-4F59-91D3-2F4EAD0DC5B6}" type="pres">
      <dgm:prSet presAssocID="{00FB5907-0C0B-480F-AA2B-27DAE59744D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F3FB0B3-FCDD-4287-AD25-35A1242D6250}" type="pres">
      <dgm:prSet presAssocID="{52C6729E-62AA-4ED6-ABA8-5A03F097B998}" presName="spacer" presStyleCnt="0"/>
      <dgm:spPr/>
    </dgm:pt>
    <dgm:pt modelId="{5B7E51D4-9A03-4DAA-A961-40982735BF35}" type="pres">
      <dgm:prSet presAssocID="{7F456165-D77C-4DFB-BD43-1D0FE265236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83D109-82E5-4199-A4EE-3FC63254BFD2}" type="pres">
      <dgm:prSet presAssocID="{88049F56-9EAA-4C65-B3A7-E6F0C256C11B}" presName="spacer" presStyleCnt="0"/>
      <dgm:spPr/>
    </dgm:pt>
    <dgm:pt modelId="{9523AB01-F8C2-4AFA-B141-627C30BF8279}" type="pres">
      <dgm:prSet presAssocID="{8542A987-2BE8-4212-B7C0-6379DAD03D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41ECBBD-C772-486F-8105-51DA45062100}" type="pres">
      <dgm:prSet presAssocID="{5DEBDC9B-128D-43BA-9543-822160138F36}" presName="spacer" presStyleCnt="0"/>
      <dgm:spPr/>
    </dgm:pt>
    <dgm:pt modelId="{04FF7FA9-2939-4CB5-8639-DC2F8385B46E}" type="pres">
      <dgm:prSet presAssocID="{BD83365D-37F3-4F04-A1A6-5662D352B96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FF29F8-9408-40EF-B81D-EA39AACEAE8A}" type="pres">
      <dgm:prSet presAssocID="{88F6229D-E84D-4C46-A360-7C38E8721D9D}" presName="spacer" presStyleCnt="0"/>
      <dgm:spPr/>
    </dgm:pt>
    <dgm:pt modelId="{37010184-B2FE-42BB-8577-424EC6F62392}" type="pres">
      <dgm:prSet presAssocID="{06250DA9-ADA6-4E72-A5F7-B22B4F39115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C6A8F07-0D75-480B-98EC-8B9B949DA803}" srcId="{965DCA39-FA85-404E-9064-2064D8645F2D}" destId="{7F456165-D77C-4DFB-BD43-1D0FE2652367}" srcOrd="2" destOrd="0" parTransId="{A9B28D96-371B-4EF2-89CC-1EC81AE47F00}" sibTransId="{88049F56-9EAA-4C65-B3A7-E6F0C256C11B}"/>
    <dgm:cxn modelId="{88AC6215-9F3E-4473-AB98-98A4AC700419}" type="presOf" srcId="{BD83365D-37F3-4F04-A1A6-5662D352B96F}" destId="{04FF7FA9-2939-4CB5-8639-DC2F8385B46E}" srcOrd="0" destOrd="0" presId="urn:microsoft.com/office/officeart/2005/8/layout/vList2"/>
    <dgm:cxn modelId="{69FFDC37-2CBA-4093-8B87-A789283D3C73}" type="presOf" srcId="{00FB5907-0C0B-480F-AA2B-27DAE59744D0}" destId="{36B727FA-EB11-4F59-91D3-2F4EAD0DC5B6}" srcOrd="0" destOrd="0" presId="urn:microsoft.com/office/officeart/2005/8/layout/vList2"/>
    <dgm:cxn modelId="{BEE30251-AE20-4472-92D4-71BC24620881}" type="presOf" srcId="{965DCA39-FA85-404E-9064-2064D8645F2D}" destId="{F7EF3BE5-E87E-4E16-B1F8-ACE8275FF5E6}" srcOrd="0" destOrd="0" presId="urn:microsoft.com/office/officeart/2005/8/layout/vList2"/>
    <dgm:cxn modelId="{195F908D-E0E0-4086-A847-E02F787D98BB}" srcId="{965DCA39-FA85-404E-9064-2064D8645F2D}" destId="{00FB5907-0C0B-480F-AA2B-27DAE59744D0}" srcOrd="1" destOrd="0" parTransId="{9AE315EE-6B99-44D0-A6E4-5003164A5F1E}" sibTransId="{52C6729E-62AA-4ED6-ABA8-5A03F097B998}"/>
    <dgm:cxn modelId="{5008C08D-F1A2-47EF-A45E-43908CF43A3D}" type="presOf" srcId="{8542A987-2BE8-4212-B7C0-6379DAD03D37}" destId="{9523AB01-F8C2-4AFA-B141-627C30BF8279}" srcOrd="0" destOrd="0" presId="urn:microsoft.com/office/officeart/2005/8/layout/vList2"/>
    <dgm:cxn modelId="{2D20248E-13FC-4796-AC4D-402EE4D85701}" type="presOf" srcId="{7F456165-D77C-4DFB-BD43-1D0FE2652367}" destId="{5B7E51D4-9A03-4DAA-A961-40982735BF35}" srcOrd="0" destOrd="0" presId="urn:microsoft.com/office/officeart/2005/8/layout/vList2"/>
    <dgm:cxn modelId="{F48AA191-CE1C-4D6F-B0EC-F3FE5148021D}" srcId="{965DCA39-FA85-404E-9064-2064D8645F2D}" destId="{8542A987-2BE8-4212-B7C0-6379DAD03D37}" srcOrd="3" destOrd="0" parTransId="{F42388BE-A766-493C-80F2-77FF6E9BBF22}" sibTransId="{5DEBDC9B-128D-43BA-9543-822160138F36}"/>
    <dgm:cxn modelId="{AE1B71A6-96A0-45FA-9045-B4CC69191433}" srcId="{965DCA39-FA85-404E-9064-2064D8645F2D}" destId="{5C8FA472-196A-4BA8-AFD2-7A502FAF7335}" srcOrd="0" destOrd="0" parTransId="{D54AFD53-FC05-4468-A5E2-562A4E45093C}" sibTransId="{8926F07D-1B61-4A07-B8AB-6183EE6EC7D9}"/>
    <dgm:cxn modelId="{D57CF5BB-AD7D-4700-AE05-F2D1FAACC4DA}" type="presOf" srcId="{5C8FA472-196A-4BA8-AFD2-7A502FAF7335}" destId="{EAA8BBA1-AD5B-47DF-9FD3-4ACCBF7CAC78}" srcOrd="0" destOrd="0" presId="urn:microsoft.com/office/officeart/2005/8/layout/vList2"/>
    <dgm:cxn modelId="{4AEE82D2-19DE-4D51-94DC-975F886142DD}" srcId="{965DCA39-FA85-404E-9064-2064D8645F2D}" destId="{BD83365D-37F3-4F04-A1A6-5662D352B96F}" srcOrd="4" destOrd="0" parTransId="{AE772C1B-4DBC-41B3-ADA5-0CEB0D3725BF}" sibTransId="{88F6229D-E84D-4C46-A360-7C38E8721D9D}"/>
    <dgm:cxn modelId="{330106E6-E01C-43EF-A641-DD6D6D0B45E9}" type="presOf" srcId="{06250DA9-ADA6-4E72-A5F7-B22B4F39115B}" destId="{37010184-B2FE-42BB-8577-424EC6F62392}" srcOrd="0" destOrd="0" presId="urn:microsoft.com/office/officeart/2005/8/layout/vList2"/>
    <dgm:cxn modelId="{E7D95BE7-6545-4F85-B6D9-D0067B33D5A8}" srcId="{965DCA39-FA85-404E-9064-2064D8645F2D}" destId="{06250DA9-ADA6-4E72-A5F7-B22B4F39115B}" srcOrd="5" destOrd="0" parTransId="{56B2666E-84A3-4399-B421-8CCC0669BEC9}" sibTransId="{328874BB-CC8D-47E2-8C79-86798B8458C1}"/>
    <dgm:cxn modelId="{E12C885D-429D-4585-BD9B-AF680E37DAA1}" type="presParOf" srcId="{F7EF3BE5-E87E-4E16-B1F8-ACE8275FF5E6}" destId="{EAA8BBA1-AD5B-47DF-9FD3-4ACCBF7CAC78}" srcOrd="0" destOrd="0" presId="urn:microsoft.com/office/officeart/2005/8/layout/vList2"/>
    <dgm:cxn modelId="{58185760-CA3C-40F0-AA23-F498AECFE31B}" type="presParOf" srcId="{F7EF3BE5-E87E-4E16-B1F8-ACE8275FF5E6}" destId="{43338A16-9332-4000-845A-0222E42E3447}" srcOrd="1" destOrd="0" presId="urn:microsoft.com/office/officeart/2005/8/layout/vList2"/>
    <dgm:cxn modelId="{69D06E8E-A634-463C-9BC5-02D31191D184}" type="presParOf" srcId="{F7EF3BE5-E87E-4E16-B1F8-ACE8275FF5E6}" destId="{36B727FA-EB11-4F59-91D3-2F4EAD0DC5B6}" srcOrd="2" destOrd="0" presId="urn:microsoft.com/office/officeart/2005/8/layout/vList2"/>
    <dgm:cxn modelId="{0A1E7970-A16A-4799-910D-82C6264E197D}" type="presParOf" srcId="{F7EF3BE5-E87E-4E16-B1F8-ACE8275FF5E6}" destId="{7F3FB0B3-FCDD-4287-AD25-35A1242D6250}" srcOrd="3" destOrd="0" presId="urn:microsoft.com/office/officeart/2005/8/layout/vList2"/>
    <dgm:cxn modelId="{9D159D37-EC75-4DEA-9664-B00D7EEB30D7}" type="presParOf" srcId="{F7EF3BE5-E87E-4E16-B1F8-ACE8275FF5E6}" destId="{5B7E51D4-9A03-4DAA-A961-40982735BF35}" srcOrd="4" destOrd="0" presId="urn:microsoft.com/office/officeart/2005/8/layout/vList2"/>
    <dgm:cxn modelId="{E460CF6A-75EE-4F92-831D-C06B65AE52FF}" type="presParOf" srcId="{F7EF3BE5-E87E-4E16-B1F8-ACE8275FF5E6}" destId="{5B83D109-82E5-4199-A4EE-3FC63254BFD2}" srcOrd="5" destOrd="0" presId="urn:microsoft.com/office/officeart/2005/8/layout/vList2"/>
    <dgm:cxn modelId="{756AE968-7567-4F8A-9635-DCAD4EC1D9E8}" type="presParOf" srcId="{F7EF3BE5-E87E-4E16-B1F8-ACE8275FF5E6}" destId="{9523AB01-F8C2-4AFA-B141-627C30BF8279}" srcOrd="6" destOrd="0" presId="urn:microsoft.com/office/officeart/2005/8/layout/vList2"/>
    <dgm:cxn modelId="{2B88C77A-BA68-4BF6-AA5B-0744419763AA}" type="presParOf" srcId="{F7EF3BE5-E87E-4E16-B1F8-ACE8275FF5E6}" destId="{C41ECBBD-C772-486F-8105-51DA45062100}" srcOrd="7" destOrd="0" presId="urn:microsoft.com/office/officeart/2005/8/layout/vList2"/>
    <dgm:cxn modelId="{DE2F0F67-E24F-4285-B4DB-E8BB0F99FC90}" type="presParOf" srcId="{F7EF3BE5-E87E-4E16-B1F8-ACE8275FF5E6}" destId="{04FF7FA9-2939-4CB5-8639-DC2F8385B46E}" srcOrd="8" destOrd="0" presId="urn:microsoft.com/office/officeart/2005/8/layout/vList2"/>
    <dgm:cxn modelId="{D660A22A-A145-4B11-AF6C-671289B55266}" type="presParOf" srcId="{F7EF3BE5-E87E-4E16-B1F8-ACE8275FF5E6}" destId="{DDFF29F8-9408-40EF-B81D-EA39AACEAE8A}" srcOrd="9" destOrd="0" presId="urn:microsoft.com/office/officeart/2005/8/layout/vList2"/>
    <dgm:cxn modelId="{E6BCF1B3-C617-4551-B389-D9CCCC44A635}" type="presParOf" srcId="{F7EF3BE5-E87E-4E16-B1F8-ACE8275FF5E6}" destId="{37010184-B2FE-42BB-8577-424EC6F6239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3CF626-D0EA-41B9-A648-D98AB24F908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3AA85E-C8AA-4D6C-BB5D-47971864A185}">
      <dgm:prSet/>
      <dgm:spPr/>
      <dgm:t>
        <a:bodyPr/>
        <a:lstStyle/>
        <a:p>
          <a:r>
            <a:rPr lang="nl-NL" b="0" baseline="0"/>
            <a:t>Optimale tempratuur is tussen de 16 en 22 graden</a:t>
          </a:r>
          <a:endParaRPr lang="en-US"/>
        </a:p>
      </dgm:t>
    </dgm:pt>
    <dgm:pt modelId="{58DA29D8-F42C-4B8F-8FE6-FAEF5B7C6FCB}" type="parTrans" cxnId="{86884889-6D41-48D0-BDE6-B5DA3E829388}">
      <dgm:prSet/>
      <dgm:spPr/>
      <dgm:t>
        <a:bodyPr/>
        <a:lstStyle/>
        <a:p>
          <a:endParaRPr lang="en-US"/>
        </a:p>
      </dgm:t>
    </dgm:pt>
    <dgm:pt modelId="{9D437AA6-0A53-4F08-9019-E50E93E7CD47}" type="sibTrans" cxnId="{86884889-6D41-48D0-BDE6-B5DA3E829388}">
      <dgm:prSet/>
      <dgm:spPr/>
      <dgm:t>
        <a:bodyPr/>
        <a:lstStyle/>
        <a:p>
          <a:endParaRPr lang="en-US"/>
        </a:p>
      </dgm:t>
    </dgm:pt>
    <dgm:pt modelId="{AF904C14-C72C-48DA-91DE-D22DCD167FD2}">
      <dgm:prSet/>
      <dgm:spPr/>
      <dgm:t>
        <a:bodyPr/>
        <a:lstStyle/>
        <a:p>
          <a:r>
            <a:rPr lang="nl-NL" b="0" baseline="0"/>
            <a:t>Warm? </a:t>
          </a:r>
          <a:r>
            <a:rPr lang="nl-NL" b="0" baseline="0">
              <a:sym typeface="Wingdings" panose="05000000000000000000" pitchFamily="2" charset="2"/>
            </a:rPr>
            <a:t></a:t>
          </a:r>
          <a:r>
            <a:rPr lang="nl-NL" b="0" baseline="0"/>
            <a:t> modderbad</a:t>
          </a:r>
          <a:endParaRPr lang="en-US"/>
        </a:p>
      </dgm:t>
    </dgm:pt>
    <dgm:pt modelId="{FED3B06F-41F9-4AAF-A29C-9CFB2D2640FD}" type="parTrans" cxnId="{3CAB1BCF-20CC-4328-A3BE-23132518BD7D}">
      <dgm:prSet/>
      <dgm:spPr/>
      <dgm:t>
        <a:bodyPr/>
        <a:lstStyle/>
        <a:p>
          <a:endParaRPr lang="en-US"/>
        </a:p>
      </dgm:t>
    </dgm:pt>
    <dgm:pt modelId="{E330FBA6-4BC6-4787-B7E8-896244B4D0D2}" type="sibTrans" cxnId="{3CAB1BCF-20CC-4328-A3BE-23132518BD7D}">
      <dgm:prSet/>
      <dgm:spPr/>
      <dgm:t>
        <a:bodyPr/>
        <a:lstStyle/>
        <a:p>
          <a:endParaRPr lang="en-US"/>
        </a:p>
      </dgm:t>
    </dgm:pt>
    <dgm:pt modelId="{6FE36500-BD54-4BFA-97FA-1217E234B4B1}">
      <dgm:prSet/>
      <dgm:spPr/>
      <dgm:t>
        <a:bodyPr/>
        <a:lstStyle/>
        <a:p>
          <a:r>
            <a:rPr lang="nl-NL" b="0" baseline="0"/>
            <a:t>Koud? </a:t>
          </a:r>
          <a:r>
            <a:rPr lang="nl-NL" b="0" baseline="0">
              <a:sym typeface="Wingdings" panose="05000000000000000000" pitchFamily="2" charset="2"/>
            </a:rPr>
            <a:t></a:t>
          </a:r>
          <a:r>
            <a:rPr lang="nl-NL" b="0" baseline="0"/>
            <a:t> overkapping/schuur met stro</a:t>
          </a:r>
          <a:endParaRPr lang="en-US"/>
        </a:p>
      </dgm:t>
    </dgm:pt>
    <dgm:pt modelId="{6FBF9FEC-BBBE-4CC4-9017-A65CB3428230}" type="parTrans" cxnId="{11CDB2FB-5503-4919-BEB6-B67F335CEE87}">
      <dgm:prSet/>
      <dgm:spPr/>
      <dgm:t>
        <a:bodyPr/>
        <a:lstStyle/>
        <a:p>
          <a:endParaRPr lang="en-US"/>
        </a:p>
      </dgm:t>
    </dgm:pt>
    <dgm:pt modelId="{C319AA2A-7A9B-44F4-84AC-E2816A40C20A}" type="sibTrans" cxnId="{11CDB2FB-5503-4919-BEB6-B67F335CEE87}">
      <dgm:prSet/>
      <dgm:spPr/>
      <dgm:t>
        <a:bodyPr/>
        <a:lstStyle/>
        <a:p>
          <a:endParaRPr lang="en-US"/>
        </a:p>
      </dgm:t>
    </dgm:pt>
    <dgm:pt modelId="{2DD50BA0-82B4-491D-9856-9E1793018219}" type="pres">
      <dgm:prSet presAssocID="{AA3CF626-D0EA-41B9-A648-D98AB24F9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AA7343-DDCD-4B0B-BA9D-32CF4B1D363D}" type="pres">
      <dgm:prSet presAssocID="{B33AA85E-C8AA-4D6C-BB5D-47971864A185}" presName="root" presStyleCnt="0"/>
      <dgm:spPr/>
    </dgm:pt>
    <dgm:pt modelId="{E1DACAD1-44F0-4AAB-997F-2E3AFA51A164}" type="pres">
      <dgm:prSet presAssocID="{B33AA85E-C8AA-4D6C-BB5D-47971864A185}" presName="rootComposite" presStyleCnt="0"/>
      <dgm:spPr/>
    </dgm:pt>
    <dgm:pt modelId="{02B721D3-4C89-4B47-92C8-D36FCADBF056}" type="pres">
      <dgm:prSet presAssocID="{B33AA85E-C8AA-4D6C-BB5D-47971864A185}" presName="rootText" presStyleLbl="node1" presStyleIdx="0" presStyleCnt="3"/>
      <dgm:spPr/>
    </dgm:pt>
    <dgm:pt modelId="{1B0BDE8A-A8C5-43C9-9E21-AE5F3DA2F974}" type="pres">
      <dgm:prSet presAssocID="{B33AA85E-C8AA-4D6C-BB5D-47971864A185}" presName="rootConnector" presStyleLbl="node1" presStyleIdx="0" presStyleCnt="3"/>
      <dgm:spPr/>
    </dgm:pt>
    <dgm:pt modelId="{96AE7C4A-5822-4F93-9C75-507994474721}" type="pres">
      <dgm:prSet presAssocID="{B33AA85E-C8AA-4D6C-BB5D-47971864A185}" presName="childShape" presStyleCnt="0"/>
      <dgm:spPr/>
    </dgm:pt>
    <dgm:pt modelId="{56DEC919-40C3-4D4C-887D-C2C30A431130}" type="pres">
      <dgm:prSet presAssocID="{AF904C14-C72C-48DA-91DE-D22DCD167FD2}" presName="root" presStyleCnt="0"/>
      <dgm:spPr/>
    </dgm:pt>
    <dgm:pt modelId="{D4AD41FC-7DA2-4AD1-A67D-A738BA8819AA}" type="pres">
      <dgm:prSet presAssocID="{AF904C14-C72C-48DA-91DE-D22DCD167FD2}" presName="rootComposite" presStyleCnt="0"/>
      <dgm:spPr/>
    </dgm:pt>
    <dgm:pt modelId="{1DB2C5E2-84A4-40DB-B361-0D2F3F621501}" type="pres">
      <dgm:prSet presAssocID="{AF904C14-C72C-48DA-91DE-D22DCD167FD2}" presName="rootText" presStyleLbl="node1" presStyleIdx="1" presStyleCnt="3"/>
      <dgm:spPr/>
    </dgm:pt>
    <dgm:pt modelId="{BFA72837-E9B2-441B-B6D2-E8A7CAA9BDBE}" type="pres">
      <dgm:prSet presAssocID="{AF904C14-C72C-48DA-91DE-D22DCD167FD2}" presName="rootConnector" presStyleLbl="node1" presStyleIdx="1" presStyleCnt="3"/>
      <dgm:spPr/>
    </dgm:pt>
    <dgm:pt modelId="{EFD33A67-A4FC-4231-89A5-A86A122EB99A}" type="pres">
      <dgm:prSet presAssocID="{AF904C14-C72C-48DA-91DE-D22DCD167FD2}" presName="childShape" presStyleCnt="0"/>
      <dgm:spPr/>
    </dgm:pt>
    <dgm:pt modelId="{B464DCF4-8D06-4C41-9875-43948D3F0922}" type="pres">
      <dgm:prSet presAssocID="{6FE36500-BD54-4BFA-97FA-1217E234B4B1}" presName="root" presStyleCnt="0"/>
      <dgm:spPr/>
    </dgm:pt>
    <dgm:pt modelId="{EA25FB88-ECBE-4A57-9F16-55E5967DA332}" type="pres">
      <dgm:prSet presAssocID="{6FE36500-BD54-4BFA-97FA-1217E234B4B1}" presName="rootComposite" presStyleCnt="0"/>
      <dgm:spPr/>
    </dgm:pt>
    <dgm:pt modelId="{119A01DE-4277-42D1-830B-7693907DE7E4}" type="pres">
      <dgm:prSet presAssocID="{6FE36500-BD54-4BFA-97FA-1217E234B4B1}" presName="rootText" presStyleLbl="node1" presStyleIdx="2" presStyleCnt="3"/>
      <dgm:spPr/>
    </dgm:pt>
    <dgm:pt modelId="{C5100D9B-7A5A-464C-BCBF-99E0F1368945}" type="pres">
      <dgm:prSet presAssocID="{6FE36500-BD54-4BFA-97FA-1217E234B4B1}" presName="rootConnector" presStyleLbl="node1" presStyleIdx="2" presStyleCnt="3"/>
      <dgm:spPr/>
    </dgm:pt>
    <dgm:pt modelId="{DB86DAFD-9A03-4BC0-A771-1F8E667F1CB4}" type="pres">
      <dgm:prSet presAssocID="{6FE36500-BD54-4BFA-97FA-1217E234B4B1}" presName="childShape" presStyleCnt="0"/>
      <dgm:spPr/>
    </dgm:pt>
  </dgm:ptLst>
  <dgm:cxnLst>
    <dgm:cxn modelId="{E7B1B736-779F-4BD1-AF06-9D64ECCF5F01}" type="presOf" srcId="{B33AA85E-C8AA-4D6C-BB5D-47971864A185}" destId="{1B0BDE8A-A8C5-43C9-9E21-AE5F3DA2F974}" srcOrd="1" destOrd="0" presId="urn:microsoft.com/office/officeart/2005/8/layout/hierarchy3"/>
    <dgm:cxn modelId="{45CDB93A-FBF7-475C-AFED-3A59BDA0FBC9}" type="presOf" srcId="{AF904C14-C72C-48DA-91DE-D22DCD167FD2}" destId="{1DB2C5E2-84A4-40DB-B361-0D2F3F621501}" srcOrd="0" destOrd="0" presId="urn:microsoft.com/office/officeart/2005/8/layout/hierarchy3"/>
    <dgm:cxn modelId="{E86C975D-B3F9-4561-AFDF-AE7277322B9C}" type="presOf" srcId="{6FE36500-BD54-4BFA-97FA-1217E234B4B1}" destId="{119A01DE-4277-42D1-830B-7693907DE7E4}" srcOrd="0" destOrd="0" presId="urn:microsoft.com/office/officeart/2005/8/layout/hierarchy3"/>
    <dgm:cxn modelId="{86884889-6D41-48D0-BDE6-B5DA3E829388}" srcId="{AA3CF626-D0EA-41B9-A648-D98AB24F9086}" destId="{B33AA85E-C8AA-4D6C-BB5D-47971864A185}" srcOrd="0" destOrd="0" parTransId="{58DA29D8-F42C-4B8F-8FE6-FAEF5B7C6FCB}" sibTransId="{9D437AA6-0A53-4F08-9019-E50E93E7CD47}"/>
    <dgm:cxn modelId="{C74DB095-0117-4D8B-A22D-690E1B1CD217}" type="presOf" srcId="{AA3CF626-D0EA-41B9-A648-D98AB24F9086}" destId="{2DD50BA0-82B4-491D-9856-9E1793018219}" srcOrd="0" destOrd="0" presId="urn:microsoft.com/office/officeart/2005/8/layout/hierarchy3"/>
    <dgm:cxn modelId="{F34390AB-6733-46BF-B351-4E2C325F7C6B}" type="presOf" srcId="{6FE36500-BD54-4BFA-97FA-1217E234B4B1}" destId="{C5100D9B-7A5A-464C-BCBF-99E0F1368945}" srcOrd="1" destOrd="0" presId="urn:microsoft.com/office/officeart/2005/8/layout/hierarchy3"/>
    <dgm:cxn modelId="{BB47D9C6-7A6A-439A-8365-D6E45DEADB97}" type="presOf" srcId="{B33AA85E-C8AA-4D6C-BB5D-47971864A185}" destId="{02B721D3-4C89-4B47-92C8-D36FCADBF056}" srcOrd="0" destOrd="0" presId="urn:microsoft.com/office/officeart/2005/8/layout/hierarchy3"/>
    <dgm:cxn modelId="{3CAB1BCF-20CC-4328-A3BE-23132518BD7D}" srcId="{AA3CF626-D0EA-41B9-A648-D98AB24F9086}" destId="{AF904C14-C72C-48DA-91DE-D22DCD167FD2}" srcOrd="1" destOrd="0" parTransId="{FED3B06F-41F9-4AAF-A29C-9CFB2D2640FD}" sibTransId="{E330FBA6-4BC6-4787-B7E8-896244B4D0D2}"/>
    <dgm:cxn modelId="{182E9CFB-CAD4-4054-8DEC-1E02E0D8E112}" type="presOf" srcId="{AF904C14-C72C-48DA-91DE-D22DCD167FD2}" destId="{BFA72837-E9B2-441B-B6D2-E8A7CAA9BDBE}" srcOrd="1" destOrd="0" presId="urn:microsoft.com/office/officeart/2005/8/layout/hierarchy3"/>
    <dgm:cxn modelId="{11CDB2FB-5503-4919-BEB6-B67F335CEE87}" srcId="{AA3CF626-D0EA-41B9-A648-D98AB24F9086}" destId="{6FE36500-BD54-4BFA-97FA-1217E234B4B1}" srcOrd="2" destOrd="0" parTransId="{6FBF9FEC-BBBE-4CC4-9017-A65CB3428230}" sibTransId="{C319AA2A-7A9B-44F4-84AC-E2816A40C20A}"/>
    <dgm:cxn modelId="{7635F31F-448F-440F-9E80-F51BB6FB1A75}" type="presParOf" srcId="{2DD50BA0-82B4-491D-9856-9E1793018219}" destId="{16AA7343-DDCD-4B0B-BA9D-32CF4B1D363D}" srcOrd="0" destOrd="0" presId="urn:microsoft.com/office/officeart/2005/8/layout/hierarchy3"/>
    <dgm:cxn modelId="{DB42F58A-3F95-4D0F-91AE-83E2E71EBA00}" type="presParOf" srcId="{16AA7343-DDCD-4B0B-BA9D-32CF4B1D363D}" destId="{E1DACAD1-44F0-4AAB-997F-2E3AFA51A164}" srcOrd="0" destOrd="0" presId="urn:microsoft.com/office/officeart/2005/8/layout/hierarchy3"/>
    <dgm:cxn modelId="{36517A3D-3E82-4523-A92A-FD1540D88CCB}" type="presParOf" srcId="{E1DACAD1-44F0-4AAB-997F-2E3AFA51A164}" destId="{02B721D3-4C89-4B47-92C8-D36FCADBF056}" srcOrd="0" destOrd="0" presId="urn:microsoft.com/office/officeart/2005/8/layout/hierarchy3"/>
    <dgm:cxn modelId="{BEC5AAE7-44D8-4784-AEF5-CFB59A286F5C}" type="presParOf" srcId="{E1DACAD1-44F0-4AAB-997F-2E3AFA51A164}" destId="{1B0BDE8A-A8C5-43C9-9E21-AE5F3DA2F974}" srcOrd="1" destOrd="0" presId="urn:microsoft.com/office/officeart/2005/8/layout/hierarchy3"/>
    <dgm:cxn modelId="{F9923051-C7B4-4935-9495-6B0901CB0BED}" type="presParOf" srcId="{16AA7343-DDCD-4B0B-BA9D-32CF4B1D363D}" destId="{96AE7C4A-5822-4F93-9C75-507994474721}" srcOrd="1" destOrd="0" presId="urn:microsoft.com/office/officeart/2005/8/layout/hierarchy3"/>
    <dgm:cxn modelId="{5A92AB45-5EAD-49AA-92F1-2A10643757C9}" type="presParOf" srcId="{2DD50BA0-82B4-491D-9856-9E1793018219}" destId="{56DEC919-40C3-4D4C-887D-C2C30A431130}" srcOrd="1" destOrd="0" presId="urn:microsoft.com/office/officeart/2005/8/layout/hierarchy3"/>
    <dgm:cxn modelId="{7909C08E-D7E4-4D7D-9D37-959790A37206}" type="presParOf" srcId="{56DEC919-40C3-4D4C-887D-C2C30A431130}" destId="{D4AD41FC-7DA2-4AD1-A67D-A738BA8819AA}" srcOrd="0" destOrd="0" presId="urn:microsoft.com/office/officeart/2005/8/layout/hierarchy3"/>
    <dgm:cxn modelId="{034FD4B1-D020-41F3-A7BA-7E529191A227}" type="presParOf" srcId="{D4AD41FC-7DA2-4AD1-A67D-A738BA8819AA}" destId="{1DB2C5E2-84A4-40DB-B361-0D2F3F621501}" srcOrd="0" destOrd="0" presId="urn:microsoft.com/office/officeart/2005/8/layout/hierarchy3"/>
    <dgm:cxn modelId="{D5642BBF-3146-4EEE-8C64-92D3FDF1C369}" type="presParOf" srcId="{D4AD41FC-7DA2-4AD1-A67D-A738BA8819AA}" destId="{BFA72837-E9B2-441B-B6D2-E8A7CAA9BDBE}" srcOrd="1" destOrd="0" presId="urn:microsoft.com/office/officeart/2005/8/layout/hierarchy3"/>
    <dgm:cxn modelId="{3F2DC0AB-EF95-48ED-9C51-1C61FE951AE1}" type="presParOf" srcId="{56DEC919-40C3-4D4C-887D-C2C30A431130}" destId="{EFD33A67-A4FC-4231-89A5-A86A122EB99A}" srcOrd="1" destOrd="0" presId="urn:microsoft.com/office/officeart/2005/8/layout/hierarchy3"/>
    <dgm:cxn modelId="{8C9E466B-7448-416C-BFDD-DB7CC7576451}" type="presParOf" srcId="{2DD50BA0-82B4-491D-9856-9E1793018219}" destId="{B464DCF4-8D06-4C41-9875-43948D3F0922}" srcOrd="2" destOrd="0" presId="urn:microsoft.com/office/officeart/2005/8/layout/hierarchy3"/>
    <dgm:cxn modelId="{6E564271-367F-46C9-9100-D2EDC5B3FBA5}" type="presParOf" srcId="{B464DCF4-8D06-4C41-9875-43948D3F0922}" destId="{EA25FB88-ECBE-4A57-9F16-55E5967DA332}" srcOrd="0" destOrd="0" presId="urn:microsoft.com/office/officeart/2005/8/layout/hierarchy3"/>
    <dgm:cxn modelId="{3BDC6869-90D7-47FF-BDD8-08A227C9499F}" type="presParOf" srcId="{EA25FB88-ECBE-4A57-9F16-55E5967DA332}" destId="{119A01DE-4277-42D1-830B-7693907DE7E4}" srcOrd="0" destOrd="0" presId="urn:microsoft.com/office/officeart/2005/8/layout/hierarchy3"/>
    <dgm:cxn modelId="{8089BC60-641E-48A9-938D-055A8E1B27EF}" type="presParOf" srcId="{EA25FB88-ECBE-4A57-9F16-55E5967DA332}" destId="{C5100D9B-7A5A-464C-BCBF-99E0F1368945}" srcOrd="1" destOrd="0" presId="urn:microsoft.com/office/officeart/2005/8/layout/hierarchy3"/>
    <dgm:cxn modelId="{60AD29DC-F90D-44E4-BDC5-390706069778}" type="presParOf" srcId="{B464DCF4-8D06-4C41-9875-43948D3F0922}" destId="{DB86DAFD-9A03-4BC0-A771-1F8E667F1C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0B1D4-DD00-4AEA-8A94-E008BB08D32A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7CA431-A97F-48C7-B6E9-47812183ACC4}">
      <dgm:prSet/>
      <dgm:spPr/>
      <dgm:t>
        <a:bodyPr/>
        <a:lstStyle/>
        <a:p>
          <a:r>
            <a:rPr lang="nl-NL"/>
            <a:t>Koeien leven in kuddes en krijgen een kalfje als ze ongeveer twee jaar oud zijn.</a:t>
          </a:r>
          <a:endParaRPr lang="en-US"/>
        </a:p>
      </dgm:t>
    </dgm:pt>
    <dgm:pt modelId="{9483DAFF-1F99-41FC-BA00-F44D8F431924}" type="parTrans" cxnId="{B339CF89-D6B4-4D65-A602-313959194D5C}">
      <dgm:prSet/>
      <dgm:spPr/>
      <dgm:t>
        <a:bodyPr/>
        <a:lstStyle/>
        <a:p>
          <a:endParaRPr lang="en-US"/>
        </a:p>
      </dgm:t>
    </dgm:pt>
    <dgm:pt modelId="{9D7D2959-37BC-4CCC-AD44-F5F04B577F99}" type="sibTrans" cxnId="{B339CF89-D6B4-4D65-A602-313959194D5C}">
      <dgm:prSet/>
      <dgm:spPr/>
      <dgm:t>
        <a:bodyPr/>
        <a:lstStyle/>
        <a:p>
          <a:endParaRPr lang="en-US"/>
        </a:p>
      </dgm:t>
    </dgm:pt>
    <dgm:pt modelId="{30E6D75D-D90B-4E31-9BA2-25A855272AA2}">
      <dgm:prSet/>
      <dgm:spPr/>
      <dgm:t>
        <a:bodyPr/>
        <a:lstStyle/>
        <a:p>
          <a:r>
            <a:rPr lang="nl-NL"/>
            <a:t>Koeien zijn groepsdieren.</a:t>
          </a:r>
          <a:endParaRPr lang="en-US"/>
        </a:p>
      </dgm:t>
    </dgm:pt>
    <dgm:pt modelId="{07790E95-0F65-4078-A42C-067D4A81FD4A}" type="parTrans" cxnId="{B409ED26-DCD1-4680-862B-515CE3C4BEB3}">
      <dgm:prSet/>
      <dgm:spPr/>
      <dgm:t>
        <a:bodyPr/>
        <a:lstStyle/>
        <a:p>
          <a:endParaRPr lang="en-US"/>
        </a:p>
      </dgm:t>
    </dgm:pt>
    <dgm:pt modelId="{87D9A723-B637-4372-957E-46C94FCADEA8}" type="sibTrans" cxnId="{B409ED26-DCD1-4680-862B-515CE3C4BEB3}">
      <dgm:prSet/>
      <dgm:spPr/>
      <dgm:t>
        <a:bodyPr/>
        <a:lstStyle/>
        <a:p>
          <a:endParaRPr lang="en-US"/>
        </a:p>
      </dgm:t>
    </dgm:pt>
    <dgm:pt modelId="{B8F1A60D-A5E9-4D4F-A0C6-3BE2B4F0D203}">
      <dgm:prSet/>
      <dgm:spPr/>
      <dgm:t>
        <a:bodyPr/>
        <a:lstStyle/>
        <a:p>
          <a:r>
            <a:rPr lang="nl-NL"/>
            <a:t>Een koe dient minimaal 12 of liever nog 14 uur per dag te liggen</a:t>
          </a:r>
          <a:endParaRPr lang="en-US"/>
        </a:p>
      </dgm:t>
    </dgm:pt>
    <dgm:pt modelId="{947AB7DE-30B9-4A5D-8E08-9EC1375F7E3A}" type="parTrans" cxnId="{D98EB029-B0B3-4E38-8A0F-D04ED31076D8}">
      <dgm:prSet/>
      <dgm:spPr/>
      <dgm:t>
        <a:bodyPr/>
        <a:lstStyle/>
        <a:p>
          <a:endParaRPr lang="en-US"/>
        </a:p>
      </dgm:t>
    </dgm:pt>
    <dgm:pt modelId="{EDC057DE-D05B-4C9D-85AC-6F013BBAD904}" type="sibTrans" cxnId="{D98EB029-B0B3-4E38-8A0F-D04ED31076D8}">
      <dgm:prSet/>
      <dgm:spPr/>
      <dgm:t>
        <a:bodyPr/>
        <a:lstStyle/>
        <a:p>
          <a:endParaRPr lang="en-US"/>
        </a:p>
      </dgm:t>
    </dgm:pt>
    <dgm:pt modelId="{6C25C5DD-B1F1-4E3D-AA1C-096D596292DC}" type="pres">
      <dgm:prSet presAssocID="{CF80B1D4-DD00-4AEA-8A94-E008BB08D32A}" presName="vert0" presStyleCnt="0">
        <dgm:presLayoutVars>
          <dgm:dir/>
          <dgm:animOne val="branch"/>
          <dgm:animLvl val="lvl"/>
        </dgm:presLayoutVars>
      </dgm:prSet>
      <dgm:spPr/>
    </dgm:pt>
    <dgm:pt modelId="{A828E9F5-7677-461B-9A50-398ABB4B42E9}" type="pres">
      <dgm:prSet presAssocID="{3D7CA431-A97F-48C7-B6E9-47812183ACC4}" presName="thickLine" presStyleLbl="alignNode1" presStyleIdx="0" presStyleCnt="3"/>
      <dgm:spPr/>
    </dgm:pt>
    <dgm:pt modelId="{CD7D3BEA-57AD-4F90-A88B-AFC60693E1ED}" type="pres">
      <dgm:prSet presAssocID="{3D7CA431-A97F-48C7-B6E9-47812183ACC4}" presName="horz1" presStyleCnt="0"/>
      <dgm:spPr/>
    </dgm:pt>
    <dgm:pt modelId="{8B5DE410-AD13-40FB-9CFE-3F4516F8B5D3}" type="pres">
      <dgm:prSet presAssocID="{3D7CA431-A97F-48C7-B6E9-47812183ACC4}" presName="tx1" presStyleLbl="revTx" presStyleIdx="0" presStyleCnt="3"/>
      <dgm:spPr/>
    </dgm:pt>
    <dgm:pt modelId="{965D0250-5EE8-4B96-A000-D92C1F3F39DA}" type="pres">
      <dgm:prSet presAssocID="{3D7CA431-A97F-48C7-B6E9-47812183ACC4}" presName="vert1" presStyleCnt="0"/>
      <dgm:spPr/>
    </dgm:pt>
    <dgm:pt modelId="{EC63A9A6-22F4-498B-9500-0FBED6AD46A0}" type="pres">
      <dgm:prSet presAssocID="{30E6D75D-D90B-4E31-9BA2-25A855272AA2}" presName="thickLine" presStyleLbl="alignNode1" presStyleIdx="1" presStyleCnt="3"/>
      <dgm:spPr/>
    </dgm:pt>
    <dgm:pt modelId="{A6D39056-535E-469A-852D-B2AC75D3AC0F}" type="pres">
      <dgm:prSet presAssocID="{30E6D75D-D90B-4E31-9BA2-25A855272AA2}" presName="horz1" presStyleCnt="0"/>
      <dgm:spPr/>
    </dgm:pt>
    <dgm:pt modelId="{1D895362-05C3-41F2-A78D-5363C1DED43B}" type="pres">
      <dgm:prSet presAssocID="{30E6D75D-D90B-4E31-9BA2-25A855272AA2}" presName="tx1" presStyleLbl="revTx" presStyleIdx="1" presStyleCnt="3"/>
      <dgm:spPr/>
    </dgm:pt>
    <dgm:pt modelId="{8D0C0289-7B6A-4691-8AFC-1E1F2435531A}" type="pres">
      <dgm:prSet presAssocID="{30E6D75D-D90B-4E31-9BA2-25A855272AA2}" presName="vert1" presStyleCnt="0"/>
      <dgm:spPr/>
    </dgm:pt>
    <dgm:pt modelId="{BB33ABEB-441F-46F7-BF11-DE212558816F}" type="pres">
      <dgm:prSet presAssocID="{B8F1A60D-A5E9-4D4F-A0C6-3BE2B4F0D203}" presName="thickLine" presStyleLbl="alignNode1" presStyleIdx="2" presStyleCnt="3"/>
      <dgm:spPr/>
    </dgm:pt>
    <dgm:pt modelId="{79875AE4-0D49-43B2-BED2-210B1227CD8D}" type="pres">
      <dgm:prSet presAssocID="{B8F1A60D-A5E9-4D4F-A0C6-3BE2B4F0D203}" presName="horz1" presStyleCnt="0"/>
      <dgm:spPr/>
    </dgm:pt>
    <dgm:pt modelId="{0C9E45BA-9AD5-4BDD-B301-23589EE6CCCC}" type="pres">
      <dgm:prSet presAssocID="{B8F1A60D-A5E9-4D4F-A0C6-3BE2B4F0D203}" presName="tx1" presStyleLbl="revTx" presStyleIdx="2" presStyleCnt="3"/>
      <dgm:spPr/>
    </dgm:pt>
    <dgm:pt modelId="{684C3C5D-C480-4450-9EDC-B07719D4B7CB}" type="pres">
      <dgm:prSet presAssocID="{B8F1A60D-A5E9-4D4F-A0C6-3BE2B4F0D203}" presName="vert1" presStyleCnt="0"/>
      <dgm:spPr/>
    </dgm:pt>
  </dgm:ptLst>
  <dgm:cxnLst>
    <dgm:cxn modelId="{B409ED26-DCD1-4680-862B-515CE3C4BEB3}" srcId="{CF80B1D4-DD00-4AEA-8A94-E008BB08D32A}" destId="{30E6D75D-D90B-4E31-9BA2-25A855272AA2}" srcOrd="1" destOrd="0" parTransId="{07790E95-0F65-4078-A42C-067D4A81FD4A}" sibTransId="{87D9A723-B637-4372-957E-46C94FCADEA8}"/>
    <dgm:cxn modelId="{D98EB029-B0B3-4E38-8A0F-D04ED31076D8}" srcId="{CF80B1D4-DD00-4AEA-8A94-E008BB08D32A}" destId="{B8F1A60D-A5E9-4D4F-A0C6-3BE2B4F0D203}" srcOrd="2" destOrd="0" parTransId="{947AB7DE-30B9-4A5D-8E08-9EC1375F7E3A}" sibTransId="{EDC057DE-D05B-4C9D-85AC-6F013BBAD904}"/>
    <dgm:cxn modelId="{7DD5925C-84EC-4EDD-8752-B7562F94084E}" type="presOf" srcId="{B8F1A60D-A5E9-4D4F-A0C6-3BE2B4F0D203}" destId="{0C9E45BA-9AD5-4BDD-B301-23589EE6CCCC}" srcOrd="0" destOrd="0" presId="urn:microsoft.com/office/officeart/2008/layout/LinedList"/>
    <dgm:cxn modelId="{3EEC3553-9BA6-45D3-B44A-32CD7AFF29DD}" type="presOf" srcId="{3D7CA431-A97F-48C7-B6E9-47812183ACC4}" destId="{8B5DE410-AD13-40FB-9CFE-3F4516F8B5D3}" srcOrd="0" destOrd="0" presId="urn:microsoft.com/office/officeart/2008/layout/LinedList"/>
    <dgm:cxn modelId="{B339CF89-D6B4-4D65-A602-313959194D5C}" srcId="{CF80B1D4-DD00-4AEA-8A94-E008BB08D32A}" destId="{3D7CA431-A97F-48C7-B6E9-47812183ACC4}" srcOrd="0" destOrd="0" parTransId="{9483DAFF-1F99-41FC-BA00-F44D8F431924}" sibTransId="{9D7D2959-37BC-4CCC-AD44-F5F04B577F99}"/>
    <dgm:cxn modelId="{94099AB7-F4B8-4183-B1CA-9C28578E1EED}" type="presOf" srcId="{30E6D75D-D90B-4E31-9BA2-25A855272AA2}" destId="{1D895362-05C3-41F2-A78D-5363C1DED43B}" srcOrd="0" destOrd="0" presId="urn:microsoft.com/office/officeart/2008/layout/LinedList"/>
    <dgm:cxn modelId="{C75C0FD3-6093-4658-893A-BD9548742B8A}" type="presOf" srcId="{CF80B1D4-DD00-4AEA-8A94-E008BB08D32A}" destId="{6C25C5DD-B1F1-4E3D-AA1C-096D596292DC}" srcOrd="0" destOrd="0" presId="urn:microsoft.com/office/officeart/2008/layout/LinedList"/>
    <dgm:cxn modelId="{DF230DF9-C69D-4896-9BAF-EDD97980F0B1}" type="presParOf" srcId="{6C25C5DD-B1F1-4E3D-AA1C-096D596292DC}" destId="{A828E9F5-7677-461B-9A50-398ABB4B42E9}" srcOrd="0" destOrd="0" presId="urn:microsoft.com/office/officeart/2008/layout/LinedList"/>
    <dgm:cxn modelId="{AFAC55C1-314A-4E93-8307-8C38CAFB3CC3}" type="presParOf" srcId="{6C25C5DD-B1F1-4E3D-AA1C-096D596292DC}" destId="{CD7D3BEA-57AD-4F90-A88B-AFC60693E1ED}" srcOrd="1" destOrd="0" presId="urn:microsoft.com/office/officeart/2008/layout/LinedList"/>
    <dgm:cxn modelId="{FC85E5CA-00FD-4E09-9213-8C4C340FE46A}" type="presParOf" srcId="{CD7D3BEA-57AD-4F90-A88B-AFC60693E1ED}" destId="{8B5DE410-AD13-40FB-9CFE-3F4516F8B5D3}" srcOrd="0" destOrd="0" presId="urn:microsoft.com/office/officeart/2008/layout/LinedList"/>
    <dgm:cxn modelId="{7E49134E-238B-4E80-BE98-A513169C1494}" type="presParOf" srcId="{CD7D3BEA-57AD-4F90-A88B-AFC60693E1ED}" destId="{965D0250-5EE8-4B96-A000-D92C1F3F39DA}" srcOrd="1" destOrd="0" presId="urn:microsoft.com/office/officeart/2008/layout/LinedList"/>
    <dgm:cxn modelId="{ABCC2A83-8973-4DF3-8631-0E524632A21C}" type="presParOf" srcId="{6C25C5DD-B1F1-4E3D-AA1C-096D596292DC}" destId="{EC63A9A6-22F4-498B-9500-0FBED6AD46A0}" srcOrd="2" destOrd="0" presId="urn:microsoft.com/office/officeart/2008/layout/LinedList"/>
    <dgm:cxn modelId="{DCA4464F-FF06-4B7C-BACE-4BBA579EF467}" type="presParOf" srcId="{6C25C5DD-B1F1-4E3D-AA1C-096D596292DC}" destId="{A6D39056-535E-469A-852D-B2AC75D3AC0F}" srcOrd="3" destOrd="0" presId="urn:microsoft.com/office/officeart/2008/layout/LinedList"/>
    <dgm:cxn modelId="{17804E57-84BC-4F38-A960-1B7116D6B67C}" type="presParOf" srcId="{A6D39056-535E-469A-852D-B2AC75D3AC0F}" destId="{1D895362-05C3-41F2-A78D-5363C1DED43B}" srcOrd="0" destOrd="0" presId="urn:microsoft.com/office/officeart/2008/layout/LinedList"/>
    <dgm:cxn modelId="{9F534A8B-282A-4E4F-ADA2-202733AF9D99}" type="presParOf" srcId="{A6D39056-535E-469A-852D-B2AC75D3AC0F}" destId="{8D0C0289-7B6A-4691-8AFC-1E1F2435531A}" srcOrd="1" destOrd="0" presId="urn:microsoft.com/office/officeart/2008/layout/LinedList"/>
    <dgm:cxn modelId="{F404F867-F166-48D1-AB60-B6835143BA60}" type="presParOf" srcId="{6C25C5DD-B1F1-4E3D-AA1C-096D596292DC}" destId="{BB33ABEB-441F-46F7-BF11-DE212558816F}" srcOrd="4" destOrd="0" presId="urn:microsoft.com/office/officeart/2008/layout/LinedList"/>
    <dgm:cxn modelId="{7A81DFBB-CEB2-416D-934B-C891E7985C49}" type="presParOf" srcId="{6C25C5DD-B1F1-4E3D-AA1C-096D596292DC}" destId="{79875AE4-0D49-43B2-BED2-210B1227CD8D}" srcOrd="5" destOrd="0" presId="urn:microsoft.com/office/officeart/2008/layout/LinedList"/>
    <dgm:cxn modelId="{AB1F7D52-55B8-4E4B-89DE-DCDF7FD3E395}" type="presParOf" srcId="{79875AE4-0D49-43B2-BED2-210B1227CD8D}" destId="{0C9E45BA-9AD5-4BDD-B301-23589EE6CCCC}" srcOrd="0" destOrd="0" presId="urn:microsoft.com/office/officeart/2008/layout/LinedList"/>
    <dgm:cxn modelId="{B89F17F0-AE10-433E-A0CD-DB60144176BF}" type="presParOf" srcId="{79875AE4-0D49-43B2-BED2-210B1227CD8D}" destId="{684C3C5D-C480-4450-9EDC-B07719D4B7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4719B-1E6D-4DC5-B4FC-303435404602}">
      <dsp:nvSpPr>
        <dsp:cNvPr id="0" name=""/>
        <dsp:cNvSpPr/>
      </dsp:nvSpPr>
      <dsp:spPr>
        <a:xfrm>
          <a:off x="0" y="0"/>
          <a:ext cx="6752399" cy="592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 baseline="0"/>
            <a:t>Terugblik vorig blok + toets</a:t>
          </a:r>
          <a:endParaRPr lang="en-US" sz="1800" kern="1200"/>
        </a:p>
      </dsp:txBody>
      <dsp:txXfrm>
        <a:off x="17343" y="17343"/>
        <a:ext cx="6044163" cy="557445"/>
      </dsp:txXfrm>
    </dsp:sp>
    <dsp:sp modelId="{42FB60C0-6515-4771-B9FD-B54CD2E886B9}">
      <dsp:nvSpPr>
        <dsp:cNvPr id="0" name=""/>
        <dsp:cNvSpPr/>
      </dsp:nvSpPr>
      <dsp:spPr>
        <a:xfrm>
          <a:off x="504237" y="674372"/>
          <a:ext cx="6752399" cy="592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Introductie</a:t>
          </a:r>
          <a:r>
            <a:rPr lang="en-US" sz="1800" kern="1200" dirty="0"/>
            <a:t> </a:t>
          </a:r>
          <a:r>
            <a:rPr lang="en-US" sz="1800" kern="1200" dirty="0" err="1"/>
            <a:t>dit</a:t>
          </a:r>
          <a:r>
            <a:rPr lang="en-US" sz="1800" kern="1200" dirty="0"/>
            <a:t> </a:t>
          </a:r>
          <a:r>
            <a:rPr lang="en-US" sz="1800" kern="1200" dirty="0" err="1"/>
            <a:t>blok</a:t>
          </a:r>
          <a:endParaRPr lang="en-US" sz="1800" kern="1200" dirty="0"/>
        </a:p>
      </dsp:txBody>
      <dsp:txXfrm>
        <a:off x="521580" y="691715"/>
        <a:ext cx="5828590" cy="557445"/>
      </dsp:txXfrm>
    </dsp:sp>
    <dsp:sp modelId="{68750E43-C1E5-4B76-BC29-B1826ED2B1AD}">
      <dsp:nvSpPr>
        <dsp:cNvPr id="0" name=""/>
        <dsp:cNvSpPr/>
      </dsp:nvSpPr>
      <dsp:spPr>
        <a:xfrm>
          <a:off x="1008475" y="1348744"/>
          <a:ext cx="6752399" cy="592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Lesdoelen</a:t>
          </a:r>
          <a:endParaRPr lang="en-US" sz="1800" kern="1200" dirty="0"/>
        </a:p>
      </dsp:txBody>
      <dsp:txXfrm>
        <a:off x="1025818" y="1366087"/>
        <a:ext cx="5828590" cy="557445"/>
      </dsp:txXfrm>
    </dsp:sp>
    <dsp:sp modelId="{E4F43ECB-EA8A-4BD4-867D-B15B9B993F61}">
      <dsp:nvSpPr>
        <dsp:cNvPr id="0" name=""/>
        <dsp:cNvSpPr/>
      </dsp:nvSpPr>
      <dsp:spPr>
        <a:xfrm>
          <a:off x="1512712" y="2023116"/>
          <a:ext cx="6752399" cy="592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 baseline="0" dirty="0"/>
            <a:t>Klimaat</a:t>
          </a:r>
          <a:endParaRPr lang="en-US" sz="1800" kern="1200" dirty="0"/>
        </a:p>
      </dsp:txBody>
      <dsp:txXfrm>
        <a:off x="1530055" y="2040459"/>
        <a:ext cx="5828590" cy="557445"/>
      </dsp:txXfrm>
    </dsp:sp>
    <dsp:sp modelId="{69F24B56-5AA2-44B6-B4AB-67A53AB2C530}">
      <dsp:nvSpPr>
        <dsp:cNvPr id="0" name=""/>
        <dsp:cNvSpPr/>
      </dsp:nvSpPr>
      <dsp:spPr>
        <a:xfrm>
          <a:off x="2016950" y="2697489"/>
          <a:ext cx="6752399" cy="592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 baseline="0"/>
            <a:t>Opdracht </a:t>
          </a:r>
          <a:endParaRPr lang="en-US" sz="1800" kern="1200"/>
        </a:p>
      </dsp:txBody>
      <dsp:txXfrm>
        <a:off x="2034293" y="2714832"/>
        <a:ext cx="5828590" cy="557445"/>
      </dsp:txXfrm>
    </dsp:sp>
    <dsp:sp modelId="{04530AC1-1916-425D-B454-85C186044823}">
      <dsp:nvSpPr>
        <dsp:cNvPr id="0" name=""/>
        <dsp:cNvSpPr/>
      </dsp:nvSpPr>
      <dsp:spPr>
        <a:xfrm>
          <a:off x="6367513" y="432585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454112" y="432585"/>
        <a:ext cx="211687" cy="289626"/>
      </dsp:txXfrm>
    </dsp:sp>
    <dsp:sp modelId="{1158FBB7-5CD3-439C-A57F-A5FA3E06D21D}">
      <dsp:nvSpPr>
        <dsp:cNvPr id="0" name=""/>
        <dsp:cNvSpPr/>
      </dsp:nvSpPr>
      <dsp:spPr>
        <a:xfrm>
          <a:off x="6871751" y="1106957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958350" y="1106957"/>
        <a:ext cx="211687" cy="289626"/>
      </dsp:txXfrm>
    </dsp:sp>
    <dsp:sp modelId="{2ACA35AD-B7AD-464E-8382-1BCEC2AC82D4}">
      <dsp:nvSpPr>
        <dsp:cNvPr id="0" name=""/>
        <dsp:cNvSpPr/>
      </dsp:nvSpPr>
      <dsp:spPr>
        <a:xfrm>
          <a:off x="7375989" y="1771460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462588" y="1771460"/>
        <a:ext cx="211687" cy="289626"/>
      </dsp:txXfrm>
    </dsp:sp>
    <dsp:sp modelId="{14AFB5E6-C927-4B14-9D9B-1D8D65D575CE}">
      <dsp:nvSpPr>
        <dsp:cNvPr id="0" name=""/>
        <dsp:cNvSpPr/>
      </dsp:nvSpPr>
      <dsp:spPr>
        <a:xfrm>
          <a:off x="7880226" y="2452412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66825" y="2452412"/>
        <a:ext cx="211687" cy="289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0852-0260-4FEA-A730-D725A07C689B}">
      <dsp:nvSpPr>
        <dsp:cNvPr id="0" name=""/>
        <dsp:cNvSpPr/>
      </dsp:nvSpPr>
      <dsp:spPr>
        <a:xfrm>
          <a:off x="1014" y="782351"/>
          <a:ext cx="3693669" cy="1846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Hoe vonden jullie de lessen?</a:t>
          </a:r>
          <a:endParaRPr lang="en-US" sz="3500" kern="1200"/>
        </a:p>
      </dsp:txBody>
      <dsp:txXfrm>
        <a:off x="55106" y="836443"/>
        <a:ext cx="3585485" cy="1738650"/>
      </dsp:txXfrm>
    </dsp:sp>
    <dsp:sp modelId="{99D8EB91-4C2D-46FC-8B0A-708058BF526E}">
      <dsp:nvSpPr>
        <dsp:cNvPr id="0" name=""/>
        <dsp:cNvSpPr/>
      </dsp:nvSpPr>
      <dsp:spPr>
        <a:xfrm>
          <a:off x="4618101" y="782351"/>
          <a:ext cx="3693669" cy="1846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Hoe vonden jullie de toets?</a:t>
          </a:r>
          <a:endParaRPr lang="en-US" sz="3500" kern="1200"/>
        </a:p>
      </dsp:txBody>
      <dsp:txXfrm>
        <a:off x="4672193" y="836443"/>
        <a:ext cx="3585485" cy="1738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8BBA1-AD5B-47DF-9FD3-4ACCBF7CAC78}">
      <dsp:nvSpPr>
        <dsp:cNvPr id="0" name=""/>
        <dsp:cNvSpPr/>
      </dsp:nvSpPr>
      <dsp:spPr>
        <a:xfrm>
          <a:off x="0" y="65773"/>
          <a:ext cx="5031485" cy="780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Niet alleen leven</a:t>
          </a:r>
          <a:endParaRPr lang="en-US" sz="2300" kern="1200"/>
        </a:p>
      </dsp:txBody>
      <dsp:txXfrm>
        <a:off x="38095" y="103868"/>
        <a:ext cx="4955295" cy="704200"/>
      </dsp:txXfrm>
    </dsp:sp>
    <dsp:sp modelId="{36B727FA-EB11-4F59-91D3-2F4EAD0DC5B6}">
      <dsp:nvSpPr>
        <dsp:cNvPr id="0" name=""/>
        <dsp:cNvSpPr/>
      </dsp:nvSpPr>
      <dsp:spPr>
        <a:xfrm>
          <a:off x="0" y="912403"/>
          <a:ext cx="5031485" cy="780390"/>
        </a:xfrm>
        <a:prstGeom prst="roundRect">
          <a:avLst/>
        </a:prstGeom>
        <a:solidFill>
          <a:schemeClr val="accent2">
            <a:hueOff val="-159377"/>
            <a:satOff val="2554"/>
            <a:lumOff val="2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Kunnen het hele jaar buiten</a:t>
          </a:r>
          <a:endParaRPr lang="en-US" sz="2300" kern="1200"/>
        </a:p>
      </dsp:txBody>
      <dsp:txXfrm>
        <a:off x="38095" y="950498"/>
        <a:ext cx="4955295" cy="704200"/>
      </dsp:txXfrm>
    </dsp:sp>
    <dsp:sp modelId="{5B7E51D4-9A03-4DAA-A961-40982735BF35}">
      <dsp:nvSpPr>
        <dsp:cNvPr id="0" name=""/>
        <dsp:cNvSpPr/>
      </dsp:nvSpPr>
      <dsp:spPr>
        <a:xfrm>
          <a:off x="0" y="1759033"/>
          <a:ext cx="5031485" cy="780390"/>
        </a:xfrm>
        <a:prstGeom prst="roundRect">
          <a:avLst/>
        </a:prstGeom>
        <a:solidFill>
          <a:schemeClr val="accent2">
            <a:hueOff val="-318753"/>
            <a:satOff val="5108"/>
            <a:lumOff val="4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Wel overkapping/beschutting</a:t>
          </a:r>
          <a:endParaRPr lang="en-US" sz="2300" kern="1200"/>
        </a:p>
      </dsp:txBody>
      <dsp:txXfrm>
        <a:off x="38095" y="1797128"/>
        <a:ext cx="4955295" cy="704200"/>
      </dsp:txXfrm>
    </dsp:sp>
    <dsp:sp modelId="{9523AB01-F8C2-4AFA-B141-627C30BF8279}">
      <dsp:nvSpPr>
        <dsp:cNvPr id="0" name=""/>
        <dsp:cNvSpPr/>
      </dsp:nvSpPr>
      <dsp:spPr>
        <a:xfrm>
          <a:off x="0" y="2605663"/>
          <a:ext cx="5031485" cy="780390"/>
        </a:xfrm>
        <a:prstGeom prst="roundRect">
          <a:avLst/>
        </a:prstGeom>
        <a:solidFill>
          <a:schemeClr val="accent2">
            <a:hueOff val="-478130"/>
            <a:satOff val="7662"/>
            <a:lumOff val="6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Stuk verhard</a:t>
          </a:r>
          <a:endParaRPr lang="en-US" sz="2300" kern="1200"/>
        </a:p>
      </dsp:txBody>
      <dsp:txXfrm>
        <a:off x="38095" y="2643758"/>
        <a:ext cx="4955295" cy="704200"/>
      </dsp:txXfrm>
    </dsp:sp>
    <dsp:sp modelId="{04FF7FA9-2939-4CB5-8639-DC2F8385B46E}">
      <dsp:nvSpPr>
        <dsp:cNvPr id="0" name=""/>
        <dsp:cNvSpPr/>
      </dsp:nvSpPr>
      <dsp:spPr>
        <a:xfrm>
          <a:off x="0" y="3452294"/>
          <a:ext cx="5031485" cy="780390"/>
        </a:xfrm>
        <a:prstGeom prst="roundRect">
          <a:avLst/>
        </a:prstGeom>
        <a:solidFill>
          <a:schemeClr val="accent2">
            <a:hueOff val="-637507"/>
            <a:satOff val="10216"/>
            <a:lumOff val="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Modderpoel</a:t>
          </a:r>
          <a:endParaRPr lang="en-US" sz="2300" kern="1200"/>
        </a:p>
      </dsp:txBody>
      <dsp:txXfrm>
        <a:off x="38095" y="3490389"/>
        <a:ext cx="4955295" cy="704200"/>
      </dsp:txXfrm>
    </dsp:sp>
    <dsp:sp modelId="{37010184-B2FE-42BB-8577-424EC6F62392}">
      <dsp:nvSpPr>
        <dsp:cNvPr id="0" name=""/>
        <dsp:cNvSpPr/>
      </dsp:nvSpPr>
      <dsp:spPr>
        <a:xfrm>
          <a:off x="0" y="4298924"/>
          <a:ext cx="5031485" cy="78039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kern="1200" baseline="0"/>
            <a:t>Omheining moet sterk zijn</a:t>
          </a:r>
          <a:endParaRPr lang="en-US" sz="2300" kern="1200"/>
        </a:p>
      </dsp:txBody>
      <dsp:txXfrm>
        <a:off x="38095" y="4337019"/>
        <a:ext cx="4955295" cy="704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721D3-4C89-4B47-92C8-D36FCADBF056}">
      <dsp:nvSpPr>
        <dsp:cNvPr id="0" name=""/>
        <dsp:cNvSpPr/>
      </dsp:nvSpPr>
      <dsp:spPr>
        <a:xfrm>
          <a:off x="1014" y="1112143"/>
          <a:ext cx="2374501" cy="1187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0" kern="1200" baseline="0"/>
            <a:t>Optimale tempratuur is tussen de 16 en 22 graden</a:t>
          </a:r>
          <a:endParaRPr lang="en-US" sz="1500" kern="1200"/>
        </a:p>
      </dsp:txBody>
      <dsp:txXfrm>
        <a:off x="35787" y="1146916"/>
        <a:ext cx="2304955" cy="1117704"/>
      </dsp:txXfrm>
    </dsp:sp>
    <dsp:sp modelId="{1DB2C5E2-84A4-40DB-B361-0D2F3F621501}">
      <dsp:nvSpPr>
        <dsp:cNvPr id="0" name=""/>
        <dsp:cNvSpPr/>
      </dsp:nvSpPr>
      <dsp:spPr>
        <a:xfrm>
          <a:off x="2969141" y="1112143"/>
          <a:ext cx="2374501" cy="1187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0" kern="1200" baseline="0"/>
            <a:t>Warm? </a:t>
          </a:r>
          <a:r>
            <a:rPr lang="nl-NL" sz="1500" b="0" kern="1200" baseline="0">
              <a:sym typeface="Wingdings" panose="05000000000000000000" pitchFamily="2" charset="2"/>
            </a:rPr>
            <a:t></a:t>
          </a:r>
          <a:r>
            <a:rPr lang="nl-NL" sz="1500" b="0" kern="1200" baseline="0"/>
            <a:t> modderbad</a:t>
          </a:r>
          <a:endParaRPr lang="en-US" sz="1500" kern="1200"/>
        </a:p>
      </dsp:txBody>
      <dsp:txXfrm>
        <a:off x="3003914" y="1146916"/>
        <a:ext cx="2304955" cy="1117704"/>
      </dsp:txXfrm>
    </dsp:sp>
    <dsp:sp modelId="{119A01DE-4277-42D1-830B-7693907DE7E4}">
      <dsp:nvSpPr>
        <dsp:cNvPr id="0" name=""/>
        <dsp:cNvSpPr/>
      </dsp:nvSpPr>
      <dsp:spPr>
        <a:xfrm>
          <a:off x="5937268" y="1112143"/>
          <a:ext cx="2374501" cy="1187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0" kern="1200" baseline="0"/>
            <a:t>Koud? </a:t>
          </a:r>
          <a:r>
            <a:rPr lang="nl-NL" sz="1500" b="0" kern="1200" baseline="0">
              <a:sym typeface="Wingdings" panose="05000000000000000000" pitchFamily="2" charset="2"/>
            </a:rPr>
            <a:t></a:t>
          </a:r>
          <a:r>
            <a:rPr lang="nl-NL" sz="1500" b="0" kern="1200" baseline="0"/>
            <a:t> overkapping/schuur met stro</a:t>
          </a:r>
          <a:endParaRPr lang="en-US" sz="1500" kern="1200"/>
        </a:p>
      </dsp:txBody>
      <dsp:txXfrm>
        <a:off x="5972041" y="1146916"/>
        <a:ext cx="2304955" cy="1117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E9F5-7677-461B-9A50-398ABB4B42E9}">
      <dsp:nvSpPr>
        <dsp:cNvPr id="0" name=""/>
        <dsp:cNvSpPr/>
      </dsp:nvSpPr>
      <dsp:spPr>
        <a:xfrm>
          <a:off x="0" y="1782"/>
          <a:ext cx="536852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DE410-AD13-40FB-9CFE-3F4516F8B5D3}">
      <dsp:nvSpPr>
        <dsp:cNvPr id="0" name=""/>
        <dsp:cNvSpPr/>
      </dsp:nvSpPr>
      <dsp:spPr>
        <a:xfrm>
          <a:off x="0" y="1782"/>
          <a:ext cx="5368525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Koeien leven in kuddes en krijgen een kalfje als ze ongeveer twee jaar oud zijn.</a:t>
          </a:r>
          <a:endParaRPr lang="en-US" sz="2000" kern="1200"/>
        </a:p>
      </dsp:txBody>
      <dsp:txXfrm>
        <a:off x="0" y="1782"/>
        <a:ext cx="5368525" cy="1215894"/>
      </dsp:txXfrm>
    </dsp:sp>
    <dsp:sp modelId="{EC63A9A6-22F4-498B-9500-0FBED6AD46A0}">
      <dsp:nvSpPr>
        <dsp:cNvPr id="0" name=""/>
        <dsp:cNvSpPr/>
      </dsp:nvSpPr>
      <dsp:spPr>
        <a:xfrm>
          <a:off x="0" y="1217677"/>
          <a:ext cx="536852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95362-05C3-41F2-A78D-5363C1DED43B}">
      <dsp:nvSpPr>
        <dsp:cNvPr id="0" name=""/>
        <dsp:cNvSpPr/>
      </dsp:nvSpPr>
      <dsp:spPr>
        <a:xfrm>
          <a:off x="0" y="1217677"/>
          <a:ext cx="5368525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Koeien zijn groepsdieren.</a:t>
          </a:r>
          <a:endParaRPr lang="en-US" sz="2000" kern="1200"/>
        </a:p>
      </dsp:txBody>
      <dsp:txXfrm>
        <a:off x="0" y="1217677"/>
        <a:ext cx="5368525" cy="1215894"/>
      </dsp:txXfrm>
    </dsp:sp>
    <dsp:sp modelId="{BB33ABEB-441F-46F7-BF11-DE212558816F}">
      <dsp:nvSpPr>
        <dsp:cNvPr id="0" name=""/>
        <dsp:cNvSpPr/>
      </dsp:nvSpPr>
      <dsp:spPr>
        <a:xfrm>
          <a:off x="0" y="2433572"/>
          <a:ext cx="536852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E45BA-9AD5-4BDD-B301-23589EE6CCCC}">
      <dsp:nvSpPr>
        <dsp:cNvPr id="0" name=""/>
        <dsp:cNvSpPr/>
      </dsp:nvSpPr>
      <dsp:spPr>
        <a:xfrm>
          <a:off x="0" y="2433572"/>
          <a:ext cx="5368525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Een koe dient minimaal 12 of liever nog 14 uur per dag te liggen</a:t>
          </a:r>
          <a:endParaRPr lang="en-US" sz="2000" kern="1200"/>
        </a:p>
      </dsp:txBody>
      <dsp:txXfrm>
        <a:off x="0" y="2433572"/>
        <a:ext cx="5368525" cy="121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4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2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0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5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0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flickr.com/photos/hans-miwian/2391243622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BE7CAB-B7CA-A4C7-46AE-BEECB96A3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nl-NL"/>
              <a:t>H&amp;H BLOK 2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1B210B-3872-C174-A59A-F80D44CFC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nl-NL"/>
              <a:t>Rund en varken</a:t>
            </a:r>
            <a:endParaRPr lang="nl-NL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Afbeelding 5" descr="Koeien die in een rij in de wei staan en met gedraaide koppen vooruit kijken">
            <a:extLst>
              <a:ext uri="{FF2B5EF4-FFF2-40B4-BE49-F238E27FC236}">
                <a16:creationId xmlns:a16="http://schemas.microsoft.com/office/drawing/2014/main" id="{ED890420-26AC-8EF9-B173-BAA2F67B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r="28562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68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000ADC-75B6-6050-20C6-6EDE8CA6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9" y="0"/>
            <a:ext cx="5271804" cy="1639888"/>
          </a:xfrm>
        </p:spPr>
        <p:txBody>
          <a:bodyPr anchor="b">
            <a:normAutofit/>
          </a:bodyPr>
          <a:lstStyle/>
          <a:p>
            <a:r>
              <a:rPr lang="nl-NL" dirty="0"/>
              <a:t>Huisvesting rund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CE3201-76E5-DB3D-9B97-6E4F894A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910080"/>
            <a:ext cx="6000163" cy="483616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3 soorten stallen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Zorg voor voldoende daglicht en streef ernaar dat de gehele stal gedurende zestien tot achttien uur verlicht is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Een goede ventilatie houdt de (relatieve) luchtvochtigheid zo laag mogelijk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In warme periodes moet het mogelijk zijn dat koeien voldoende schaduw kunnen opzoeken of in een goed geventileerde/geïsoleerde stal kunnen liggen.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Koeien die uit een trog eten">
            <a:extLst>
              <a:ext uri="{FF2B5EF4-FFF2-40B4-BE49-F238E27FC236}">
                <a16:creationId xmlns:a16="http://schemas.microsoft.com/office/drawing/2014/main" id="{B38B694D-D621-A0BA-F6A2-657C3F689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7" r="26312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723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C0AAB-F8D1-5E61-3011-02434AB0A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7" r="20771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5318EE-EDE5-8F86-EB74-B9E5278A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B58D9E-7EC6-2B48-32C6-3F6BB09F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12" y="4412974"/>
            <a:ext cx="4162357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Animalis werkboek! </a:t>
            </a:r>
          </a:p>
        </p:txBody>
      </p:sp>
    </p:spTree>
    <p:extLst>
      <p:ext uri="{BB962C8B-B14F-4D97-AF65-F5344CB8AC3E}">
        <p14:creationId xmlns:p14="http://schemas.microsoft.com/office/powerpoint/2010/main" val="257384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4C381B-2568-F73B-79A7-06A73ED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Deze les	</a:t>
            </a:r>
            <a:endParaRPr lang="nl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C758F2F-725B-EB46-53F6-4E9FAEB24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31736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230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74ADC-9889-60E9-C3CC-CD0D9095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nl-NL" dirty="0"/>
              <a:t>Terugblik vorige les + toets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545863D-CFC7-5527-5186-C3336570C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97538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135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168F72-A342-4B52-B314-F53AC19A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E92082-8FC1-49D3-A908-48C155A81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2CC012-05E5-4253-848D-2541E40D1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6C2996-B60F-44CE-A103-647E9961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AAC3D99-F527-433D-86CB-3C19B868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Tijdelijke aanduiding voor inhoud 4" descr="Nestje biggen bij elkaar op grond bekleed met stro">
            <a:extLst>
              <a:ext uri="{FF2B5EF4-FFF2-40B4-BE49-F238E27FC236}">
                <a16:creationId xmlns:a16="http://schemas.microsoft.com/office/drawing/2014/main" id="{55349379-BA38-8268-C4AD-56866C22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 b="-4"/>
          <a:stretch/>
        </p:blipFill>
        <p:spPr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B0DD84-F9C6-48C3-BA91-5C0FBC81E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60AD925-C857-4641-888D-DD8B23E2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E884327-3F40-4804-B573-A711D5B9B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A5984C3-482F-4BE6-A94A-A4BC108D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618173-F82F-5C4E-3F0E-2742D46D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79" y="3749688"/>
            <a:ext cx="6769184" cy="16989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Introductie dit blok	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581FA67-1C96-496E-9B66-29EA9162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Afbeelding 10" descr="Koeien die uit een trog eten">
            <a:extLst>
              <a:ext uri="{FF2B5EF4-FFF2-40B4-BE49-F238E27FC236}">
                <a16:creationId xmlns:a16="http://schemas.microsoft.com/office/drawing/2014/main" id="{6D8DB79F-E585-D712-2514-FE86665BF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r="13688" b="-5"/>
          <a:stretch/>
        </p:blipFill>
        <p:spPr>
          <a:xfrm>
            <a:off x="5665364" y="1625944"/>
            <a:ext cx="2005797" cy="1856545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Varkens die in een modderveld aan het wroeten zijn">
            <a:extLst>
              <a:ext uri="{FF2B5EF4-FFF2-40B4-BE49-F238E27FC236}">
                <a16:creationId xmlns:a16="http://schemas.microsoft.com/office/drawing/2014/main" id="{95D497F2-AC2B-18CB-0955-F48B2F176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0" b="3"/>
          <a:stretch/>
        </p:blipFill>
        <p:spPr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pic>
        <p:nvPicPr>
          <p:cNvPr id="9" name="Afbeelding 8" descr="Koe in een weiland">
            <a:extLst>
              <a:ext uri="{FF2B5EF4-FFF2-40B4-BE49-F238E27FC236}">
                <a16:creationId xmlns:a16="http://schemas.microsoft.com/office/drawing/2014/main" id="{E769360D-EE53-7350-274A-7D315D061A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r="2" b="22213"/>
          <a:stretch/>
        </p:blipFill>
        <p:spPr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899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7AEF1F-1A3E-70C2-F252-3AC08A46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105232"/>
            <a:ext cx="3673565" cy="4277802"/>
          </a:xfrm>
        </p:spPr>
        <p:txBody>
          <a:bodyPr anchor="ctr">
            <a:normAutofit/>
          </a:bodyPr>
          <a:lstStyle/>
          <a:p>
            <a:r>
              <a:rPr lang="nl-NL" sz="4400" dirty="0"/>
              <a:t>Lesdoelen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A5F790-2AFC-6787-6225-C88FA886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232"/>
            <a:ext cx="5176298" cy="4277802"/>
          </a:xfrm>
        </p:spPr>
        <p:txBody>
          <a:bodyPr anchor="ctr">
            <a:normAutofit lnSpcReduction="10000"/>
          </a:bodyPr>
          <a:lstStyle/>
          <a:p>
            <a:r>
              <a:rPr lang="nl-NL" sz="2400" dirty="0"/>
              <a:t>De student kan de factoren die een rol spelen in het stalklimaat benoemen en uitleggen.</a:t>
            </a:r>
          </a:p>
          <a:p>
            <a:endParaRPr lang="nl-NL" sz="2400" dirty="0"/>
          </a:p>
          <a:p>
            <a:r>
              <a:rPr lang="nl-NL" sz="2400" dirty="0"/>
              <a:t>De student weet het verschil tussen reinigen en ontsmetten.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712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" name="Picture 4" descr="Biggetje in het gras">
            <a:extLst>
              <a:ext uri="{FF2B5EF4-FFF2-40B4-BE49-F238E27FC236}">
                <a16:creationId xmlns:a16="http://schemas.microsoft.com/office/drawing/2014/main" id="{9E862617-269D-3C79-388E-C5A14F8AA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2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BF139-CCAF-9AC1-9500-ECBFD30E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9" y="0"/>
            <a:ext cx="3689406" cy="1944371"/>
          </a:xfrm>
        </p:spPr>
        <p:txBody>
          <a:bodyPr anchor="b">
            <a:normAutofit/>
          </a:bodyPr>
          <a:lstStyle/>
          <a:p>
            <a:r>
              <a:rPr lang="nl-NL" dirty="0"/>
              <a:t>Varken 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C216C33D-A563-1517-E8DE-CF1EC078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132937"/>
            <a:ext cx="3982721" cy="366842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nl-NL" dirty="0"/>
              <a:t>Van nature:</a:t>
            </a:r>
          </a:p>
          <a:p>
            <a:pPr>
              <a:lnSpc>
                <a:spcPct val="130000"/>
              </a:lnSpc>
            </a:pPr>
            <a:endParaRPr lang="nl-NL" dirty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nl-NL" dirty="0"/>
              <a:t>Leven in kleine groepen met rangorde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nl-NL" dirty="0"/>
              <a:t>Kunnen heel goed ruiken en voelen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nl-NL" dirty="0"/>
              <a:t>Verveelt zich snel, zorg dus voor goede huisvesting</a:t>
            </a:r>
          </a:p>
        </p:txBody>
      </p:sp>
    </p:spTree>
    <p:extLst>
      <p:ext uri="{BB962C8B-B14F-4D97-AF65-F5344CB8AC3E}">
        <p14:creationId xmlns:p14="http://schemas.microsoft.com/office/powerpoint/2010/main" val="1906256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84EC7C-9112-B121-DFBD-3259D2C6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nl-NL" dirty="0"/>
              <a:t>Huisvesting varken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26D7A8EF-A399-0A35-66C8-89509D169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338573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11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ECE8E1-ACEF-79C1-39F8-A04C8508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nl-NL" dirty="0"/>
              <a:t>Klimaat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699104C-340E-E0E8-0696-818440D99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2844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Thermometer met effen opvulling">
            <a:extLst>
              <a:ext uri="{FF2B5EF4-FFF2-40B4-BE49-F238E27FC236}">
                <a16:creationId xmlns:a16="http://schemas.microsoft.com/office/drawing/2014/main" id="{97CD49B9-FB8C-7D29-E096-09F22FF31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8000" y="2312988"/>
            <a:ext cx="914400" cy="914400"/>
          </a:xfrm>
          <a:prstGeom prst="rect">
            <a:avLst/>
          </a:prstGeom>
        </p:spPr>
      </p:pic>
      <p:pic>
        <p:nvPicPr>
          <p:cNvPr id="8" name="Graphic 7" descr="Golvende heuvels met effen opvulling">
            <a:extLst>
              <a:ext uri="{FF2B5EF4-FFF2-40B4-BE49-F238E27FC236}">
                <a16:creationId xmlns:a16="http://schemas.microsoft.com/office/drawing/2014/main" id="{E475F186-3656-A2B0-595E-91D8C1606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6631" y="2312988"/>
            <a:ext cx="914400" cy="914400"/>
          </a:xfrm>
          <a:prstGeom prst="rect">
            <a:avLst/>
          </a:prstGeom>
        </p:spPr>
      </p:pic>
      <p:pic>
        <p:nvPicPr>
          <p:cNvPr id="12" name="Graphic 11" descr="Sneeuwvlokje met effen opvulling">
            <a:extLst>
              <a:ext uri="{FF2B5EF4-FFF2-40B4-BE49-F238E27FC236}">
                <a16:creationId xmlns:a16="http://schemas.microsoft.com/office/drawing/2014/main" id="{BA11FAB6-EDAF-471F-D338-1F92E8E271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2080" y="23129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Afbeelding 7" descr="Afbeelding met buiten, gras, veld, koe&#10;&#10;Automatisch gegenereerde beschrijving">
            <a:extLst>
              <a:ext uri="{FF2B5EF4-FFF2-40B4-BE49-F238E27FC236}">
                <a16:creationId xmlns:a16="http://schemas.microsoft.com/office/drawing/2014/main" id="{03B14242-78DD-E10E-D57C-02FDEF426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25" r="1574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4BCE15-835E-4D7C-ADC4-4CDA1466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nl-NL" dirty="0"/>
              <a:t>Rund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65C4E61-F14D-5553-ACF6-9BB86ECBF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02723"/>
              </p:ext>
            </p:extLst>
          </p:nvPr>
        </p:nvGraphicFramePr>
        <p:xfrm>
          <a:off x="992518" y="2312988"/>
          <a:ext cx="5368525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E2A0DCA1-70DB-6BBD-78D7-A2475565BE18}"/>
              </a:ext>
            </a:extLst>
          </p:cNvPr>
          <p:cNvSpPr txBox="1"/>
          <p:nvPr/>
        </p:nvSpPr>
        <p:spPr>
          <a:xfrm>
            <a:off x="8956820" y="6657945"/>
            <a:ext cx="32351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flickr.com/photos/hans-miwian/23912436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8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248</Words>
  <Application>Microsoft Office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Meiryo</vt:lpstr>
      <vt:lpstr>Arial</vt:lpstr>
      <vt:lpstr>Corbel</vt:lpstr>
      <vt:lpstr>Wingdings</vt:lpstr>
      <vt:lpstr>SketchLinesVTI</vt:lpstr>
      <vt:lpstr>H&amp;H BLOK 2</vt:lpstr>
      <vt:lpstr>Deze les </vt:lpstr>
      <vt:lpstr>Terugblik vorige les + toets </vt:lpstr>
      <vt:lpstr>Introductie dit blok </vt:lpstr>
      <vt:lpstr>Lesdoelen </vt:lpstr>
      <vt:lpstr>Varken </vt:lpstr>
      <vt:lpstr>Huisvesting varken</vt:lpstr>
      <vt:lpstr>Klimaat </vt:lpstr>
      <vt:lpstr>Rund </vt:lpstr>
      <vt:lpstr>Huisvesting rund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H&amp;H BLOK 2</dc:title>
  <dc:creator>Maxime Van Straten</dc:creator>
  <cp:lastModifiedBy>Maxime Van Straten</cp:lastModifiedBy>
  <cp:revision>1</cp:revision>
  <dcterms:created xsi:type="dcterms:W3CDTF">2022-11-08T13:15:35Z</dcterms:created>
  <dcterms:modified xsi:type="dcterms:W3CDTF">2022-11-08T13:51:16Z</dcterms:modified>
</cp:coreProperties>
</file>