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31"/>
  </p:notesMasterIdLst>
  <p:sldIdLst>
    <p:sldId id="256" r:id="rId2"/>
    <p:sldId id="294" r:id="rId3"/>
    <p:sldId id="350" r:id="rId4"/>
    <p:sldId id="356" r:id="rId5"/>
    <p:sldId id="378" r:id="rId6"/>
    <p:sldId id="257" r:id="rId7"/>
    <p:sldId id="379" r:id="rId8"/>
    <p:sldId id="357" r:id="rId9"/>
    <p:sldId id="311" r:id="rId10"/>
    <p:sldId id="352" r:id="rId11"/>
    <p:sldId id="353" r:id="rId12"/>
    <p:sldId id="355" r:id="rId13"/>
    <p:sldId id="282" r:id="rId14"/>
    <p:sldId id="381" r:id="rId15"/>
    <p:sldId id="359" r:id="rId16"/>
    <p:sldId id="385" r:id="rId17"/>
    <p:sldId id="386" r:id="rId18"/>
    <p:sldId id="387" r:id="rId19"/>
    <p:sldId id="388" r:id="rId20"/>
    <p:sldId id="389" r:id="rId21"/>
    <p:sldId id="390" r:id="rId22"/>
    <p:sldId id="391" r:id="rId23"/>
    <p:sldId id="392" r:id="rId24"/>
    <p:sldId id="393" r:id="rId25"/>
    <p:sldId id="394" r:id="rId26"/>
    <p:sldId id="380" r:id="rId27"/>
    <p:sldId id="383" r:id="rId28"/>
    <p:sldId id="382" r:id="rId29"/>
    <p:sldId id="384" r:id="rId3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6CF111-88F5-411D-B99D-33CB59F77355}" v="601" dt="2022-10-19T11:45:41.5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608" autoAdjust="0"/>
  </p:normalViewPr>
  <p:slideViewPr>
    <p:cSldViewPr snapToGrid="0">
      <p:cViewPr varScale="1">
        <p:scale>
          <a:sx n="108" d="100"/>
          <a:sy n="108" d="100"/>
        </p:scale>
        <p:origin x="132"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5d7c516b-9dcd-41a8-99d3-54425d29895b" providerId="ADAL" clId="{0FA96F90-D2BA-450E-958C-74C05F5236DF}"/>
    <pc:docChg chg="undo custSel addSld delSld modSld sldOrd">
      <pc:chgData name="Gerjan de Ruiter" userId="5d7c516b-9dcd-41a8-99d3-54425d29895b" providerId="ADAL" clId="{0FA96F90-D2BA-450E-958C-74C05F5236DF}" dt="2021-10-07T11:58:26.650" v="2771" actId="1076"/>
      <pc:docMkLst>
        <pc:docMk/>
      </pc:docMkLst>
      <pc:sldChg chg="modSp mod">
        <pc:chgData name="Gerjan de Ruiter" userId="5d7c516b-9dcd-41a8-99d3-54425d29895b" providerId="ADAL" clId="{0FA96F90-D2BA-450E-958C-74C05F5236DF}" dt="2021-10-07T07:04:25.659" v="25" actId="1037"/>
        <pc:sldMkLst>
          <pc:docMk/>
          <pc:sldMk cId="3784983294" sldId="259"/>
        </pc:sldMkLst>
        <pc:spChg chg="mod">
          <ac:chgData name="Gerjan de Ruiter" userId="5d7c516b-9dcd-41a8-99d3-54425d29895b" providerId="ADAL" clId="{0FA96F90-D2BA-450E-958C-74C05F5236DF}" dt="2021-10-07T07:01:20.520" v="9" actId="20577"/>
          <ac:spMkLst>
            <pc:docMk/>
            <pc:sldMk cId="3784983294" sldId="259"/>
            <ac:spMk id="3" creationId="{A483C98A-770E-45DA-904F-1CA2C1F1E15F}"/>
          </ac:spMkLst>
        </pc:spChg>
        <pc:spChg chg="mod">
          <ac:chgData name="Gerjan de Ruiter" userId="5d7c516b-9dcd-41a8-99d3-54425d29895b" providerId="ADAL" clId="{0FA96F90-D2BA-450E-958C-74C05F5236DF}" dt="2021-10-07T07:04:25.659" v="25" actId="1037"/>
          <ac:spMkLst>
            <pc:docMk/>
            <pc:sldMk cId="3784983294" sldId="259"/>
            <ac:spMk id="4" creationId="{2070E91E-8BDC-44FF-ADC3-624A62379B88}"/>
          </ac:spMkLst>
        </pc:spChg>
        <pc:graphicFrameChg chg="modGraphic">
          <ac:chgData name="Gerjan de Ruiter" userId="5d7c516b-9dcd-41a8-99d3-54425d29895b" providerId="ADAL" clId="{0FA96F90-D2BA-450E-958C-74C05F5236DF}" dt="2021-10-07T07:04:17.341" v="12" actId="113"/>
          <ac:graphicFrameMkLst>
            <pc:docMk/>
            <pc:sldMk cId="3784983294" sldId="259"/>
            <ac:graphicFrameMk id="7" creationId="{876E751A-54C1-4D0B-961B-0B4263E99FF0}"/>
          </ac:graphicFrameMkLst>
        </pc:graphicFrameChg>
      </pc:sldChg>
      <pc:sldChg chg="modSp add del mod ord modAnim">
        <pc:chgData name="Gerjan de Ruiter" userId="5d7c516b-9dcd-41a8-99d3-54425d29895b" providerId="ADAL" clId="{0FA96F90-D2BA-450E-958C-74C05F5236DF}" dt="2021-10-07T07:07:47.155" v="103" actId="27636"/>
        <pc:sldMkLst>
          <pc:docMk/>
          <pc:sldMk cId="2662644313" sldId="271"/>
        </pc:sldMkLst>
        <pc:spChg chg="mod">
          <ac:chgData name="Gerjan de Ruiter" userId="5d7c516b-9dcd-41a8-99d3-54425d29895b" providerId="ADAL" clId="{0FA96F90-D2BA-450E-958C-74C05F5236DF}" dt="2021-10-07T07:07:47.155" v="103" actId="27636"/>
          <ac:spMkLst>
            <pc:docMk/>
            <pc:sldMk cId="2662644313" sldId="271"/>
            <ac:spMk id="3" creationId="{B8143420-DB54-4D6E-B639-252390DA97EB}"/>
          </ac:spMkLst>
        </pc:spChg>
      </pc:sldChg>
      <pc:sldChg chg="modSp modAnim modNotesTx">
        <pc:chgData name="Gerjan de Ruiter" userId="5d7c516b-9dcd-41a8-99d3-54425d29895b" providerId="ADAL" clId="{0FA96F90-D2BA-450E-958C-74C05F5236DF}" dt="2021-10-07T07:12:18.324" v="462" actId="20577"/>
        <pc:sldMkLst>
          <pc:docMk/>
          <pc:sldMk cId="1586665340" sldId="277"/>
        </pc:sldMkLst>
        <pc:spChg chg="mod">
          <ac:chgData name="Gerjan de Ruiter" userId="5d7c516b-9dcd-41a8-99d3-54425d29895b" providerId="ADAL" clId="{0FA96F90-D2BA-450E-958C-74C05F5236DF}" dt="2021-10-07T07:11:55.418" v="445" actId="20577"/>
          <ac:spMkLst>
            <pc:docMk/>
            <pc:sldMk cId="1586665340" sldId="277"/>
            <ac:spMk id="3" creationId="{14D65462-0EC3-4B96-882F-6D4496E7A5B6}"/>
          </ac:spMkLst>
        </pc:spChg>
      </pc:sldChg>
      <pc:sldChg chg="addSp delSp modSp mod ord modAnim">
        <pc:chgData name="Gerjan de Ruiter" userId="5d7c516b-9dcd-41a8-99d3-54425d29895b" providerId="ADAL" clId="{0FA96F90-D2BA-450E-958C-74C05F5236DF}" dt="2021-10-07T07:21:50.860" v="983"/>
        <pc:sldMkLst>
          <pc:docMk/>
          <pc:sldMk cId="2015782629" sldId="278"/>
        </pc:sldMkLst>
        <pc:spChg chg="mod">
          <ac:chgData name="Gerjan de Ruiter" userId="5d7c516b-9dcd-41a8-99d3-54425d29895b" providerId="ADAL" clId="{0FA96F90-D2BA-450E-958C-74C05F5236DF}" dt="2021-10-07T07:21:41.453" v="979" actId="20577"/>
          <ac:spMkLst>
            <pc:docMk/>
            <pc:sldMk cId="2015782629" sldId="278"/>
            <ac:spMk id="3" creationId="{670CFB95-A91E-4C4D-86AB-39B1669CD7D7}"/>
          </ac:spMkLst>
        </pc:spChg>
        <pc:spChg chg="del">
          <ac:chgData name="Gerjan de Ruiter" userId="5d7c516b-9dcd-41a8-99d3-54425d29895b" providerId="ADAL" clId="{0FA96F90-D2BA-450E-958C-74C05F5236DF}" dt="2021-10-07T07:15:29.206" v="590"/>
          <ac:spMkLst>
            <pc:docMk/>
            <pc:sldMk cId="2015782629" sldId="278"/>
            <ac:spMk id="4" creationId="{727BB5B5-EDE0-403E-96C6-58761C72CFB3}"/>
          </ac:spMkLst>
        </pc:spChg>
        <pc:picChg chg="add mod">
          <ac:chgData name="Gerjan de Ruiter" userId="5d7c516b-9dcd-41a8-99d3-54425d29895b" providerId="ADAL" clId="{0FA96F90-D2BA-450E-958C-74C05F5236DF}" dt="2021-10-07T07:15:42.454" v="593" actId="18131"/>
          <ac:picMkLst>
            <pc:docMk/>
            <pc:sldMk cId="2015782629" sldId="278"/>
            <ac:picMk id="1026" creationId="{04B794B8-C5FD-4CB3-B241-8D9357095DC7}"/>
          </ac:picMkLst>
        </pc:picChg>
      </pc:sldChg>
      <pc:sldChg chg="del">
        <pc:chgData name="Gerjan de Ruiter" userId="5d7c516b-9dcd-41a8-99d3-54425d29895b" providerId="ADAL" clId="{0FA96F90-D2BA-450E-958C-74C05F5236DF}" dt="2021-10-07T07:14:58.045" v="589" actId="47"/>
        <pc:sldMkLst>
          <pc:docMk/>
          <pc:sldMk cId="4117775677" sldId="279"/>
        </pc:sldMkLst>
      </pc:sldChg>
      <pc:sldChg chg="modSp mod ord modAnim">
        <pc:chgData name="Gerjan de Ruiter" userId="5d7c516b-9dcd-41a8-99d3-54425d29895b" providerId="ADAL" clId="{0FA96F90-D2BA-450E-958C-74C05F5236DF}" dt="2021-10-07T07:48:29.725" v="1955"/>
        <pc:sldMkLst>
          <pc:docMk/>
          <pc:sldMk cId="4098799975" sldId="280"/>
        </pc:sldMkLst>
        <pc:spChg chg="mod">
          <ac:chgData name="Gerjan de Ruiter" userId="5d7c516b-9dcd-41a8-99d3-54425d29895b" providerId="ADAL" clId="{0FA96F90-D2BA-450E-958C-74C05F5236DF}" dt="2021-10-07T07:47:03.129" v="1671" actId="313"/>
          <ac:spMkLst>
            <pc:docMk/>
            <pc:sldMk cId="4098799975" sldId="280"/>
            <ac:spMk id="2" creationId="{1C9A46AE-CBC7-4AFA-B735-104CF813871F}"/>
          </ac:spMkLst>
        </pc:spChg>
        <pc:spChg chg="mod">
          <ac:chgData name="Gerjan de Ruiter" userId="5d7c516b-9dcd-41a8-99d3-54425d29895b" providerId="ADAL" clId="{0FA96F90-D2BA-450E-958C-74C05F5236DF}" dt="2021-10-07T07:48:26.166" v="1954" actId="313"/>
          <ac:spMkLst>
            <pc:docMk/>
            <pc:sldMk cId="4098799975" sldId="280"/>
            <ac:spMk id="3" creationId="{A0ED1DC9-9B57-45A9-9A8F-9BC883641B1A}"/>
          </ac:spMkLst>
        </pc:spChg>
      </pc:sldChg>
      <pc:sldChg chg="modSp modNotesTx">
        <pc:chgData name="Gerjan de Ruiter" userId="5d7c516b-9dcd-41a8-99d3-54425d29895b" providerId="ADAL" clId="{0FA96F90-D2BA-450E-958C-74C05F5236DF}" dt="2021-10-07T08:00:08.493" v="2299" actId="20577"/>
        <pc:sldMkLst>
          <pc:docMk/>
          <pc:sldMk cId="277109980" sldId="281"/>
        </pc:sldMkLst>
        <pc:picChg chg="mod">
          <ac:chgData name="Gerjan de Ruiter" userId="5d7c516b-9dcd-41a8-99d3-54425d29895b" providerId="ADAL" clId="{0FA96F90-D2BA-450E-958C-74C05F5236DF}" dt="2021-10-07T08:00:01.107" v="2268"/>
          <ac:picMkLst>
            <pc:docMk/>
            <pc:sldMk cId="277109980" sldId="281"/>
            <ac:picMk id="17" creationId="{228B51DF-857B-4A1B-8962-2174B8641954}"/>
          </ac:picMkLst>
        </pc:picChg>
      </pc:sldChg>
      <pc:sldChg chg="modSp ord modAnim modNotesTx">
        <pc:chgData name="Gerjan de Ruiter" userId="5d7c516b-9dcd-41a8-99d3-54425d29895b" providerId="ADAL" clId="{0FA96F90-D2BA-450E-958C-74C05F5236DF}" dt="2021-10-07T09:54:51.268" v="2420" actId="20577"/>
        <pc:sldMkLst>
          <pc:docMk/>
          <pc:sldMk cId="487613896" sldId="282"/>
        </pc:sldMkLst>
        <pc:spChg chg="mod">
          <ac:chgData name="Gerjan de Ruiter" userId="5d7c516b-9dcd-41a8-99d3-54425d29895b" providerId="ADAL" clId="{0FA96F90-D2BA-450E-958C-74C05F5236DF}" dt="2021-10-07T07:13:43.850" v="560" actId="20577"/>
          <ac:spMkLst>
            <pc:docMk/>
            <pc:sldMk cId="487613896" sldId="282"/>
            <ac:spMk id="2" creationId="{268B1978-4E5D-4F46-A4FB-DB02698A1759}"/>
          </ac:spMkLst>
        </pc:spChg>
        <pc:spChg chg="mod">
          <ac:chgData name="Gerjan de Ruiter" userId="5d7c516b-9dcd-41a8-99d3-54425d29895b" providerId="ADAL" clId="{0FA96F90-D2BA-450E-958C-74C05F5236DF}" dt="2021-10-07T07:13:31.151" v="550" actId="20577"/>
          <ac:spMkLst>
            <pc:docMk/>
            <pc:sldMk cId="487613896" sldId="282"/>
            <ac:spMk id="3" creationId="{B8143420-DB54-4D6E-B639-252390DA97EB}"/>
          </ac:spMkLst>
        </pc:spChg>
      </pc:sldChg>
      <pc:sldChg chg="addSp delSp modSp add mod modAnim">
        <pc:chgData name="Gerjan de Ruiter" userId="5d7c516b-9dcd-41a8-99d3-54425d29895b" providerId="ADAL" clId="{0FA96F90-D2BA-450E-958C-74C05F5236DF}" dt="2021-10-07T07:22:42.274" v="1047"/>
        <pc:sldMkLst>
          <pc:docMk/>
          <pc:sldMk cId="3688902407" sldId="283"/>
        </pc:sldMkLst>
        <pc:spChg chg="mod">
          <ac:chgData name="Gerjan de Ruiter" userId="5d7c516b-9dcd-41a8-99d3-54425d29895b" providerId="ADAL" clId="{0FA96F90-D2BA-450E-958C-74C05F5236DF}" dt="2021-10-07T07:12:45.667" v="469" actId="20577"/>
          <ac:spMkLst>
            <pc:docMk/>
            <pc:sldMk cId="3688902407" sldId="283"/>
            <ac:spMk id="2" creationId="{268B1978-4E5D-4F46-A4FB-DB02698A1759}"/>
          </ac:spMkLst>
        </pc:spChg>
        <pc:spChg chg="mod">
          <ac:chgData name="Gerjan de Ruiter" userId="5d7c516b-9dcd-41a8-99d3-54425d29895b" providerId="ADAL" clId="{0FA96F90-D2BA-450E-958C-74C05F5236DF}" dt="2021-10-07T07:22:39.573" v="1046" actId="20577"/>
          <ac:spMkLst>
            <pc:docMk/>
            <pc:sldMk cId="3688902407" sldId="283"/>
            <ac:spMk id="3" creationId="{B8143420-DB54-4D6E-B639-252390DA97EB}"/>
          </ac:spMkLst>
        </pc:spChg>
        <pc:spChg chg="add del mod">
          <ac:chgData name="Gerjan de Ruiter" userId="5d7c516b-9dcd-41a8-99d3-54425d29895b" providerId="ADAL" clId="{0FA96F90-D2BA-450E-958C-74C05F5236DF}" dt="2021-10-07T07:14:10.881" v="563"/>
          <ac:spMkLst>
            <pc:docMk/>
            <pc:sldMk cId="3688902407" sldId="283"/>
            <ac:spMk id="4" creationId="{24C464F0-6DE0-4C71-A0C6-505721767045}"/>
          </ac:spMkLst>
        </pc:spChg>
        <pc:picChg chg="add del mod">
          <ac:chgData name="Gerjan de Ruiter" userId="5d7c516b-9dcd-41a8-99d3-54425d29895b" providerId="ADAL" clId="{0FA96F90-D2BA-450E-958C-74C05F5236DF}" dt="2021-10-07T07:14:07.117" v="562" actId="478"/>
          <ac:picMkLst>
            <pc:docMk/>
            <pc:sldMk cId="3688902407" sldId="283"/>
            <ac:picMk id="6" creationId="{F9FB2A5F-4CA1-4400-BD2E-8206C5029B08}"/>
          </ac:picMkLst>
        </pc:picChg>
        <pc:picChg chg="add mod">
          <ac:chgData name="Gerjan de Ruiter" userId="5d7c516b-9dcd-41a8-99d3-54425d29895b" providerId="ADAL" clId="{0FA96F90-D2BA-450E-958C-74C05F5236DF}" dt="2021-10-07T07:14:10.881" v="563"/>
          <ac:picMkLst>
            <pc:docMk/>
            <pc:sldMk cId="3688902407" sldId="283"/>
            <ac:picMk id="8" creationId="{DB6538BD-C1F2-4131-B669-663F069AC5FC}"/>
          </ac:picMkLst>
        </pc:picChg>
      </pc:sldChg>
      <pc:sldChg chg="addSp delSp modSp add mod modAnim">
        <pc:chgData name="Gerjan de Ruiter" userId="5d7c516b-9dcd-41a8-99d3-54425d29895b" providerId="ADAL" clId="{0FA96F90-D2BA-450E-958C-74C05F5236DF}" dt="2021-10-07T07:37:23.936" v="1224" actId="20577"/>
        <pc:sldMkLst>
          <pc:docMk/>
          <pc:sldMk cId="3619884605" sldId="284"/>
        </pc:sldMkLst>
        <pc:spChg chg="mod">
          <ac:chgData name="Gerjan de Ruiter" userId="5d7c516b-9dcd-41a8-99d3-54425d29895b" providerId="ADAL" clId="{0FA96F90-D2BA-450E-958C-74C05F5236DF}" dt="2021-10-07T07:22:08.373" v="1001" actId="313"/>
          <ac:spMkLst>
            <pc:docMk/>
            <pc:sldMk cId="3619884605" sldId="284"/>
            <ac:spMk id="2" creationId="{268B1978-4E5D-4F46-A4FB-DB02698A1759}"/>
          </ac:spMkLst>
        </pc:spChg>
        <pc:spChg chg="mod">
          <ac:chgData name="Gerjan de Ruiter" userId="5d7c516b-9dcd-41a8-99d3-54425d29895b" providerId="ADAL" clId="{0FA96F90-D2BA-450E-958C-74C05F5236DF}" dt="2021-10-07T07:37:23.936" v="1224" actId="20577"/>
          <ac:spMkLst>
            <pc:docMk/>
            <pc:sldMk cId="3619884605" sldId="284"/>
            <ac:spMk id="3" creationId="{B8143420-DB54-4D6E-B639-252390DA97EB}"/>
          </ac:spMkLst>
        </pc:spChg>
        <pc:spChg chg="add del mod">
          <ac:chgData name="Gerjan de Ruiter" userId="5d7c516b-9dcd-41a8-99d3-54425d29895b" providerId="ADAL" clId="{0FA96F90-D2BA-450E-958C-74C05F5236DF}" dt="2021-10-07T07:24:37.232" v="1050"/>
          <ac:spMkLst>
            <pc:docMk/>
            <pc:sldMk cId="3619884605" sldId="284"/>
            <ac:spMk id="4" creationId="{58448EC5-157F-4967-AE56-F903311C6EE5}"/>
          </ac:spMkLst>
        </pc:spChg>
        <pc:spChg chg="add del mod">
          <ac:chgData name="Gerjan de Ruiter" userId="5d7c516b-9dcd-41a8-99d3-54425d29895b" providerId="ADAL" clId="{0FA96F90-D2BA-450E-958C-74C05F5236DF}" dt="2021-10-07T07:24:49.597" v="1054"/>
          <ac:spMkLst>
            <pc:docMk/>
            <pc:sldMk cId="3619884605" sldId="284"/>
            <ac:spMk id="5" creationId="{892CE13F-FA83-4FA4-AC2C-6F9CEEB27AC9}"/>
          </ac:spMkLst>
        </pc:spChg>
        <pc:spChg chg="add del mod">
          <ac:chgData name="Gerjan de Ruiter" userId="5d7c516b-9dcd-41a8-99d3-54425d29895b" providerId="ADAL" clId="{0FA96F90-D2BA-450E-958C-74C05F5236DF}" dt="2021-10-07T07:25:05.445" v="1057"/>
          <ac:spMkLst>
            <pc:docMk/>
            <pc:sldMk cId="3619884605" sldId="284"/>
            <ac:spMk id="6" creationId="{5B74200A-5EFF-466D-8C23-1A53CD8A2199}"/>
          </ac:spMkLst>
        </pc:spChg>
        <pc:spChg chg="add del mod">
          <ac:chgData name="Gerjan de Ruiter" userId="5d7c516b-9dcd-41a8-99d3-54425d29895b" providerId="ADAL" clId="{0FA96F90-D2BA-450E-958C-74C05F5236DF}" dt="2021-10-07T07:25:17.950" v="1061" actId="478"/>
          <ac:spMkLst>
            <pc:docMk/>
            <pc:sldMk cId="3619884605" sldId="284"/>
            <ac:spMk id="7" creationId="{222E8DF8-F11D-4310-BD7F-96E8D46CF183}"/>
          </ac:spMkLst>
        </pc:spChg>
        <pc:picChg chg="del">
          <ac:chgData name="Gerjan de Ruiter" userId="5d7c516b-9dcd-41a8-99d3-54425d29895b" providerId="ADAL" clId="{0FA96F90-D2BA-450E-958C-74C05F5236DF}" dt="2021-10-07T07:23:02.594" v="1049" actId="478"/>
          <ac:picMkLst>
            <pc:docMk/>
            <pc:sldMk cId="3619884605" sldId="284"/>
            <ac:picMk id="8" creationId="{DB6538BD-C1F2-4131-B669-663F069AC5FC}"/>
          </ac:picMkLst>
        </pc:picChg>
        <pc:picChg chg="add del mod">
          <ac:chgData name="Gerjan de Ruiter" userId="5d7c516b-9dcd-41a8-99d3-54425d29895b" providerId="ADAL" clId="{0FA96F90-D2BA-450E-958C-74C05F5236DF}" dt="2021-10-07T07:24:52.716" v="1056" actId="478"/>
          <ac:picMkLst>
            <pc:docMk/>
            <pc:sldMk cId="3619884605" sldId="284"/>
            <ac:picMk id="10" creationId="{850B825D-9C8F-4AB1-A36C-2883E88BFFED}"/>
          </ac:picMkLst>
        </pc:picChg>
        <pc:picChg chg="del">
          <ac:chgData name="Gerjan de Ruiter" userId="5d7c516b-9dcd-41a8-99d3-54425d29895b" providerId="ADAL" clId="{0FA96F90-D2BA-450E-958C-74C05F5236DF}" dt="2021-10-07T07:25:18.733" v="1062" actId="478"/>
          <ac:picMkLst>
            <pc:docMk/>
            <pc:sldMk cId="3619884605" sldId="284"/>
            <ac:picMk id="1026" creationId="{B9C71612-69AA-4532-853C-575E065FA2F6}"/>
          </ac:picMkLst>
        </pc:picChg>
        <pc:picChg chg="add del mod">
          <ac:chgData name="Gerjan de Ruiter" userId="5d7c516b-9dcd-41a8-99d3-54425d29895b" providerId="ADAL" clId="{0FA96F90-D2BA-450E-958C-74C05F5236DF}" dt="2021-10-07T07:24:47.432" v="1053" actId="478"/>
          <ac:picMkLst>
            <pc:docMk/>
            <pc:sldMk cId="3619884605" sldId="284"/>
            <ac:picMk id="2050" creationId="{C42B6E0A-FC4D-4A2D-8EAF-873548D0E948}"/>
          </ac:picMkLst>
        </pc:picChg>
        <pc:picChg chg="add del mod">
          <ac:chgData name="Gerjan de Ruiter" userId="5d7c516b-9dcd-41a8-99d3-54425d29895b" providerId="ADAL" clId="{0FA96F90-D2BA-450E-958C-74C05F5236DF}" dt="2021-10-07T07:25:16.620" v="1060" actId="478"/>
          <ac:picMkLst>
            <pc:docMk/>
            <pc:sldMk cId="3619884605" sldId="284"/>
            <ac:picMk id="2052" creationId="{2DF8149C-2F2F-4271-8FDD-BABBDB5C660E}"/>
          </ac:picMkLst>
        </pc:picChg>
        <pc:picChg chg="add mod">
          <ac:chgData name="Gerjan de Ruiter" userId="5d7c516b-9dcd-41a8-99d3-54425d29895b" providerId="ADAL" clId="{0FA96F90-D2BA-450E-958C-74C05F5236DF}" dt="2021-10-07T07:25:29.864" v="1068" actId="14100"/>
          <ac:picMkLst>
            <pc:docMk/>
            <pc:sldMk cId="3619884605" sldId="284"/>
            <ac:picMk id="2054" creationId="{77B95631-5076-4354-89B7-DE67DD4BD17D}"/>
          </ac:picMkLst>
        </pc:picChg>
      </pc:sldChg>
      <pc:sldChg chg="addSp delSp modSp new">
        <pc:chgData name="Gerjan de Ruiter" userId="5d7c516b-9dcd-41a8-99d3-54425d29895b" providerId="ADAL" clId="{0FA96F90-D2BA-450E-958C-74C05F5236DF}" dt="2021-10-07T07:25:50.987" v="1070"/>
        <pc:sldMkLst>
          <pc:docMk/>
          <pc:sldMk cId="1477734122" sldId="285"/>
        </pc:sldMkLst>
        <pc:spChg chg="del">
          <ac:chgData name="Gerjan de Ruiter" userId="5d7c516b-9dcd-41a8-99d3-54425d29895b" providerId="ADAL" clId="{0FA96F90-D2BA-450E-958C-74C05F5236DF}" dt="2021-10-07T07:25:50.987" v="1070"/>
          <ac:spMkLst>
            <pc:docMk/>
            <pc:sldMk cId="1477734122" sldId="285"/>
            <ac:spMk id="2" creationId="{AFBE2233-39CE-483D-8561-DE70B02FD9BF}"/>
          </ac:spMkLst>
        </pc:spChg>
        <pc:picChg chg="add mod">
          <ac:chgData name="Gerjan de Ruiter" userId="5d7c516b-9dcd-41a8-99d3-54425d29895b" providerId="ADAL" clId="{0FA96F90-D2BA-450E-958C-74C05F5236DF}" dt="2021-10-07T07:25:50.987" v="1070"/>
          <ac:picMkLst>
            <pc:docMk/>
            <pc:sldMk cId="1477734122" sldId="285"/>
            <ac:picMk id="3" creationId="{B5D75718-C246-40A8-8D35-FAC3EEA65C5D}"/>
          </ac:picMkLst>
        </pc:picChg>
      </pc:sldChg>
      <pc:sldChg chg="addSp delSp modSp new mod modClrScheme modAnim chgLayout">
        <pc:chgData name="Gerjan de Ruiter" userId="5d7c516b-9dcd-41a8-99d3-54425d29895b" providerId="ADAL" clId="{0FA96F90-D2BA-450E-958C-74C05F5236DF}" dt="2021-10-07T07:46:25.244" v="1596"/>
        <pc:sldMkLst>
          <pc:docMk/>
          <pc:sldMk cId="215108021" sldId="286"/>
        </pc:sldMkLst>
        <pc:spChg chg="del mod ord">
          <ac:chgData name="Gerjan de Ruiter" userId="5d7c516b-9dcd-41a8-99d3-54425d29895b" providerId="ADAL" clId="{0FA96F90-D2BA-450E-958C-74C05F5236DF}" dt="2021-10-07T07:27:07.359" v="1072" actId="700"/>
          <ac:spMkLst>
            <pc:docMk/>
            <pc:sldMk cId="215108021" sldId="286"/>
            <ac:spMk id="2" creationId="{26DDE93A-CF9A-4BF1-A8FD-397F027142B9}"/>
          </ac:spMkLst>
        </pc:spChg>
        <pc:spChg chg="add del mod ord">
          <ac:chgData name="Gerjan de Ruiter" userId="5d7c516b-9dcd-41a8-99d3-54425d29895b" providerId="ADAL" clId="{0FA96F90-D2BA-450E-958C-74C05F5236DF}" dt="2021-10-07T07:45:16.075" v="1468" actId="20577"/>
          <ac:spMkLst>
            <pc:docMk/>
            <pc:sldMk cId="215108021" sldId="286"/>
            <ac:spMk id="3" creationId="{280AAA5D-0466-41B7-8CC0-5D4B1EAB1C1B}"/>
          </ac:spMkLst>
        </pc:spChg>
        <pc:spChg chg="add del mod ord">
          <ac:chgData name="Gerjan de Ruiter" userId="5d7c516b-9dcd-41a8-99d3-54425d29895b" providerId="ADAL" clId="{0FA96F90-D2BA-450E-958C-74C05F5236DF}" dt="2021-10-07T07:46:22.014" v="1595" actId="20577"/>
          <ac:spMkLst>
            <pc:docMk/>
            <pc:sldMk cId="215108021" sldId="286"/>
            <ac:spMk id="4" creationId="{0B3189BA-0797-480B-B0B1-23112AF44371}"/>
          </ac:spMkLst>
        </pc:spChg>
        <pc:spChg chg="add del mod ord">
          <ac:chgData name="Gerjan de Ruiter" userId="5d7c516b-9dcd-41a8-99d3-54425d29895b" providerId="ADAL" clId="{0FA96F90-D2BA-450E-958C-74C05F5236DF}" dt="2021-10-07T07:27:10.230" v="1073" actId="22"/>
          <ac:spMkLst>
            <pc:docMk/>
            <pc:sldMk cId="215108021" sldId="286"/>
            <ac:spMk id="5" creationId="{07A32354-FE0A-4F20-B48B-ADCDBD9445D5}"/>
          </ac:spMkLst>
        </pc:spChg>
        <pc:spChg chg="add mod ord">
          <ac:chgData name="Gerjan de Ruiter" userId="5d7c516b-9dcd-41a8-99d3-54425d29895b" providerId="ADAL" clId="{0FA96F90-D2BA-450E-958C-74C05F5236DF}" dt="2021-10-07T07:37:06.290" v="1189" actId="700"/>
          <ac:spMkLst>
            <pc:docMk/>
            <pc:sldMk cId="215108021" sldId="286"/>
            <ac:spMk id="6" creationId="{C323A62D-BEA1-493B-87D6-60C3BD223121}"/>
          </ac:spMkLst>
        </pc:spChg>
        <pc:spChg chg="add del mod">
          <ac:chgData name="Gerjan de Ruiter" userId="5d7c516b-9dcd-41a8-99d3-54425d29895b" providerId="ADAL" clId="{0FA96F90-D2BA-450E-958C-74C05F5236DF}" dt="2021-10-07T07:31:08.092" v="1125" actId="6264"/>
          <ac:spMkLst>
            <pc:docMk/>
            <pc:sldMk cId="215108021" sldId="286"/>
            <ac:spMk id="9" creationId="{86B2F1C6-7E4A-4588-9ACA-5DD3066F79D0}"/>
          </ac:spMkLst>
        </pc:spChg>
        <pc:spChg chg="add del mod">
          <ac:chgData name="Gerjan de Ruiter" userId="5d7c516b-9dcd-41a8-99d3-54425d29895b" providerId="ADAL" clId="{0FA96F90-D2BA-450E-958C-74C05F5236DF}" dt="2021-10-07T07:31:08.092" v="1125" actId="6264"/>
          <ac:spMkLst>
            <pc:docMk/>
            <pc:sldMk cId="215108021" sldId="286"/>
            <ac:spMk id="10" creationId="{5FC11E43-BF8B-41F5-A4D4-567DEE8658FB}"/>
          </ac:spMkLst>
        </pc:spChg>
        <pc:spChg chg="add del mod ord">
          <ac:chgData name="Gerjan de Ruiter" userId="5d7c516b-9dcd-41a8-99d3-54425d29895b" providerId="ADAL" clId="{0FA96F90-D2BA-450E-958C-74C05F5236DF}" dt="2021-10-07T07:31:08.092" v="1125" actId="6264"/>
          <ac:spMkLst>
            <pc:docMk/>
            <pc:sldMk cId="215108021" sldId="286"/>
            <ac:spMk id="11" creationId="{4ACBBF5F-4574-400F-8E62-4BD6FEAAF833}"/>
          </ac:spMkLst>
        </pc:spChg>
        <pc:spChg chg="add del mod ord">
          <ac:chgData name="Gerjan de Ruiter" userId="5d7c516b-9dcd-41a8-99d3-54425d29895b" providerId="ADAL" clId="{0FA96F90-D2BA-450E-958C-74C05F5236DF}" dt="2021-10-07T07:31:08.092" v="1125" actId="6264"/>
          <ac:spMkLst>
            <pc:docMk/>
            <pc:sldMk cId="215108021" sldId="286"/>
            <ac:spMk id="12" creationId="{0DDF6274-4FE7-4845-905E-66F6E39100E4}"/>
          </ac:spMkLst>
        </pc:spChg>
        <pc:spChg chg="add del mod ord">
          <ac:chgData name="Gerjan de Ruiter" userId="5d7c516b-9dcd-41a8-99d3-54425d29895b" providerId="ADAL" clId="{0FA96F90-D2BA-450E-958C-74C05F5236DF}" dt="2021-10-07T07:37:06.290" v="1189" actId="700"/>
          <ac:spMkLst>
            <pc:docMk/>
            <pc:sldMk cId="215108021" sldId="286"/>
            <ac:spMk id="13" creationId="{53E4AFC6-74E2-45B6-8D73-0DE7A18F57D0}"/>
          </ac:spMkLst>
        </pc:spChg>
        <pc:spChg chg="add del mod ord">
          <ac:chgData name="Gerjan de Ruiter" userId="5d7c516b-9dcd-41a8-99d3-54425d29895b" providerId="ADAL" clId="{0FA96F90-D2BA-450E-958C-74C05F5236DF}" dt="2021-10-07T07:37:06.290" v="1189" actId="700"/>
          <ac:spMkLst>
            <pc:docMk/>
            <pc:sldMk cId="215108021" sldId="286"/>
            <ac:spMk id="14" creationId="{0AAB579D-AA3A-4471-AEBD-B19A740DCEEE}"/>
          </ac:spMkLst>
        </pc:spChg>
        <pc:spChg chg="add del mod ord">
          <ac:chgData name="Gerjan de Ruiter" userId="5d7c516b-9dcd-41a8-99d3-54425d29895b" providerId="ADAL" clId="{0FA96F90-D2BA-450E-958C-74C05F5236DF}" dt="2021-10-07T07:37:06.290" v="1189" actId="700"/>
          <ac:spMkLst>
            <pc:docMk/>
            <pc:sldMk cId="215108021" sldId="286"/>
            <ac:spMk id="15" creationId="{286F56E0-D734-45F9-968D-8B76972237A6}"/>
          </ac:spMkLst>
        </pc:spChg>
        <pc:spChg chg="add del mod">
          <ac:chgData name="Gerjan de Ruiter" userId="5d7c516b-9dcd-41a8-99d3-54425d29895b" providerId="ADAL" clId="{0FA96F90-D2BA-450E-958C-74C05F5236DF}" dt="2021-10-07T07:37:05.472" v="1187" actId="478"/>
          <ac:spMkLst>
            <pc:docMk/>
            <pc:sldMk cId="215108021" sldId="286"/>
            <ac:spMk id="18" creationId="{FA60E25E-DE94-4EB8-883D-DCA97F5EDD08}"/>
          </ac:spMkLst>
        </pc:spChg>
        <pc:picChg chg="add del mod ord modCrop">
          <ac:chgData name="Gerjan de Ruiter" userId="5d7c516b-9dcd-41a8-99d3-54425d29895b" providerId="ADAL" clId="{0FA96F90-D2BA-450E-958C-74C05F5236DF}" dt="2021-10-07T07:37:06.290" v="1189" actId="700"/>
          <ac:picMkLst>
            <pc:docMk/>
            <pc:sldMk cId="215108021" sldId="286"/>
            <ac:picMk id="8" creationId="{9F6EB9B1-D5CE-4559-AA64-1BEB63BB6719}"/>
          </ac:picMkLst>
        </pc:picChg>
        <pc:picChg chg="add del">
          <ac:chgData name="Gerjan de Ruiter" userId="5d7c516b-9dcd-41a8-99d3-54425d29895b" providerId="ADAL" clId="{0FA96F90-D2BA-450E-958C-74C05F5236DF}" dt="2021-10-07T07:37:05.926" v="1188"/>
          <ac:picMkLst>
            <pc:docMk/>
            <pc:sldMk cId="215108021" sldId="286"/>
            <ac:picMk id="16" creationId="{3678B590-D6F1-4F15-8CA9-48F18809EEE0}"/>
          </ac:picMkLst>
        </pc:picChg>
        <pc:picChg chg="add del mod">
          <ac:chgData name="Gerjan de Ruiter" userId="5d7c516b-9dcd-41a8-99d3-54425d29895b" providerId="ADAL" clId="{0FA96F90-D2BA-450E-958C-74C05F5236DF}" dt="2021-10-07T07:37:04.968" v="1186"/>
          <ac:picMkLst>
            <pc:docMk/>
            <pc:sldMk cId="215108021" sldId="286"/>
            <ac:picMk id="19" creationId="{4152A706-AE79-4319-AF57-B9905D3769CC}"/>
          </ac:picMkLst>
        </pc:picChg>
      </pc:sldChg>
      <pc:sldChg chg="addSp delSp modSp new del mod modClrScheme chgLayout">
        <pc:chgData name="Gerjan de Ruiter" userId="5d7c516b-9dcd-41a8-99d3-54425d29895b" providerId="ADAL" clId="{0FA96F90-D2BA-450E-958C-74C05F5236DF}" dt="2021-10-07T07:40:34.735" v="1240" actId="47"/>
        <pc:sldMkLst>
          <pc:docMk/>
          <pc:sldMk cId="149822262" sldId="287"/>
        </pc:sldMkLst>
        <pc:spChg chg="del">
          <ac:chgData name="Gerjan de Ruiter" userId="5d7c516b-9dcd-41a8-99d3-54425d29895b" providerId="ADAL" clId="{0FA96F90-D2BA-450E-958C-74C05F5236DF}" dt="2021-10-07T07:38:05.960" v="1226" actId="700"/>
          <ac:spMkLst>
            <pc:docMk/>
            <pc:sldMk cId="149822262" sldId="287"/>
            <ac:spMk id="2" creationId="{94F82E4A-8CF2-44B2-AB37-51B4C0DAB576}"/>
          </ac:spMkLst>
        </pc:spChg>
        <pc:spChg chg="del">
          <ac:chgData name="Gerjan de Ruiter" userId="5d7c516b-9dcd-41a8-99d3-54425d29895b" providerId="ADAL" clId="{0FA96F90-D2BA-450E-958C-74C05F5236DF}" dt="2021-10-07T07:38:05.960" v="1226" actId="700"/>
          <ac:spMkLst>
            <pc:docMk/>
            <pc:sldMk cId="149822262" sldId="287"/>
            <ac:spMk id="3" creationId="{F434AEA3-152A-4FA3-A39B-F7D6C4FEE22D}"/>
          </ac:spMkLst>
        </pc:spChg>
        <pc:spChg chg="del mod ord">
          <ac:chgData name="Gerjan de Ruiter" userId="5d7c516b-9dcd-41a8-99d3-54425d29895b" providerId="ADAL" clId="{0FA96F90-D2BA-450E-958C-74C05F5236DF}" dt="2021-10-07T07:38:05.960" v="1226" actId="700"/>
          <ac:spMkLst>
            <pc:docMk/>
            <pc:sldMk cId="149822262" sldId="287"/>
            <ac:spMk id="4" creationId="{152AA762-AA60-4D6E-AD55-421CF4FE907E}"/>
          </ac:spMkLst>
        </pc:spChg>
        <pc:spChg chg="del">
          <ac:chgData name="Gerjan de Ruiter" userId="5d7c516b-9dcd-41a8-99d3-54425d29895b" providerId="ADAL" clId="{0FA96F90-D2BA-450E-958C-74C05F5236DF}" dt="2021-10-07T07:38:05.960" v="1226" actId="700"/>
          <ac:spMkLst>
            <pc:docMk/>
            <pc:sldMk cId="149822262" sldId="287"/>
            <ac:spMk id="5" creationId="{A9567CEA-817E-4EDF-BD34-9BABC6D60AC0}"/>
          </ac:spMkLst>
        </pc:spChg>
        <pc:spChg chg="add del mod ord">
          <ac:chgData name="Gerjan de Ruiter" userId="5d7c516b-9dcd-41a8-99d3-54425d29895b" providerId="ADAL" clId="{0FA96F90-D2BA-450E-958C-74C05F5236DF}" dt="2021-10-07T07:39:02.353" v="1235"/>
          <ac:spMkLst>
            <pc:docMk/>
            <pc:sldMk cId="149822262" sldId="287"/>
            <ac:spMk id="6" creationId="{A77FA69C-54E8-4B8D-8F8B-94CE977A39BD}"/>
          </ac:spMkLst>
        </pc:spChg>
        <pc:spChg chg="add mod">
          <ac:chgData name="Gerjan de Ruiter" userId="5d7c516b-9dcd-41a8-99d3-54425d29895b" providerId="ADAL" clId="{0FA96F90-D2BA-450E-958C-74C05F5236DF}" dt="2021-10-07T07:39:41.378" v="1239" actId="478"/>
          <ac:spMkLst>
            <pc:docMk/>
            <pc:sldMk cId="149822262" sldId="287"/>
            <ac:spMk id="8" creationId="{D71A3FD0-244D-4D2B-BB52-568B25A987D6}"/>
          </ac:spMkLst>
        </pc:spChg>
        <pc:spChg chg="add del mod">
          <ac:chgData name="Gerjan de Ruiter" userId="5d7c516b-9dcd-41a8-99d3-54425d29895b" providerId="ADAL" clId="{0FA96F90-D2BA-450E-958C-74C05F5236DF}" dt="2021-10-07T07:39:06.664" v="1237" actId="26606"/>
          <ac:spMkLst>
            <pc:docMk/>
            <pc:sldMk cId="149822262" sldId="287"/>
            <ac:spMk id="73" creationId="{0F930F47-E691-43FE-B388-9F63C3763587}"/>
          </ac:spMkLst>
        </pc:spChg>
        <pc:spChg chg="add mod">
          <ac:chgData name="Gerjan de Ruiter" userId="5d7c516b-9dcd-41a8-99d3-54425d29895b" providerId="ADAL" clId="{0FA96F90-D2BA-450E-958C-74C05F5236DF}" dt="2021-10-07T07:39:06.664" v="1238" actId="26606"/>
          <ac:spMkLst>
            <pc:docMk/>
            <pc:sldMk cId="149822262" sldId="287"/>
            <ac:spMk id="3078" creationId="{2AE45513-36B5-47C6-84F3-138C267D7252}"/>
          </ac:spMkLst>
        </pc:spChg>
        <pc:picChg chg="add del mod">
          <ac:chgData name="Gerjan de Ruiter" userId="5d7c516b-9dcd-41a8-99d3-54425d29895b" providerId="ADAL" clId="{0FA96F90-D2BA-450E-958C-74C05F5236DF}" dt="2021-10-07T07:38:23.239" v="1234"/>
          <ac:picMkLst>
            <pc:docMk/>
            <pc:sldMk cId="149822262" sldId="287"/>
            <ac:picMk id="3074" creationId="{7A8715BD-EE4B-42AF-8E57-905ED4D245FA}"/>
          </ac:picMkLst>
        </pc:picChg>
        <pc:picChg chg="add del mod">
          <ac:chgData name="Gerjan de Ruiter" userId="5d7c516b-9dcd-41a8-99d3-54425d29895b" providerId="ADAL" clId="{0FA96F90-D2BA-450E-958C-74C05F5236DF}" dt="2021-10-07T07:39:41.378" v="1239" actId="478"/>
          <ac:picMkLst>
            <pc:docMk/>
            <pc:sldMk cId="149822262" sldId="287"/>
            <ac:picMk id="3076" creationId="{4A399B68-28CA-451E-91E0-6780F44EB423}"/>
          </ac:picMkLst>
        </pc:picChg>
      </pc:sldChg>
      <pc:sldChg chg="addSp delSp modSp new mod modClrScheme modAnim chgLayout">
        <pc:chgData name="Gerjan de Ruiter" userId="5d7c516b-9dcd-41a8-99d3-54425d29895b" providerId="ADAL" clId="{0FA96F90-D2BA-450E-958C-74C05F5236DF}" dt="2021-10-07T07:53:54.564" v="2230" actId="20577"/>
        <pc:sldMkLst>
          <pc:docMk/>
          <pc:sldMk cId="3394049902" sldId="287"/>
        </pc:sldMkLst>
        <pc:spChg chg="mod ord">
          <ac:chgData name="Gerjan de Ruiter" userId="5d7c516b-9dcd-41a8-99d3-54425d29895b" providerId="ADAL" clId="{0FA96F90-D2BA-450E-958C-74C05F5236DF}" dt="2021-10-07T07:51:24.015" v="2010" actId="26606"/>
          <ac:spMkLst>
            <pc:docMk/>
            <pc:sldMk cId="3394049902" sldId="287"/>
            <ac:spMk id="2" creationId="{0F094AE4-6391-4246-9714-27609680FB70}"/>
          </ac:spMkLst>
        </pc:spChg>
        <pc:spChg chg="add del mod">
          <ac:chgData name="Gerjan de Ruiter" userId="5d7c516b-9dcd-41a8-99d3-54425d29895b" providerId="ADAL" clId="{0FA96F90-D2BA-450E-958C-74C05F5236DF}" dt="2021-10-07T07:53:54.564" v="2230" actId="20577"/>
          <ac:spMkLst>
            <pc:docMk/>
            <pc:sldMk cId="3394049902" sldId="287"/>
            <ac:spMk id="3" creationId="{1DEE02E8-7147-4682-A30D-79ED3B63A20E}"/>
          </ac:spMkLst>
        </pc:spChg>
        <pc:spChg chg="add del mod ord">
          <ac:chgData name="Gerjan de Ruiter" userId="5d7c516b-9dcd-41a8-99d3-54425d29895b" providerId="ADAL" clId="{0FA96F90-D2BA-450E-958C-74C05F5236DF}" dt="2021-10-07T07:51:19.953" v="2009"/>
          <ac:spMkLst>
            <pc:docMk/>
            <pc:sldMk cId="3394049902" sldId="287"/>
            <ac:spMk id="4" creationId="{547ACB71-2854-4AE0-BC10-553467041B98}"/>
          </ac:spMkLst>
        </pc:spChg>
        <pc:spChg chg="add del">
          <ac:chgData name="Gerjan de Ruiter" userId="5d7c516b-9dcd-41a8-99d3-54425d29895b" providerId="ADAL" clId="{0FA96F90-D2BA-450E-958C-74C05F5236DF}" dt="2021-10-07T07:51:24.015" v="2010" actId="26606"/>
          <ac:spMkLst>
            <pc:docMk/>
            <pc:sldMk cId="3394049902" sldId="287"/>
            <ac:spMk id="5" creationId="{2E330006-DE54-4D2C-842F-6DCDE7B35D26}"/>
          </ac:spMkLst>
        </pc:spChg>
        <pc:spChg chg="add del mod ord">
          <ac:chgData name="Gerjan de Ruiter" userId="5d7c516b-9dcd-41a8-99d3-54425d29895b" providerId="ADAL" clId="{0FA96F90-D2BA-450E-958C-74C05F5236DF}" dt="2021-10-07T07:49:42.658" v="1994" actId="700"/>
          <ac:spMkLst>
            <pc:docMk/>
            <pc:sldMk cId="3394049902" sldId="287"/>
            <ac:spMk id="6" creationId="{4BBF4009-4FF1-46CE-B096-5536379D2115}"/>
          </ac:spMkLst>
        </pc:spChg>
        <pc:spChg chg="add mod">
          <ac:chgData name="Gerjan de Ruiter" userId="5d7c516b-9dcd-41a8-99d3-54425d29895b" providerId="ADAL" clId="{0FA96F90-D2BA-450E-958C-74C05F5236DF}" dt="2021-10-07T07:51:24.015" v="2010" actId="26606"/>
          <ac:spMkLst>
            <pc:docMk/>
            <pc:sldMk cId="3394049902" sldId="287"/>
            <ac:spMk id="71" creationId="{3799B1CF-07CF-4645-8B73-E4F857CE99C4}"/>
          </ac:spMkLst>
        </pc:spChg>
        <pc:picChg chg="add mod">
          <ac:chgData name="Gerjan de Ruiter" userId="5d7c516b-9dcd-41a8-99d3-54425d29895b" providerId="ADAL" clId="{0FA96F90-D2BA-450E-958C-74C05F5236DF}" dt="2021-10-07T07:51:24.015" v="2010" actId="26606"/>
          <ac:picMkLst>
            <pc:docMk/>
            <pc:sldMk cId="3394049902" sldId="287"/>
            <ac:picMk id="6146" creationId="{96D0DA28-A730-4701-9D1C-B2438D0C9661}"/>
          </ac:picMkLst>
        </pc:picChg>
      </pc:sldChg>
      <pc:sldChg chg="addSp delSp modSp new mod modClrScheme chgLayout">
        <pc:chgData name="Gerjan de Ruiter" userId="5d7c516b-9dcd-41a8-99d3-54425d29895b" providerId="ADAL" clId="{0FA96F90-D2BA-450E-958C-74C05F5236DF}" dt="2021-10-07T07:50:06.478" v="2003" actId="18131"/>
        <pc:sldMkLst>
          <pc:docMk/>
          <pc:sldMk cId="573179160" sldId="288"/>
        </pc:sldMkLst>
        <pc:spChg chg="del">
          <ac:chgData name="Gerjan de Ruiter" userId="5d7c516b-9dcd-41a8-99d3-54425d29895b" providerId="ADAL" clId="{0FA96F90-D2BA-450E-958C-74C05F5236DF}" dt="2021-10-07T07:49:49.514" v="1996" actId="700"/>
          <ac:spMkLst>
            <pc:docMk/>
            <pc:sldMk cId="573179160" sldId="288"/>
            <ac:spMk id="2" creationId="{4667F1EC-55F3-4639-8F86-FC4C4FE3C67E}"/>
          </ac:spMkLst>
        </pc:spChg>
        <pc:spChg chg="del">
          <ac:chgData name="Gerjan de Ruiter" userId="5d7c516b-9dcd-41a8-99d3-54425d29895b" providerId="ADAL" clId="{0FA96F90-D2BA-450E-958C-74C05F5236DF}" dt="2021-10-07T07:49:49.514" v="1996" actId="700"/>
          <ac:spMkLst>
            <pc:docMk/>
            <pc:sldMk cId="573179160" sldId="288"/>
            <ac:spMk id="3" creationId="{0CCCAF78-109F-411F-A92C-BA0707DCF31A}"/>
          </ac:spMkLst>
        </pc:spChg>
        <pc:spChg chg="del mod ord">
          <ac:chgData name="Gerjan de Ruiter" userId="5d7c516b-9dcd-41a8-99d3-54425d29895b" providerId="ADAL" clId="{0FA96F90-D2BA-450E-958C-74C05F5236DF}" dt="2021-10-07T07:49:49.514" v="1996" actId="700"/>
          <ac:spMkLst>
            <pc:docMk/>
            <pc:sldMk cId="573179160" sldId="288"/>
            <ac:spMk id="4" creationId="{31D6E5CA-BEF7-43C0-8417-CBCF2E9360E7}"/>
          </ac:spMkLst>
        </pc:spChg>
        <pc:spChg chg="del">
          <ac:chgData name="Gerjan de Ruiter" userId="5d7c516b-9dcd-41a8-99d3-54425d29895b" providerId="ADAL" clId="{0FA96F90-D2BA-450E-958C-74C05F5236DF}" dt="2021-10-07T07:49:49.514" v="1996" actId="700"/>
          <ac:spMkLst>
            <pc:docMk/>
            <pc:sldMk cId="573179160" sldId="288"/>
            <ac:spMk id="5" creationId="{683D4D8D-EAE7-4076-98D4-F88F86ABBCF2}"/>
          </ac:spMkLst>
        </pc:spChg>
        <pc:spChg chg="add del mod ord">
          <ac:chgData name="Gerjan de Ruiter" userId="5d7c516b-9dcd-41a8-99d3-54425d29895b" providerId="ADAL" clId="{0FA96F90-D2BA-450E-958C-74C05F5236DF}" dt="2021-10-07T07:49:50.852" v="1997"/>
          <ac:spMkLst>
            <pc:docMk/>
            <pc:sldMk cId="573179160" sldId="288"/>
            <ac:spMk id="6" creationId="{8C30A75F-325A-430A-9B3B-77CAFB0D9257}"/>
          </ac:spMkLst>
        </pc:spChg>
        <pc:picChg chg="add mod">
          <ac:chgData name="Gerjan de Ruiter" userId="5d7c516b-9dcd-41a8-99d3-54425d29895b" providerId="ADAL" clId="{0FA96F90-D2BA-450E-958C-74C05F5236DF}" dt="2021-10-07T07:50:06.478" v="2003" actId="18131"/>
          <ac:picMkLst>
            <pc:docMk/>
            <pc:sldMk cId="573179160" sldId="288"/>
            <ac:picMk id="5122" creationId="{C746BAC6-6F46-4608-8BFB-08A48A46EB52}"/>
          </ac:picMkLst>
        </pc:picChg>
      </pc:sldChg>
      <pc:sldChg chg="addSp delSp modSp add mod modAnim">
        <pc:chgData name="Gerjan de Ruiter" userId="5d7c516b-9dcd-41a8-99d3-54425d29895b" providerId="ADAL" clId="{0FA96F90-D2BA-450E-958C-74C05F5236DF}" dt="2021-10-07T11:38:12.473" v="2763" actId="18131"/>
        <pc:sldMkLst>
          <pc:docMk/>
          <pc:sldMk cId="1951296061" sldId="289"/>
        </pc:sldMkLst>
        <pc:spChg chg="mod">
          <ac:chgData name="Gerjan de Ruiter" userId="5d7c516b-9dcd-41a8-99d3-54425d29895b" providerId="ADAL" clId="{0FA96F90-D2BA-450E-958C-74C05F5236DF}" dt="2021-10-07T07:54:22.485" v="2263" actId="20577"/>
          <ac:spMkLst>
            <pc:docMk/>
            <pc:sldMk cId="1951296061" sldId="289"/>
            <ac:spMk id="2" creationId="{0F094AE4-6391-4246-9714-27609680FB70}"/>
          </ac:spMkLst>
        </pc:spChg>
        <pc:spChg chg="mod">
          <ac:chgData name="Gerjan de Ruiter" userId="5d7c516b-9dcd-41a8-99d3-54425d29895b" providerId="ADAL" clId="{0FA96F90-D2BA-450E-958C-74C05F5236DF}" dt="2021-10-07T10:01:59.405" v="2700" actId="313"/>
          <ac:spMkLst>
            <pc:docMk/>
            <pc:sldMk cId="1951296061" sldId="289"/>
            <ac:spMk id="3" creationId="{1DEE02E8-7147-4682-A30D-79ED3B63A20E}"/>
          </ac:spMkLst>
        </pc:spChg>
        <pc:spChg chg="add del mod">
          <ac:chgData name="Gerjan de Ruiter" userId="5d7c516b-9dcd-41a8-99d3-54425d29895b" providerId="ADAL" clId="{0FA96F90-D2BA-450E-958C-74C05F5236DF}" dt="2021-10-07T11:37:43.963" v="2759"/>
          <ac:spMkLst>
            <pc:docMk/>
            <pc:sldMk cId="1951296061" sldId="289"/>
            <ac:spMk id="5" creationId="{B6CC7346-DCA3-44FD-BB39-E1D7816FBE23}"/>
          </ac:spMkLst>
        </pc:spChg>
        <pc:spChg chg="del">
          <ac:chgData name="Gerjan de Ruiter" userId="5d7c516b-9dcd-41a8-99d3-54425d29895b" providerId="ADAL" clId="{0FA96F90-D2BA-450E-958C-74C05F5236DF}" dt="2021-10-07T11:37:47.625" v="2760" actId="26606"/>
          <ac:spMkLst>
            <pc:docMk/>
            <pc:sldMk cId="1951296061" sldId="289"/>
            <ac:spMk id="71" creationId="{3799B1CF-07CF-4645-8B73-E4F857CE99C4}"/>
          </ac:spMkLst>
        </pc:spChg>
        <pc:spChg chg="add">
          <ac:chgData name="Gerjan de Ruiter" userId="5d7c516b-9dcd-41a8-99d3-54425d29895b" providerId="ADAL" clId="{0FA96F90-D2BA-450E-958C-74C05F5236DF}" dt="2021-10-07T11:37:47.625" v="2760" actId="26606"/>
          <ac:spMkLst>
            <pc:docMk/>
            <pc:sldMk cId="1951296061" sldId="289"/>
            <ac:spMk id="72" creationId="{5B002099-D160-4792-9E80-899AB16D2F19}"/>
          </ac:spMkLst>
        </pc:spChg>
        <pc:picChg chg="del">
          <ac:chgData name="Gerjan de Ruiter" userId="5d7c516b-9dcd-41a8-99d3-54425d29895b" providerId="ADAL" clId="{0FA96F90-D2BA-450E-958C-74C05F5236DF}" dt="2021-10-07T11:37:41.898" v="2758" actId="478"/>
          <ac:picMkLst>
            <pc:docMk/>
            <pc:sldMk cId="1951296061" sldId="289"/>
            <ac:picMk id="6146" creationId="{96D0DA28-A730-4701-9D1C-B2438D0C9661}"/>
          </ac:picMkLst>
        </pc:picChg>
        <pc:picChg chg="add mod modCrop">
          <ac:chgData name="Gerjan de Ruiter" userId="5d7c516b-9dcd-41a8-99d3-54425d29895b" providerId="ADAL" clId="{0FA96F90-D2BA-450E-958C-74C05F5236DF}" dt="2021-10-07T11:38:12.473" v="2763" actId="18131"/>
          <ac:picMkLst>
            <pc:docMk/>
            <pc:sldMk cId="1951296061" sldId="289"/>
            <ac:picMk id="7170" creationId="{CB61A7BE-97D8-4204-90A7-8C7477033602}"/>
          </ac:picMkLst>
        </pc:picChg>
      </pc:sldChg>
      <pc:sldChg chg="new del">
        <pc:chgData name="Gerjan de Ruiter" userId="5d7c516b-9dcd-41a8-99d3-54425d29895b" providerId="ADAL" clId="{0FA96F90-D2BA-450E-958C-74C05F5236DF}" dt="2021-10-07T09:59:38.838" v="2422" actId="47"/>
        <pc:sldMkLst>
          <pc:docMk/>
          <pc:sldMk cId="450932205" sldId="290"/>
        </pc:sldMkLst>
      </pc:sldChg>
      <pc:sldChg chg="modSp new mod">
        <pc:chgData name="Gerjan de Ruiter" userId="5d7c516b-9dcd-41a8-99d3-54425d29895b" providerId="ADAL" clId="{0FA96F90-D2BA-450E-958C-74C05F5236DF}" dt="2021-10-07T11:36:22.041" v="2757" actId="313"/>
        <pc:sldMkLst>
          <pc:docMk/>
          <pc:sldMk cId="1082006468" sldId="290"/>
        </pc:sldMkLst>
        <pc:spChg chg="mod">
          <ac:chgData name="Gerjan de Ruiter" userId="5d7c516b-9dcd-41a8-99d3-54425d29895b" providerId="ADAL" clId="{0FA96F90-D2BA-450E-958C-74C05F5236DF}" dt="2021-10-07T11:36:22.041" v="2757" actId="313"/>
          <ac:spMkLst>
            <pc:docMk/>
            <pc:sldMk cId="1082006468" sldId="290"/>
            <ac:spMk id="2" creationId="{05B3B000-FA6D-428E-AEA3-5BD99574329A}"/>
          </ac:spMkLst>
        </pc:spChg>
      </pc:sldChg>
      <pc:sldChg chg="addSp delSp modSp new mod modClrScheme chgLayout">
        <pc:chgData name="Gerjan de Ruiter" userId="5d7c516b-9dcd-41a8-99d3-54425d29895b" providerId="ADAL" clId="{0FA96F90-D2BA-450E-958C-74C05F5236DF}" dt="2021-10-07T11:36:02.966" v="2715" actId="1076"/>
        <pc:sldMkLst>
          <pc:docMk/>
          <pc:sldMk cId="1335087407" sldId="291"/>
        </pc:sldMkLst>
        <pc:spChg chg="del">
          <ac:chgData name="Gerjan de Ruiter" userId="5d7c516b-9dcd-41a8-99d3-54425d29895b" providerId="ADAL" clId="{0FA96F90-D2BA-450E-958C-74C05F5236DF}" dt="2021-10-07T11:35:29.304" v="2702" actId="700"/>
          <ac:spMkLst>
            <pc:docMk/>
            <pc:sldMk cId="1335087407" sldId="291"/>
            <ac:spMk id="2" creationId="{419B5301-E7B4-40F5-B2E1-0D6BDE8316C9}"/>
          </ac:spMkLst>
        </pc:spChg>
        <pc:spChg chg="del">
          <ac:chgData name="Gerjan de Ruiter" userId="5d7c516b-9dcd-41a8-99d3-54425d29895b" providerId="ADAL" clId="{0FA96F90-D2BA-450E-958C-74C05F5236DF}" dt="2021-10-07T11:35:29.304" v="2702" actId="700"/>
          <ac:spMkLst>
            <pc:docMk/>
            <pc:sldMk cId="1335087407" sldId="291"/>
            <ac:spMk id="3" creationId="{48A900CB-606F-43C3-AC90-A1175A09CA4B}"/>
          </ac:spMkLst>
        </pc:spChg>
        <pc:spChg chg="del mod ord">
          <ac:chgData name="Gerjan de Ruiter" userId="5d7c516b-9dcd-41a8-99d3-54425d29895b" providerId="ADAL" clId="{0FA96F90-D2BA-450E-958C-74C05F5236DF}" dt="2021-10-07T11:35:29.304" v="2702" actId="700"/>
          <ac:spMkLst>
            <pc:docMk/>
            <pc:sldMk cId="1335087407" sldId="291"/>
            <ac:spMk id="4" creationId="{C03DF851-853A-412D-85ED-C83FFEA27E2A}"/>
          </ac:spMkLst>
        </pc:spChg>
        <pc:spChg chg="del">
          <ac:chgData name="Gerjan de Ruiter" userId="5d7c516b-9dcd-41a8-99d3-54425d29895b" providerId="ADAL" clId="{0FA96F90-D2BA-450E-958C-74C05F5236DF}" dt="2021-10-07T11:35:29.304" v="2702" actId="700"/>
          <ac:spMkLst>
            <pc:docMk/>
            <pc:sldMk cId="1335087407" sldId="291"/>
            <ac:spMk id="5" creationId="{8C8AB922-BCC7-4D86-A728-3129810F4F04}"/>
          </ac:spMkLst>
        </pc:spChg>
        <pc:spChg chg="add del mod ord">
          <ac:chgData name="Gerjan de Ruiter" userId="5d7c516b-9dcd-41a8-99d3-54425d29895b" providerId="ADAL" clId="{0FA96F90-D2BA-450E-958C-74C05F5236DF}" dt="2021-10-07T11:35:30.641" v="2703" actId="22"/>
          <ac:spMkLst>
            <pc:docMk/>
            <pc:sldMk cId="1335087407" sldId="291"/>
            <ac:spMk id="6" creationId="{E8ACE8FA-FAC7-40C8-8BE1-37E703CF5310}"/>
          </ac:spMkLst>
        </pc:spChg>
        <pc:picChg chg="add mod ord modCrop">
          <ac:chgData name="Gerjan de Ruiter" userId="5d7c516b-9dcd-41a8-99d3-54425d29895b" providerId="ADAL" clId="{0FA96F90-D2BA-450E-958C-74C05F5236DF}" dt="2021-10-07T11:36:02.966" v="2715" actId="1076"/>
          <ac:picMkLst>
            <pc:docMk/>
            <pc:sldMk cId="1335087407" sldId="291"/>
            <ac:picMk id="8" creationId="{FC36FCE5-243E-4A54-B0DF-CCC5CCE4967B}"/>
          </ac:picMkLst>
        </pc:picChg>
      </pc:sldChg>
      <pc:sldChg chg="addSp delSp modSp new mod">
        <pc:chgData name="Gerjan de Ruiter" userId="5d7c516b-9dcd-41a8-99d3-54425d29895b" providerId="ADAL" clId="{0FA96F90-D2BA-450E-958C-74C05F5236DF}" dt="2021-10-07T11:58:26.650" v="2771" actId="1076"/>
        <pc:sldMkLst>
          <pc:docMk/>
          <pc:sldMk cId="194197448" sldId="292"/>
        </pc:sldMkLst>
        <pc:spChg chg="del">
          <ac:chgData name="Gerjan de Ruiter" userId="5d7c516b-9dcd-41a8-99d3-54425d29895b" providerId="ADAL" clId="{0FA96F90-D2BA-450E-958C-74C05F5236DF}" dt="2021-10-07T11:58:09.375" v="2765" actId="22"/>
          <ac:spMkLst>
            <pc:docMk/>
            <pc:sldMk cId="194197448" sldId="292"/>
            <ac:spMk id="2" creationId="{19EC3830-9A79-4516-B1C8-758A339CD452}"/>
          </ac:spMkLst>
        </pc:spChg>
        <pc:picChg chg="add mod ord modCrop">
          <ac:chgData name="Gerjan de Ruiter" userId="5d7c516b-9dcd-41a8-99d3-54425d29895b" providerId="ADAL" clId="{0FA96F90-D2BA-450E-958C-74C05F5236DF}" dt="2021-10-07T11:58:26.650" v="2771" actId="1076"/>
          <ac:picMkLst>
            <pc:docMk/>
            <pc:sldMk cId="194197448" sldId="292"/>
            <ac:picMk id="4" creationId="{C25CC034-1C0D-4E08-AE0C-CFB47959A7DC}"/>
          </ac:picMkLst>
        </pc:picChg>
      </pc:sldChg>
    </pc:docChg>
  </pc:docChgLst>
  <pc:docChgLst>
    <pc:chgData name="Gerjan de Ruiter" userId="5d7c516b-9dcd-41a8-99d3-54425d29895b" providerId="ADAL" clId="{DA6CF111-88F5-411D-B99D-33CB59F77355}"/>
    <pc:docChg chg="undo redo custSel addSld delSld modSld sldOrd">
      <pc:chgData name="Gerjan de Ruiter" userId="5d7c516b-9dcd-41a8-99d3-54425d29895b" providerId="ADAL" clId="{DA6CF111-88F5-411D-B99D-33CB59F77355}" dt="2022-10-31T10:30:47.236" v="1129" actId="20577"/>
      <pc:docMkLst>
        <pc:docMk/>
      </pc:docMkLst>
      <pc:sldChg chg="modSp mod">
        <pc:chgData name="Gerjan de Ruiter" userId="5d7c516b-9dcd-41a8-99d3-54425d29895b" providerId="ADAL" clId="{DA6CF111-88F5-411D-B99D-33CB59F77355}" dt="2022-10-19T11:26:51.585" v="2" actId="20577"/>
        <pc:sldMkLst>
          <pc:docMk/>
          <pc:sldMk cId="200866383" sldId="256"/>
        </pc:sldMkLst>
        <pc:spChg chg="mod">
          <ac:chgData name="Gerjan de Ruiter" userId="5d7c516b-9dcd-41a8-99d3-54425d29895b" providerId="ADAL" clId="{DA6CF111-88F5-411D-B99D-33CB59F77355}" dt="2022-10-19T11:26:51.585" v="2" actId="20577"/>
          <ac:spMkLst>
            <pc:docMk/>
            <pc:sldMk cId="200866383" sldId="256"/>
            <ac:spMk id="5" creationId="{538B7CFB-4F26-45F6-ABA0-08102D02EE93}"/>
          </ac:spMkLst>
        </pc:spChg>
      </pc:sldChg>
      <pc:sldChg chg="del">
        <pc:chgData name="Gerjan de Ruiter" userId="5d7c516b-9dcd-41a8-99d3-54425d29895b" providerId="ADAL" clId="{DA6CF111-88F5-411D-B99D-33CB59F77355}" dt="2022-10-19T11:27:26.217" v="25" actId="47"/>
        <pc:sldMkLst>
          <pc:docMk/>
          <pc:sldMk cId="4095784694" sldId="257"/>
        </pc:sldMkLst>
      </pc:sldChg>
      <pc:sldChg chg="del">
        <pc:chgData name="Gerjan de Ruiter" userId="5d7c516b-9dcd-41a8-99d3-54425d29895b" providerId="ADAL" clId="{DA6CF111-88F5-411D-B99D-33CB59F77355}" dt="2022-10-19T11:27:28.980" v="27" actId="47"/>
        <pc:sldMkLst>
          <pc:docMk/>
          <pc:sldMk cId="3784983294" sldId="259"/>
        </pc:sldMkLst>
      </pc:sldChg>
      <pc:sldChg chg="del">
        <pc:chgData name="Gerjan de Ruiter" userId="5d7c516b-9dcd-41a8-99d3-54425d29895b" providerId="ADAL" clId="{DA6CF111-88F5-411D-B99D-33CB59F77355}" dt="2022-10-19T11:27:31.825" v="28" actId="47"/>
        <pc:sldMkLst>
          <pc:docMk/>
          <pc:sldMk cId="4153102314" sldId="262"/>
        </pc:sldMkLst>
      </pc:sldChg>
      <pc:sldChg chg="del">
        <pc:chgData name="Gerjan de Ruiter" userId="5d7c516b-9dcd-41a8-99d3-54425d29895b" providerId="ADAL" clId="{DA6CF111-88F5-411D-B99D-33CB59F77355}" dt="2022-10-19T11:27:32.673" v="30" actId="47"/>
        <pc:sldMkLst>
          <pc:docMk/>
          <pc:sldMk cId="4229879800" sldId="268"/>
        </pc:sldMkLst>
      </pc:sldChg>
      <pc:sldChg chg="del">
        <pc:chgData name="Gerjan de Ruiter" userId="5d7c516b-9dcd-41a8-99d3-54425d29895b" providerId="ADAL" clId="{DA6CF111-88F5-411D-B99D-33CB59F77355}" dt="2022-10-19T11:27:33.639" v="32" actId="47"/>
        <pc:sldMkLst>
          <pc:docMk/>
          <pc:sldMk cId="4098799975" sldId="280"/>
        </pc:sldMkLst>
      </pc:sldChg>
      <pc:sldChg chg="del">
        <pc:chgData name="Gerjan de Ruiter" userId="5d7c516b-9dcd-41a8-99d3-54425d29895b" providerId="ADAL" clId="{DA6CF111-88F5-411D-B99D-33CB59F77355}" dt="2022-10-19T11:27:32.303" v="29" actId="47"/>
        <pc:sldMkLst>
          <pc:docMk/>
          <pc:sldMk cId="277109980" sldId="281"/>
        </pc:sldMkLst>
      </pc:sldChg>
      <pc:sldChg chg="modSp modAnim">
        <pc:chgData name="Gerjan de Ruiter" userId="5d7c516b-9dcd-41a8-99d3-54425d29895b" providerId="ADAL" clId="{DA6CF111-88F5-411D-B99D-33CB59F77355}" dt="2022-10-19T11:30:23.764" v="605" actId="313"/>
        <pc:sldMkLst>
          <pc:docMk/>
          <pc:sldMk cId="487613896" sldId="282"/>
        </pc:sldMkLst>
        <pc:spChg chg="mod">
          <ac:chgData name="Gerjan de Ruiter" userId="5d7c516b-9dcd-41a8-99d3-54425d29895b" providerId="ADAL" clId="{DA6CF111-88F5-411D-B99D-33CB59F77355}" dt="2022-10-19T11:30:23.764" v="605" actId="313"/>
          <ac:spMkLst>
            <pc:docMk/>
            <pc:sldMk cId="487613896" sldId="282"/>
            <ac:spMk id="3" creationId="{B8143420-DB54-4D6E-B639-252390DA97EB}"/>
          </ac:spMkLst>
        </pc:spChg>
      </pc:sldChg>
      <pc:sldChg chg="del">
        <pc:chgData name="Gerjan de Ruiter" userId="5d7c516b-9dcd-41a8-99d3-54425d29895b" providerId="ADAL" clId="{DA6CF111-88F5-411D-B99D-33CB59F77355}" dt="2022-10-19T11:27:33.076" v="31" actId="47"/>
        <pc:sldMkLst>
          <pc:docMk/>
          <pc:sldMk cId="1477734122" sldId="285"/>
        </pc:sldMkLst>
      </pc:sldChg>
      <pc:sldChg chg="del">
        <pc:chgData name="Gerjan de Ruiter" userId="5d7c516b-9dcd-41a8-99d3-54425d29895b" providerId="ADAL" clId="{DA6CF111-88F5-411D-B99D-33CB59F77355}" dt="2022-10-19T11:31:31.750" v="608" actId="47"/>
        <pc:sldMkLst>
          <pc:docMk/>
          <pc:sldMk cId="1082006468" sldId="290"/>
        </pc:sldMkLst>
      </pc:sldChg>
      <pc:sldChg chg="del">
        <pc:chgData name="Gerjan de Ruiter" userId="5d7c516b-9dcd-41a8-99d3-54425d29895b" providerId="ADAL" clId="{DA6CF111-88F5-411D-B99D-33CB59F77355}" dt="2022-10-19T11:31:32.198" v="609" actId="47"/>
        <pc:sldMkLst>
          <pc:docMk/>
          <pc:sldMk cId="1335087407" sldId="291"/>
        </pc:sldMkLst>
      </pc:sldChg>
      <pc:sldChg chg="del">
        <pc:chgData name="Gerjan de Ruiter" userId="5d7c516b-9dcd-41a8-99d3-54425d29895b" providerId="ADAL" clId="{DA6CF111-88F5-411D-B99D-33CB59F77355}" dt="2022-10-19T11:31:33.485" v="610" actId="47"/>
        <pc:sldMkLst>
          <pc:docMk/>
          <pc:sldMk cId="194197448" sldId="292"/>
        </pc:sldMkLst>
      </pc:sldChg>
      <pc:sldChg chg="modSp del mod">
        <pc:chgData name="Gerjan de Ruiter" userId="5d7c516b-9dcd-41a8-99d3-54425d29895b" providerId="ADAL" clId="{DA6CF111-88F5-411D-B99D-33CB59F77355}" dt="2022-10-19T11:31:31.265" v="607" actId="47"/>
        <pc:sldMkLst>
          <pc:docMk/>
          <pc:sldMk cId="4065654985" sldId="293"/>
        </pc:sldMkLst>
        <pc:spChg chg="mod">
          <ac:chgData name="Gerjan de Ruiter" userId="5d7c516b-9dcd-41a8-99d3-54425d29895b" providerId="ADAL" clId="{DA6CF111-88F5-411D-B99D-33CB59F77355}" dt="2022-10-19T11:30:47.634" v="606" actId="20577"/>
          <ac:spMkLst>
            <pc:docMk/>
            <pc:sldMk cId="4065654985" sldId="293"/>
            <ac:spMk id="12" creationId="{8C994CB3-8EE4-4731-9841-B2B4288B34D4}"/>
          </ac:spMkLst>
        </pc:spChg>
      </pc:sldChg>
      <pc:sldChg chg="modSp add mod">
        <pc:chgData name="Gerjan de Ruiter" userId="5d7c516b-9dcd-41a8-99d3-54425d29895b" providerId="ADAL" clId="{DA6CF111-88F5-411D-B99D-33CB59F77355}" dt="2022-10-19T11:46:03.526" v="1068" actId="20577"/>
        <pc:sldMkLst>
          <pc:docMk/>
          <pc:sldMk cId="938441241" sldId="294"/>
        </pc:sldMkLst>
        <pc:spChg chg="mod">
          <ac:chgData name="Gerjan de Ruiter" userId="5d7c516b-9dcd-41a8-99d3-54425d29895b" providerId="ADAL" clId="{DA6CF111-88F5-411D-B99D-33CB59F77355}" dt="2022-10-19T11:46:03.526" v="1068" actId="20577"/>
          <ac:spMkLst>
            <pc:docMk/>
            <pc:sldMk cId="938441241" sldId="294"/>
            <ac:spMk id="7" creationId="{0E5CB83B-4C45-4CEC-8902-166BADEC3923}"/>
          </ac:spMkLst>
        </pc:spChg>
      </pc:sldChg>
      <pc:sldChg chg="addSp delSp modSp add del mod">
        <pc:chgData name="Gerjan de Ruiter" userId="5d7c516b-9dcd-41a8-99d3-54425d29895b" providerId="ADAL" clId="{DA6CF111-88F5-411D-B99D-33CB59F77355}" dt="2022-10-19T11:35:33.691" v="723" actId="47"/>
        <pc:sldMkLst>
          <pc:docMk/>
          <pc:sldMk cId="1257417238" sldId="303"/>
        </pc:sldMkLst>
        <pc:spChg chg="add mod">
          <ac:chgData name="Gerjan de Ruiter" userId="5d7c516b-9dcd-41a8-99d3-54425d29895b" providerId="ADAL" clId="{DA6CF111-88F5-411D-B99D-33CB59F77355}" dt="2022-10-19T11:35:31.149" v="722" actId="478"/>
          <ac:spMkLst>
            <pc:docMk/>
            <pc:sldMk cId="1257417238" sldId="303"/>
            <ac:spMk id="5" creationId="{93E15F4A-B0DE-4B0E-6A6E-87ED8122779D}"/>
          </ac:spMkLst>
        </pc:spChg>
        <pc:picChg chg="del">
          <ac:chgData name="Gerjan de Ruiter" userId="5d7c516b-9dcd-41a8-99d3-54425d29895b" providerId="ADAL" clId="{DA6CF111-88F5-411D-B99D-33CB59F77355}" dt="2022-10-19T11:35:31.149" v="722" actId="478"/>
          <ac:picMkLst>
            <pc:docMk/>
            <pc:sldMk cId="1257417238" sldId="303"/>
            <ac:picMk id="15362" creationId="{EDBC940D-7DF7-4494-BAC4-05574A1B29C0}"/>
          </ac:picMkLst>
        </pc:picChg>
      </pc:sldChg>
      <pc:sldChg chg="modSp add del mod">
        <pc:chgData name="Gerjan de Ruiter" userId="5d7c516b-9dcd-41a8-99d3-54425d29895b" providerId="ADAL" clId="{DA6CF111-88F5-411D-B99D-33CB59F77355}" dt="2022-10-19T11:35:34.375" v="724" actId="47"/>
        <pc:sldMkLst>
          <pc:docMk/>
          <pc:sldMk cId="820425431" sldId="304"/>
        </pc:sldMkLst>
        <pc:picChg chg="mod">
          <ac:chgData name="Gerjan de Ruiter" userId="5d7c516b-9dcd-41a8-99d3-54425d29895b" providerId="ADAL" clId="{DA6CF111-88F5-411D-B99D-33CB59F77355}" dt="2022-10-19T11:32:29.330" v="630" actId="1076"/>
          <ac:picMkLst>
            <pc:docMk/>
            <pc:sldMk cId="820425431" sldId="304"/>
            <ac:picMk id="16386" creationId="{9D05B896-9C84-4F2A-A49C-6E812829E38C}"/>
          </ac:picMkLst>
        </pc:picChg>
      </pc:sldChg>
      <pc:sldChg chg="addSp delSp modSp add mod modAnim modNotesTx">
        <pc:chgData name="Gerjan de Ruiter" userId="5d7c516b-9dcd-41a8-99d3-54425d29895b" providerId="ADAL" clId="{DA6CF111-88F5-411D-B99D-33CB59F77355}" dt="2022-10-19T11:42:27.078" v="1013"/>
        <pc:sldMkLst>
          <pc:docMk/>
          <pc:sldMk cId="3048981063" sldId="311"/>
        </pc:sldMkLst>
        <pc:spChg chg="mod">
          <ac:chgData name="Gerjan de Ruiter" userId="5d7c516b-9dcd-41a8-99d3-54425d29895b" providerId="ADAL" clId="{DA6CF111-88F5-411D-B99D-33CB59F77355}" dt="2022-10-19T11:32:15.794" v="626" actId="20577"/>
          <ac:spMkLst>
            <pc:docMk/>
            <pc:sldMk cId="3048981063" sldId="311"/>
            <ac:spMk id="2" creationId="{E24A724C-4C49-4E57-A37F-7BE15C715A99}"/>
          </ac:spMkLst>
        </pc:spChg>
        <pc:spChg chg="add del mod">
          <ac:chgData name="Gerjan de Ruiter" userId="5d7c516b-9dcd-41a8-99d3-54425d29895b" providerId="ADAL" clId="{DA6CF111-88F5-411D-B99D-33CB59F77355}" dt="2022-10-19T11:39:28.779" v="733"/>
          <ac:spMkLst>
            <pc:docMk/>
            <pc:sldMk cId="3048981063" sldId="311"/>
            <ac:spMk id="3" creationId="{924B6C4E-3CD6-4B78-9D46-BCB294F24854}"/>
          </ac:spMkLst>
        </pc:spChg>
        <pc:spChg chg="mod">
          <ac:chgData name="Gerjan de Ruiter" userId="5d7c516b-9dcd-41a8-99d3-54425d29895b" providerId="ADAL" clId="{DA6CF111-88F5-411D-B99D-33CB59F77355}" dt="2022-10-19T11:40:52.971" v="1004" actId="20577"/>
          <ac:spMkLst>
            <pc:docMk/>
            <pc:sldMk cId="3048981063" sldId="311"/>
            <ac:spMk id="4" creationId="{7E017B73-A169-4026-A894-095F0B1E1DFC}"/>
          </ac:spMkLst>
        </pc:spChg>
        <pc:picChg chg="add mod modCrop">
          <ac:chgData name="Gerjan de Ruiter" userId="5d7c516b-9dcd-41a8-99d3-54425d29895b" providerId="ADAL" clId="{DA6CF111-88F5-411D-B99D-33CB59F77355}" dt="2022-10-19T11:41:29.021" v="1009" actId="1076"/>
          <ac:picMkLst>
            <pc:docMk/>
            <pc:sldMk cId="3048981063" sldId="311"/>
            <ac:picMk id="5" creationId="{63F0B045-B9F1-7905-BBD6-82BDAD63978A}"/>
          </ac:picMkLst>
        </pc:picChg>
        <pc:picChg chg="add mod">
          <ac:chgData name="Gerjan de Ruiter" userId="5d7c516b-9dcd-41a8-99d3-54425d29895b" providerId="ADAL" clId="{DA6CF111-88F5-411D-B99D-33CB59F77355}" dt="2022-10-19T11:42:27.078" v="1013"/>
          <ac:picMkLst>
            <pc:docMk/>
            <pc:sldMk cId="3048981063" sldId="311"/>
            <ac:picMk id="6" creationId="{689D5725-D0F2-BDC5-6AC5-145EA330D037}"/>
          </ac:picMkLst>
        </pc:picChg>
        <pc:picChg chg="add mod">
          <ac:chgData name="Gerjan de Ruiter" userId="5d7c516b-9dcd-41a8-99d3-54425d29895b" providerId="ADAL" clId="{DA6CF111-88F5-411D-B99D-33CB59F77355}" dt="2022-10-19T11:42:19.922" v="1012"/>
          <ac:picMkLst>
            <pc:docMk/>
            <pc:sldMk cId="3048981063" sldId="311"/>
            <ac:picMk id="2050" creationId="{DD703C44-4C39-5DBE-3728-F41B299221F2}"/>
          </ac:picMkLst>
        </pc:picChg>
        <pc:picChg chg="del">
          <ac:chgData name="Gerjan de Ruiter" userId="5d7c516b-9dcd-41a8-99d3-54425d29895b" providerId="ADAL" clId="{DA6CF111-88F5-411D-B99D-33CB59F77355}" dt="2022-10-19T11:39:25.405" v="732" actId="478"/>
          <ac:picMkLst>
            <pc:docMk/>
            <pc:sldMk cId="3048981063" sldId="311"/>
            <ac:picMk id="13314" creationId="{1D3A53EF-97EF-4D14-8B2E-70FF395F9322}"/>
          </ac:picMkLst>
        </pc:picChg>
      </pc:sldChg>
      <pc:sldChg chg="addSp delSp modSp add del mod chgLayout">
        <pc:chgData name="Gerjan de Ruiter" userId="5d7c516b-9dcd-41a8-99d3-54425d29895b" providerId="ADAL" clId="{DA6CF111-88F5-411D-B99D-33CB59F77355}" dt="2022-10-19T11:42:29.561" v="1014" actId="47"/>
        <pc:sldMkLst>
          <pc:docMk/>
          <pc:sldMk cId="35453762" sldId="312"/>
        </pc:sldMkLst>
        <pc:spChg chg="add del mod">
          <ac:chgData name="Gerjan de Ruiter" userId="5d7c516b-9dcd-41a8-99d3-54425d29895b" providerId="ADAL" clId="{DA6CF111-88F5-411D-B99D-33CB59F77355}" dt="2022-10-19T11:35:23.131" v="721" actId="20577"/>
          <ac:spMkLst>
            <pc:docMk/>
            <pc:sldMk cId="35453762" sldId="312"/>
            <ac:spMk id="2" creationId="{5DAF8AA8-1167-44EA-A98D-096DBE225DFF}"/>
          </ac:spMkLst>
        </pc:spChg>
        <pc:spChg chg="add del mod">
          <ac:chgData name="Gerjan de Ruiter" userId="5d7c516b-9dcd-41a8-99d3-54425d29895b" providerId="ADAL" clId="{DA6CF111-88F5-411D-B99D-33CB59F77355}" dt="2022-10-19T11:33:32.172" v="649" actId="478"/>
          <ac:spMkLst>
            <pc:docMk/>
            <pc:sldMk cId="35453762" sldId="312"/>
            <ac:spMk id="3" creationId="{10384636-8BFC-9C0D-A440-7FD4072CAF2E}"/>
          </ac:spMkLst>
        </pc:spChg>
        <pc:spChg chg="mod ord">
          <ac:chgData name="Gerjan de Ruiter" userId="5d7c516b-9dcd-41a8-99d3-54425d29895b" providerId="ADAL" clId="{DA6CF111-88F5-411D-B99D-33CB59F77355}" dt="2022-10-19T11:34:46.748" v="686" actId="404"/>
          <ac:spMkLst>
            <pc:docMk/>
            <pc:sldMk cId="35453762" sldId="312"/>
            <ac:spMk id="4" creationId="{F8B7C641-7241-4640-BF4B-9459CEDA9397}"/>
          </ac:spMkLst>
        </pc:spChg>
        <pc:spChg chg="add del mod ord">
          <ac:chgData name="Gerjan de Ruiter" userId="5d7c516b-9dcd-41a8-99d3-54425d29895b" providerId="ADAL" clId="{DA6CF111-88F5-411D-B99D-33CB59F77355}" dt="2022-10-19T11:33:22.768" v="645" actId="700"/>
          <ac:spMkLst>
            <pc:docMk/>
            <pc:sldMk cId="35453762" sldId="312"/>
            <ac:spMk id="5" creationId="{DA199D8F-8287-2E72-EE48-77D93F7D498D}"/>
          </ac:spMkLst>
        </pc:spChg>
        <pc:spChg chg="add del mod ord">
          <ac:chgData name="Gerjan de Ruiter" userId="5d7c516b-9dcd-41a8-99d3-54425d29895b" providerId="ADAL" clId="{DA6CF111-88F5-411D-B99D-33CB59F77355}" dt="2022-10-19T11:33:22.768" v="645" actId="700"/>
          <ac:spMkLst>
            <pc:docMk/>
            <pc:sldMk cId="35453762" sldId="312"/>
            <ac:spMk id="6" creationId="{CD64E3A9-0D2B-677D-D412-45E6719EE135}"/>
          </ac:spMkLst>
        </pc:spChg>
        <pc:spChg chg="add mod">
          <ac:chgData name="Gerjan de Ruiter" userId="5d7c516b-9dcd-41a8-99d3-54425d29895b" providerId="ADAL" clId="{DA6CF111-88F5-411D-B99D-33CB59F77355}" dt="2022-10-19T11:35:20.964" v="720" actId="20577"/>
          <ac:spMkLst>
            <pc:docMk/>
            <pc:sldMk cId="35453762" sldId="312"/>
            <ac:spMk id="7" creationId="{EF30ED48-FFAD-07E7-F67F-78DCA5EFAACD}"/>
          </ac:spMkLst>
        </pc:spChg>
        <pc:spChg chg="add mod">
          <ac:chgData name="Gerjan de Ruiter" userId="5d7c516b-9dcd-41a8-99d3-54425d29895b" providerId="ADAL" clId="{DA6CF111-88F5-411D-B99D-33CB59F77355}" dt="2022-10-19T11:34:43.597" v="685" actId="404"/>
          <ac:spMkLst>
            <pc:docMk/>
            <pc:sldMk cId="35453762" sldId="312"/>
            <ac:spMk id="8" creationId="{A2B31206-C1B3-E212-1A0D-402164A54B5B}"/>
          </ac:spMkLst>
        </pc:spChg>
        <pc:spChg chg="add mod">
          <ac:chgData name="Gerjan de Ruiter" userId="5d7c516b-9dcd-41a8-99d3-54425d29895b" providerId="ADAL" clId="{DA6CF111-88F5-411D-B99D-33CB59F77355}" dt="2022-10-19T11:34:37.945" v="682" actId="1076"/>
          <ac:spMkLst>
            <pc:docMk/>
            <pc:sldMk cId="35453762" sldId="312"/>
            <ac:spMk id="9" creationId="{F7FB32B7-AA30-BEF2-5A28-89506269129A}"/>
          </ac:spMkLst>
        </pc:spChg>
        <pc:spChg chg="add mod">
          <ac:chgData name="Gerjan de Ruiter" userId="5d7c516b-9dcd-41a8-99d3-54425d29895b" providerId="ADAL" clId="{DA6CF111-88F5-411D-B99D-33CB59F77355}" dt="2022-10-19T11:35:17.233" v="717" actId="20577"/>
          <ac:spMkLst>
            <pc:docMk/>
            <pc:sldMk cId="35453762" sldId="312"/>
            <ac:spMk id="10" creationId="{4A79E2BC-170E-6246-E6CC-500A32AB9148}"/>
          </ac:spMkLst>
        </pc:spChg>
        <pc:picChg chg="add del mod">
          <ac:chgData name="Gerjan de Ruiter" userId="5d7c516b-9dcd-41a8-99d3-54425d29895b" providerId="ADAL" clId="{DA6CF111-88F5-411D-B99D-33CB59F77355}" dt="2022-10-19T11:41:11.922" v="1005" actId="478"/>
          <ac:picMkLst>
            <pc:docMk/>
            <pc:sldMk cId="35453762" sldId="312"/>
            <ac:picMk id="1026" creationId="{3FECBE63-352E-DAE4-662B-B43B02470C73}"/>
          </ac:picMkLst>
        </pc:picChg>
        <pc:picChg chg="del">
          <ac:chgData name="Gerjan de Ruiter" userId="5d7c516b-9dcd-41a8-99d3-54425d29895b" providerId="ADAL" clId="{DA6CF111-88F5-411D-B99D-33CB59F77355}" dt="2022-10-19T11:32:34.950" v="631" actId="478"/>
          <ac:picMkLst>
            <pc:docMk/>
            <pc:sldMk cId="35453762" sldId="312"/>
            <ac:picMk id="14338" creationId="{A7B37BD3-5282-427C-8B3C-F6C83A798ACC}"/>
          </ac:picMkLst>
        </pc:picChg>
      </pc:sldChg>
      <pc:sldChg chg="add">
        <pc:chgData name="Gerjan de Ruiter" userId="5d7c516b-9dcd-41a8-99d3-54425d29895b" providerId="ADAL" clId="{DA6CF111-88F5-411D-B99D-33CB59F77355}" dt="2022-10-19T11:27:27.440" v="26"/>
        <pc:sldMkLst>
          <pc:docMk/>
          <pc:sldMk cId="4022416637" sldId="350"/>
        </pc:sldMkLst>
      </pc:sldChg>
      <pc:sldChg chg="modSp new del mod">
        <pc:chgData name="Gerjan de Ruiter" userId="5d7c516b-9dcd-41a8-99d3-54425d29895b" providerId="ADAL" clId="{DA6CF111-88F5-411D-B99D-33CB59F77355}" dt="2022-10-19T11:43:28.673" v="1039" actId="47"/>
        <pc:sldMkLst>
          <pc:docMk/>
          <pc:sldMk cId="1052030287" sldId="351"/>
        </pc:sldMkLst>
        <pc:spChg chg="mod">
          <ac:chgData name="Gerjan de Ruiter" userId="5d7c516b-9dcd-41a8-99d3-54425d29895b" providerId="ADAL" clId="{DA6CF111-88F5-411D-B99D-33CB59F77355}" dt="2022-10-19T11:42:33.940" v="1028" actId="20577"/>
          <ac:spMkLst>
            <pc:docMk/>
            <pc:sldMk cId="1052030287" sldId="351"/>
            <ac:spMk id="2" creationId="{81416893-09DF-3B05-82C4-08420DDD9CBA}"/>
          </ac:spMkLst>
        </pc:spChg>
      </pc:sldChg>
      <pc:sldChg chg="modSp add mod">
        <pc:chgData name="Gerjan de Ruiter" userId="5d7c516b-9dcd-41a8-99d3-54425d29895b" providerId="ADAL" clId="{DA6CF111-88F5-411D-B99D-33CB59F77355}" dt="2022-10-31T10:30:47.236" v="1129" actId="20577"/>
        <pc:sldMkLst>
          <pc:docMk/>
          <pc:sldMk cId="3099179878" sldId="352"/>
        </pc:sldMkLst>
        <pc:spChg chg="mod">
          <ac:chgData name="Gerjan de Ruiter" userId="5d7c516b-9dcd-41a8-99d3-54425d29895b" providerId="ADAL" clId="{DA6CF111-88F5-411D-B99D-33CB59F77355}" dt="2022-10-19T11:43:21.165" v="1038" actId="20577"/>
          <ac:spMkLst>
            <pc:docMk/>
            <pc:sldMk cId="3099179878" sldId="352"/>
            <ac:spMk id="3" creationId="{7860D866-09F9-4B0C-A876-3E0CEE292E79}"/>
          </ac:spMkLst>
        </pc:spChg>
        <pc:spChg chg="mod">
          <ac:chgData name="Gerjan de Ruiter" userId="5d7c516b-9dcd-41a8-99d3-54425d29895b" providerId="ADAL" clId="{DA6CF111-88F5-411D-B99D-33CB59F77355}" dt="2022-10-31T10:30:47.236" v="1129" actId="20577"/>
          <ac:spMkLst>
            <pc:docMk/>
            <pc:sldMk cId="3099179878" sldId="352"/>
            <ac:spMk id="4" creationId="{15737043-368F-4DE2-B84D-D656979D2874}"/>
          </ac:spMkLst>
        </pc:spChg>
      </pc:sldChg>
      <pc:sldChg chg="add ord">
        <pc:chgData name="Gerjan de Ruiter" userId="5d7c516b-9dcd-41a8-99d3-54425d29895b" providerId="ADAL" clId="{DA6CF111-88F5-411D-B99D-33CB59F77355}" dt="2022-10-19T11:45:48.655" v="1045"/>
        <pc:sldMkLst>
          <pc:docMk/>
          <pc:sldMk cId="3914950869" sldId="353"/>
        </pc:sldMkLst>
      </pc:sldChg>
      <pc:sldChg chg="add ord">
        <pc:chgData name="Gerjan de Ruiter" userId="5d7c516b-9dcd-41a8-99d3-54425d29895b" providerId="ADAL" clId="{DA6CF111-88F5-411D-B99D-33CB59F77355}" dt="2022-10-19T11:45:43.369" v="1043"/>
        <pc:sldMkLst>
          <pc:docMk/>
          <pc:sldMk cId="2467036390" sldId="355"/>
        </pc:sldMkLst>
      </pc:sldChg>
      <pc:sldChg chg="modSp new mod">
        <pc:chgData name="Gerjan de Ruiter" userId="5d7c516b-9dcd-41a8-99d3-54425d29895b" providerId="ADAL" clId="{DA6CF111-88F5-411D-B99D-33CB59F77355}" dt="2022-10-19T11:46:11.978" v="1081" actId="20577"/>
        <pc:sldMkLst>
          <pc:docMk/>
          <pc:sldMk cId="3902335540" sldId="356"/>
        </pc:sldMkLst>
        <pc:spChg chg="mod">
          <ac:chgData name="Gerjan de Ruiter" userId="5d7c516b-9dcd-41a8-99d3-54425d29895b" providerId="ADAL" clId="{DA6CF111-88F5-411D-B99D-33CB59F77355}" dt="2022-10-19T11:46:11.978" v="1081" actId="20577"/>
          <ac:spMkLst>
            <pc:docMk/>
            <pc:sldMk cId="3902335540" sldId="356"/>
            <ac:spMk id="2" creationId="{97B1A8E0-275A-4043-2C1E-205E52D0F2D9}"/>
          </ac:spMkLst>
        </pc:spChg>
      </pc:sldChg>
      <pc:sldChg chg="delSp modSp new mod modClrScheme chgLayout">
        <pc:chgData name="Gerjan de Ruiter" userId="5d7c516b-9dcd-41a8-99d3-54425d29895b" providerId="ADAL" clId="{DA6CF111-88F5-411D-B99D-33CB59F77355}" dt="2022-10-19T11:46:39.876" v="1127" actId="700"/>
        <pc:sldMkLst>
          <pc:docMk/>
          <pc:sldMk cId="2971021001" sldId="357"/>
        </pc:sldMkLst>
        <pc:spChg chg="mod ord">
          <ac:chgData name="Gerjan de Ruiter" userId="5d7c516b-9dcd-41a8-99d3-54425d29895b" providerId="ADAL" clId="{DA6CF111-88F5-411D-B99D-33CB59F77355}" dt="2022-10-19T11:46:39.876" v="1127" actId="700"/>
          <ac:spMkLst>
            <pc:docMk/>
            <pc:sldMk cId="2971021001" sldId="357"/>
            <ac:spMk id="2" creationId="{55964C0A-BA81-79E3-D7C9-BD8584876B36}"/>
          </ac:spMkLst>
        </pc:spChg>
        <pc:spChg chg="del mod">
          <ac:chgData name="Gerjan de Ruiter" userId="5d7c516b-9dcd-41a8-99d3-54425d29895b" providerId="ADAL" clId="{DA6CF111-88F5-411D-B99D-33CB59F77355}" dt="2022-10-19T11:46:39.876" v="1127" actId="700"/>
          <ac:spMkLst>
            <pc:docMk/>
            <pc:sldMk cId="2971021001" sldId="357"/>
            <ac:spMk id="3" creationId="{99D3DE16-E6EE-71A4-AAB5-976935A9E3D1}"/>
          </ac:spMkLst>
        </pc:spChg>
        <pc:spChg chg="del">
          <ac:chgData name="Gerjan de Ruiter" userId="5d7c516b-9dcd-41a8-99d3-54425d29895b" providerId="ADAL" clId="{DA6CF111-88F5-411D-B99D-33CB59F77355}" dt="2022-10-19T11:46:39.876" v="1127" actId="700"/>
          <ac:spMkLst>
            <pc:docMk/>
            <pc:sldMk cId="2971021001" sldId="357"/>
            <ac:spMk id="4" creationId="{0F333645-7F50-CA14-D5EB-323C8E2BF801}"/>
          </ac:spMkLst>
        </pc:spChg>
        <pc:spChg chg="del">
          <ac:chgData name="Gerjan de Ruiter" userId="5d7c516b-9dcd-41a8-99d3-54425d29895b" providerId="ADAL" clId="{DA6CF111-88F5-411D-B99D-33CB59F77355}" dt="2022-10-19T11:46:39.876" v="1127" actId="700"/>
          <ac:spMkLst>
            <pc:docMk/>
            <pc:sldMk cId="2971021001" sldId="357"/>
            <ac:spMk id="5" creationId="{0341E167-A307-C69F-35E4-9D0B8C6EEEAC}"/>
          </ac:spMkLst>
        </pc:spChg>
      </pc:sldChg>
      <pc:sldMasterChg chg="delSldLayout">
        <pc:chgData name="Gerjan de Ruiter" userId="5d7c516b-9dcd-41a8-99d3-54425d29895b" providerId="ADAL" clId="{DA6CF111-88F5-411D-B99D-33CB59F77355}" dt="2022-10-19T11:42:29.561" v="1014" actId="47"/>
        <pc:sldMasterMkLst>
          <pc:docMk/>
          <pc:sldMasterMk cId="4250510879" sldId="2147483675"/>
        </pc:sldMasterMkLst>
        <pc:sldLayoutChg chg="del">
          <pc:chgData name="Gerjan de Ruiter" userId="5d7c516b-9dcd-41a8-99d3-54425d29895b" providerId="ADAL" clId="{DA6CF111-88F5-411D-B99D-33CB59F77355}" dt="2022-10-19T11:42:29.561" v="1014" actId="47"/>
          <pc:sldLayoutMkLst>
            <pc:docMk/>
            <pc:sldMasterMk cId="4250510879" sldId="2147483675"/>
            <pc:sldLayoutMk cId="1877319213" sldId="2147483707"/>
          </pc:sldLayoutMkLst>
        </pc:sldLayoutChg>
      </pc:sldMasterChg>
    </pc:docChg>
  </pc:docChgLst>
  <pc:docChgLst>
    <pc:chgData name="Gerjan de Ruiter" userId="5d7c516b-9dcd-41a8-99d3-54425d29895b" providerId="ADAL" clId="{925E0EF5-BDC3-419C-9B39-E68ABA8ABAF1}"/>
    <pc:docChg chg="custSel modSld">
      <pc:chgData name="Gerjan de Ruiter" userId="5d7c516b-9dcd-41a8-99d3-54425d29895b" providerId="ADAL" clId="{925E0EF5-BDC3-419C-9B39-E68ABA8ABAF1}" dt="2021-10-21T08:20:53.749" v="62" actId="1076"/>
      <pc:docMkLst>
        <pc:docMk/>
      </pc:docMkLst>
      <pc:sldChg chg="modSp mod">
        <pc:chgData name="Gerjan de Ruiter" userId="5d7c516b-9dcd-41a8-99d3-54425d29895b" providerId="ADAL" clId="{925E0EF5-BDC3-419C-9B39-E68ABA8ABAF1}" dt="2021-10-21T08:19:28.742" v="1" actId="20577"/>
        <pc:sldMkLst>
          <pc:docMk/>
          <pc:sldMk cId="200866383" sldId="256"/>
        </pc:sldMkLst>
        <pc:spChg chg="mod">
          <ac:chgData name="Gerjan de Ruiter" userId="5d7c516b-9dcd-41a8-99d3-54425d29895b" providerId="ADAL" clId="{925E0EF5-BDC3-419C-9B39-E68ABA8ABAF1}" dt="2021-10-21T08:19:28.742" v="1" actId="20577"/>
          <ac:spMkLst>
            <pc:docMk/>
            <pc:sldMk cId="200866383" sldId="256"/>
            <ac:spMk id="5" creationId="{538B7CFB-4F26-45F6-ABA0-08102D02EE93}"/>
          </ac:spMkLst>
        </pc:spChg>
      </pc:sldChg>
      <pc:sldChg chg="modSp mod">
        <pc:chgData name="Gerjan de Ruiter" userId="5d7c516b-9dcd-41a8-99d3-54425d29895b" providerId="ADAL" clId="{925E0EF5-BDC3-419C-9B39-E68ABA8ABAF1}" dt="2021-10-21T08:20:19.424" v="49" actId="2164"/>
        <pc:sldMkLst>
          <pc:docMk/>
          <pc:sldMk cId="3784983294" sldId="259"/>
        </pc:sldMkLst>
        <pc:spChg chg="mod">
          <ac:chgData name="Gerjan de Ruiter" userId="5d7c516b-9dcd-41a8-99d3-54425d29895b" providerId="ADAL" clId="{925E0EF5-BDC3-419C-9B39-E68ABA8ABAF1}" dt="2021-10-21T08:19:56.012" v="5" actId="14100"/>
          <ac:spMkLst>
            <pc:docMk/>
            <pc:sldMk cId="3784983294" sldId="259"/>
            <ac:spMk id="4" creationId="{2070E91E-8BDC-44FF-ADC3-624A62379B88}"/>
          </ac:spMkLst>
        </pc:spChg>
        <pc:graphicFrameChg chg="modGraphic">
          <ac:chgData name="Gerjan de Ruiter" userId="5d7c516b-9dcd-41a8-99d3-54425d29895b" providerId="ADAL" clId="{925E0EF5-BDC3-419C-9B39-E68ABA8ABAF1}" dt="2021-10-21T08:20:19.424" v="49" actId="2164"/>
          <ac:graphicFrameMkLst>
            <pc:docMk/>
            <pc:sldMk cId="3784983294" sldId="259"/>
            <ac:graphicFrameMk id="7" creationId="{876E751A-54C1-4D0B-961B-0B4263E99FF0}"/>
          </ac:graphicFrameMkLst>
        </pc:graphicFrameChg>
      </pc:sldChg>
      <pc:sldChg chg="addSp delSp modSp mod delAnim modAnim">
        <pc:chgData name="Gerjan de Ruiter" userId="5d7c516b-9dcd-41a8-99d3-54425d29895b" providerId="ADAL" clId="{925E0EF5-BDC3-419C-9B39-E68ABA8ABAF1}" dt="2021-10-21T08:20:53.749" v="62" actId="1076"/>
        <pc:sldMkLst>
          <pc:docMk/>
          <pc:sldMk cId="4153102314" sldId="262"/>
        </pc:sldMkLst>
        <pc:picChg chg="add mod">
          <ac:chgData name="Gerjan de Ruiter" userId="5d7c516b-9dcd-41a8-99d3-54425d29895b" providerId="ADAL" clId="{925E0EF5-BDC3-419C-9B39-E68ABA8ABAF1}" dt="2021-10-21T08:20:50.699" v="61" actId="14100"/>
          <ac:picMkLst>
            <pc:docMk/>
            <pc:sldMk cId="4153102314" sldId="262"/>
            <ac:picMk id="10" creationId="{8EB7492D-8B1F-4071-8AD4-40041E235AD4}"/>
          </ac:picMkLst>
        </pc:picChg>
        <pc:picChg chg="mod">
          <ac:chgData name="Gerjan de Ruiter" userId="5d7c516b-9dcd-41a8-99d3-54425d29895b" providerId="ADAL" clId="{925E0EF5-BDC3-419C-9B39-E68ABA8ABAF1}" dt="2021-10-21T08:20:53.749" v="62" actId="1076"/>
          <ac:picMkLst>
            <pc:docMk/>
            <pc:sldMk cId="4153102314" sldId="262"/>
            <ac:picMk id="11" creationId="{AB237032-30B7-4875-ADA5-680514CD4762}"/>
          </ac:picMkLst>
        </pc:picChg>
        <pc:picChg chg="mod">
          <ac:chgData name="Gerjan de Ruiter" userId="5d7c516b-9dcd-41a8-99d3-54425d29895b" providerId="ADAL" clId="{925E0EF5-BDC3-419C-9B39-E68ABA8ABAF1}" dt="2021-10-21T08:20:45.512" v="58" actId="1076"/>
          <ac:picMkLst>
            <pc:docMk/>
            <pc:sldMk cId="4153102314" sldId="262"/>
            <ac:picMk id="12" creationId="{3F1F2E0B-1154-483F-8B3F-54CCE03586A7}"/>
          </ac:picMkLst>
        </pc:picChg>
        <pc:picChg chg="del">
          <ac:chgData name="Gerjan de Ruiter" userId="5d7c516b-9dcd-41a8-99d3-54425d29895b" providerId="ADAL" clId="{925E0EF5-BDC3-419C-9B39-E68ABA8ABAF1}" dt="2021-10-21T08:20:33.692" v="50" actId="478"/>
          <ac:picMkLst>
            <pc:docMk/>
            <pc:sldMk cId="4153102314" sldId="262"/>
            <ac:picMk id="14" creationId="{372F3528-C1E0-4FFF-9C9F-8EFFEAB0F357}"/>
          </ac:picMkLst>
        </pc:picChg>
        <pc:picChg chg="del">
          <ac:chgData name="Gerjan de Ruiter" userId="5d7c516b-9dcd-41a8-99d3-54425d29895b" providerId="ADAL" clId="{925E0EF5-BDC3-419C-9B39-E68ABA8ABAF1}" dt="2021-10-21T08:20:34.106" v="51" actId="478"/>
          <ac:picMkLst>
            <pc:docMk/>
            <pc:sldMk cId="4153102314" sldId="262"/>
            <ac:picMk id="15" creationId="{4E6ADCFE-F6B6-4207-8487-901C3B2059C1}"/>
          </ac:picMkLst>
        </pc:picChg>
      </pc:sldChg>
    </pc:docChg>
  </pc:docChgLst>
  <pc:docChgLst>
    <pc:chgData name="Gerjan de Ruiter" userId="5d7c516b-9dcd-41a8-99d3-54425d29895b" providerId="ADAL" clId="{9893A3CF-8ABA-4EC6-A43E-0D879B3A2863}"/>
    <pc:docChg chg="undo custSel addSld delSld modSld sldOrd">
      <pc:chgData name="Gerjan de Ruiter" userId="5d7c516b-9dcd-41a8-99d3-54425d29895b" providerId="ADAL" clId="{9893A3CF-8ABA-4EC6-A43E-0D879B3A2863}" dt="2021-09-30T12:28:00.518" v="1954" actId="27636"/>
      <pc:docMkLst>
        <pc:docMk/>
      </pc:docMkLst>
      <pc:sldChg chg="modSp mod">
        <pc:chgData name="Gerjan de Ruiter" userId="5d7c516b-9dcd-41a8-99d3-54425d29895b" providerId="ADAL" clId="{9893A3CF-8ABA-4EC6-A43E-0D879B3A2863}" dt="2021-09-29T13:32:31.693" v="1" actId="20577"/>
        <pc:sldMkLst>
          <pc:docMk/>
          <pc:sldMk cId="200866383" sldId="256"/>
        </pc:sldMkLst>
        <pc:spChg chg="mod">
          <ac:chgData name="Gerjan de Ruiter" userId="5d7c516b-9dcd-41a8-99d3-54425d29895b" providerId="ADAL" clId="{9893A3CF-8ABA-4EC6-A43E-0D879B3A2863}" dt="2021-09-29T13:32:31.693" v="1" actId="20577"/>
          <ac:spMkLst>
            <pc:docMk/>
            <pc:sldMk cId="200866383" sldId="256"/>
            <ac:spMk id="5" creationId="{538B7CFB-4F26-45F6-ABA0-08102D02EE93}"/>
          </ac:spMkLst>
        </pc:spChg>
      </pc:sldChg>
      <pc:sldChg chg="modSp mod">
        <pc:chgData name="Gerjan de Ruiter" userId="5d7c516b-9dcd-41a8-99d3-54425d29895b" providerId="ADAL" clId="{9893A3CF-8ABA-4EC6-A43E-0D879B3A2863}" dt="2021-09-30T07:17:18.757" v="350" actId="20577"/>
        <pc:sldMkLst>
          <pc:docMk/>
          <pc:sldMk cId="4095784694" sldId="257"/>
        </pc:sldMkLst>
        <pc:spChg chg="mod">
          <ac:chgData name="Gerjan de Ruiter" userId="5d7c516b-9dcd-41a8-99d3-54425d29895b" providerId="ADAL" clId="{9893A3CF-8ABA-4EC6-A43E-0D879B3A2863}" dt="2021-09-30T07:17:18.757" v="350" actId="20577"/>
          <ac:spMkLst>
            <pc:docMk/>
            <pc:sldMk cId="4095784694" sldId="257"/>
            <ac:spMk id="7" creationId="{0E5CB83B-4C45-4CEC-8902-166BADEC3923}"/>
          </ac:spMkLst>
        </pc:spChg>
      </pc:sldChg>
      <pc:sldChg chg="addSp modSp mod modAnim">
        <pc:chgData name="Gerjan de Ruiter" userId="5d7c516b-9dcd-41a8-99d3-54425d29895b" providerId="ADAL" clId="{9893A3CF-8ABA-4EC6-A43E-0D879B3A2863}" dt="2021-09-30T07:26:28.194" v="1155"/>
        <pc:sldMkLst>
          <pc:docMk/>
          <pc:sldMk cId="3784983294" sldId="259"/>
        </pc:sldMkLst>
        <pc:spChg chg="mod">
          <ac:chgData name="Gerjan de Ruiter" userId="5d7c516b-9dcd-41a8-99d3-54425d29895b" providerId="ADAL" clId="{9893A3CF-8ABA-4EC6-A43E-0D879B3A2863}" dt="2021-09-30T07:26:24.784" v="1154" actId="20577"/>
          <ac:spMkLst>
            <pc:docMk/>
            <pc:sldMk cId="3784983294" sldId="259"/>
            <ac:spMk id="3" creationId="{A483C98A-770E-45DA-904F-1CA2C1F1E15F}"/>
          </ac:spMkLst>
        </pc:spChg>
        <pc:spChg chg="add mod">
          <ac:chgData name="Gerjan de Ruiter" userId="5d7c516b-9dcd-41a8-99d3-54425d29895b" providerId="ADAL" clId="{9893A3CF-8ABA-4EC6-A43E-0D879B3A2863}" dt="2021-09-29T13:36:23.085" v="205" actId="1076"/>
          <ac:spMkLst>
            <pc:docMk/>
            <pc:sldMk cId="3784983294" sldId="259"/>
            <ac:spMk id="4" creationId="{2070E91E-8BDC-44FF-ADC3-624A62379B88}"/>
          </ac:spMkLst>
        </pc:spChg>
        <pc:graphicFrameChg chg="modGraphic">
          <ac:chgData name="Gerjan de Ruiter" userId="5d7c516b-9dcd-41a8-99d3-54425d29895b" providerId="ADAL" clId="{9893A3CF-8ABA-4EC6-A43E-0D879B3A2863}" dt="2021-09-29T13:36:25.361" v="206" actId="113"/>
          <ac:graphicFrameMkLst>
            <pc:docMk/>
            <pc:sldMk cId="3784983294" sldId="259"/>
            <ac:graphicFrameMk id="7" creationId="{876E751A-54C1-4D0B-961B-0B4263E99FF0}"/>
          </ac:graphicFrameMkLst>
        </pc:graphicFrameChg>
      </pc:sldChg>
      <pc:sldChg chg="addSp delSp modSp mod modAnim">
        <pc:chgData name="Gerjan de Ruiter" userId="5d7c516b-9dcd-41a8-99d3-54425d29895b" providerId="ADAL" clId="{9893A3CF-8ABA-4EC6-A43E-0D879B3A2863}" dt="2021-09-29T13:39:51.538" v="255" actId="1076"/>
        <pc:sldMkLst>
          <pc:docMk/>
          <pc:sldMk cId="4153102314" sldId="262"/>
        </pc:sldMkLst>
        <pc:spChg chg="add del mod">
          <ac:chgData name="Gerjan de Ruiter" userId="5d7c516b-9dcd-41a8-99d3-54425d29895b" providerId="ADAL" clId="{9893A3CF-8ABA-4EC6-A43E-0D879B3A2863}" dt="2021-09-29T13:33:11.066" v="7"/>
          <ac:spMkLst>
            <pc:docMk/>
            <pc:sldMk cId="4153102314" sldId="262"/>
            <ac:spMk id="3" creationId="{D79CF2B3-8FFF-4168-B5FE-9A68A4981758}"/>
          </ac:spMkLst>
        </pc:spChg>
        <pc:spChg chg="mod">
          <ac:chgData name="Gerjan de Ruiter" userId="5d7c516b-9dcd-41a8-99d3-54425d29895b" providerId="ADAL" clId="{9893A3CF-8ABA-4EC6-A43E-0D879B3A2863}" dt="2021-09-29T13:32:56.833" v="4" actId="20577"/>
          <ac:spMkLst>
            <pc:docMk/>
            <pc:sldMk cId="4153102314" sldId="262"/>
            <ac:spMk id="7" creationId="{26FCDCC9-2F64-4B17-BC15-B45517B91693}"/>
          </ac:spMkLst>
        </pc:spChg>
        <pc:spChg chg="mod">
          <ac:chgData name="Gerjan de Ruiter" userId="5d7c516b-9dcd-41a8-99d3-54425d29895b" providerId="ADAL" clId="{9893A3CF-8ABA-4EC6-A43E-0D879B3A2863}" dt="2021-09-29T13:38:50.528" v="227" actId="1076"/>
          <ac:spMkLst>
            <pc:docMk/>
            <pc:sldMk cId="4153102314" sldId="262"/>
            <ac:spMk id="9" creationId="{86A73148-4232-4C77-B6A7-0A5759E7324F}"/>
          </ac:spMkLst>
        </pc:spChg>
        <pc:picChg chg="del">
          <ac:chgData name="Gerjan de Ruiter" userId="5d7c516b-9dcd-41a8-99d3-54425d29895b" providerId="ADAL" clId="{9893A3CF-8ABA-4EC6-A43E-0D879B3A2863}" dt="2021-09-29T13:33:00.406" v="6" actId="478"/>
          <ac:picMkLst>
            <pc:docMk/>
            <pc:sldMk cId="4153102314" sldId="262"/>
            <ac:picMk id="8" creationId="{E836E2E8-73F9-4D3C-9221-E03C129CD7BC}"/>
          </ac:picMkLst>
        </pc:picChg>
        <pc:picChg chg="del">
          <ac:chgData name="Gerjan de Ruiter" userId="5d7c516b-9dcd-41a8-99d3-54425d29895b" providerId="ADAL" clId="{9893A3CF-8ABA-4EC6-A43E-0D879B3A2863}" dt="2021-09-29T13:32:59.206" v="5" actId="478"/>
          <ac:picMkLst>
            <pc:docMk/>
            <pc:sldMk cId="4153102314" sldId="262"/>
            <ac:picMk id="10" creationId="{6A7D2798-858E-4705-A696-AB199F05E6BC}"/>
          </ac:picMkLst>
        </pc:picChg>
        <pc:picChg chg="add mod modCrop">
          <ac:chgData name="Gerjan de Ruiter" userId="5d7c516b-9dcd-41a8-99d3-54425d29895b" providerId="ADAL" clId="{9893A3CF-8ABA-4EC6-A43E-0D879B3A2863}" dt="2021-09-29T13:38:56.576" v="232" actId="1076"/>
          <ac:picMkLst>
            <pc:docMk/>
            <pc:sldMk cId="4153102314" sldId="262"/>
            <ac:picMk id="12" creationId="{3F1F2E0B-1154-483F-8B3F-54CCE03586A7}"/>
          </ac:picMkLst>
        </pc:picChg>
        <pc:picChg chg="add del mod">
          <ac:chgData name="Gerjan de Ruiter" userId="5d7c516b-9dcd-41a8-99d3-54425d29895b" providerId="ADAL" clId="{9893A3CF-8ABA-4EC6-A43E-0D879B3A2863}" dt="2021-09-29T13:39:01.303" v="236" actId="478"/>
          <ac:picMkLst>
            <pc:docMk/>
            <pc:sldMk cId="4153102314" sldId="262"/>
            <ac:picMk id="13" creationId="{D612809E-FD76-4405-9D8B-6D65A6A0F2F3}"/>
          </ac:picMkLst>
        </pc:picChg>
        <pc:picChg chg="add mod">
          <ac:chgData name="Gerjan de Ruiter" userId="5d7c516b-9dcd-41a8-99d3-54425d29895b" providerId="ADAL" clId="{9893A3CF-8ABA-4EC6-A43E-0D879B3A2863}" dt="2021-09-29T13:39:44.759" v="252" actId="1076"/>
          <ac:picMkLst>
            <pc:docMk/>
            <pc:sldMk cId="4153102314" sldId="262"/>
            <ac:picMk id="14" creationId="{372F3528-C1E0-4FFF-9C9F-8EFFEAB0F357}"/>
          </ac:picMkLst>
        </pc:picChg>
        <pc:picChg chg="add mod">
          <ac:chgData name="Gerjan de Ruiter" userId="5d7c516b-9dcd-41a8-99d3-54425d29895b" providerId="ADAL" clId="{9893A3CF-8ABA-4EC6-A43E-0D879B3A2863}" dt="2021-09-29T13:39:51.538" v="255" actId="1076"/>
          <ac:picMkLst>
            <pc:docMk/>
            <pc:sldMk cId="4153102314" sldId="262"/>
            <ac:picMk id="15" creationId="{4E6ADCFE-F6B6-4207-8487-901C3B2059C1}"/>
          </ac:picMkLst>
        </pc:picChg>
      </pc:sldChg>
      <pc:sldChg chg="del">
        <pc:chgData name="Gerjan de Ruiter" userId="5d7c516b-9dcd-41a8-99d3-54425d29895b" providerId="ADAL" clId="{9893A3CF-8ABA-4EC6-A43E-0D879B3A2863}" dt="2021-09-29T13:39:16.778" v="240" actId="47"/>
        <pc:sldMkLst>
          <pc:docMk/>
          <pc:sldMk cId="1270780476" sldId="263"/>
        </pc:sldMkLst>
      </pc:sldChg>
      <pc:sldChg chg="del">
        <pc:chgData name="Gerjan de Ruiter" userId="5d7c516b-9dcd-41a8-99d3-54425d29895b" providerId="ADAL" clId="{9893A3CF-8ABA-4EC6-A43E-0D879B3A2863}" dt="2021-09-29T13:39:19.351" v="241" actId="47"/>
        <pc:sldMkLst>
          <pc:docMk/>
          <pc:sldMk cId="2448462619" sldId="264"/>
        </pc:sldMkLst>
      </pc:sldChg>
      <pc:sldChg chg="del">
        <pc:chgData name="Gerjan de Ruiter" userId="5d7c516b-9dcd-41a8-99d3-54425d29895b" providerId="ADAL" clId="{9893A3CF-8ABA-4EC6-A43E-0D879B3A2863}" dt="2021-09-29T13:39:31.666" v="243" actId="47"/>
        <pc:sldMkLst>
          <pc:docMk/>
          <pc:sldMk cId="3979304943" sldId="265"/>
        </pc:sldMkLst>
      </pc:sldChg>
      <pc:sldChg chg="del">
        <pc:chgData name="Gerjan de Ruiter" userId="5d7c516b-9dcd-41a8-99d3-54425d29895b" providerId="ADAL" clId="{9893A3CF-8ABA-4EC6-A43E-0D879B3A2863}" dt="2021-09-29T13:45:37.865" v="256" actId="47"/>
        <pc:sldMkLst>
          <pc:docMk/>
          <pc:sldMk cId="2081770826" sldId="266"/>
        </pc:sldMkLst>
      </pc:sldChg>
      <pc:sldChg chg="modSp mod ord">
        <pc:chgData name="Gerjan de Ruiter" userId="5d7c516b-9dcd-41a8-99d3-54425d29895b" providerId="ADAL" clId="{9893A3CF-8ABA-4EC6-A43E-0D879B3A2863}" dt="2021-09-29T13:46:15.857" v="282" actId="20577"/>
        <pc:sldMkLst>
          <pc:docMk/>
          <pc:sldMk cId="4229879800" sldId="268"/>
        </pc:sldMkLst>
        <pc:spChg chg="mod">
          <ac:chgData name="Gerjan de Ruiter" userId="5d7c516b-9dcd-41a8-99d3-54425d29895b" providerId="ADAL" clId="{9893A3CF-8ABA-4EC6-A43E-0D879B3A2863}" dt="2021-09-29T13:46:15.857" v="282" actId="20577"/>
          <ac:spMkLst>
            <pc:docMk/>
            <pc:sldMk cId="4229879800" sldId="268"/>
            <ac:spMk id="2" creationId="{1C9A46AE-CBC7-4AFA-B735-104CF813871F}"/>
          </ac:spMkLst>
        </pc:spChg>
      </pc:sldChg>
      <pc:sldChg chg="del">
        <pc:chgData name="Gerjan de Ruiter" userId="5d7c516b-9dcd-41a8-99d3-54425d29895b" providerId="ADAL" clId="{9893A3CF-8ABA-4EC6-A43E-0D879B3A2863}" dt="2021-09-29T13:45:40.308" v="257" actId="47"/>
        <pc:sldMkLst>
          <pc:docMk/>
          <pc:sldMk cId="377993975" sldId="269"/>
        </pc:sldMkLst>
      </pc:sldChg>
      <pc:sldChg chg="del">
        <pc:chgData name="Gerjan de Ruiter" userId="5d7c516b-9dcd-41a8-99d3-54425d29895b" providerId="ADAL" clId="{9893A3CF-8ABA-4EC6-A43E-0D879B3A2863}" dt="2021-09-29T13:39:22.213" v="242" actId="47"/>
        <pc:sldMkLst>
          <pc:docMk/>
          <pc:sldMk cId="2881842956" sldId="270"/>
        </pc:sldMkLst>
      </pc:sldChg>
      <pc:sldChg chg="modSp mod modAnim modNotesTx">
        <pc:chgData name="Gerjan de Ruiter" userId="5d7c516b-9dcd-41a8-99d3-54425d29895b" providerId="ADAL" clId="{9893A3CF-8ABA-4EC6-A43E-0D879B3A2863}" dt="2021-09-30T12:28:00.518" v="1954" actId="27636"/>
        <pc:sldMkLst>
          <pc:docMk/>
          <pc:sldMk cId="2662644313" sldId="271"/>
        </pc:sldMkLst>
        <pc:spChg chg="mod">
          <ac:chgData name="Gerjan de Ruiter" userId="5d7c516b-9dcd-41a8-99d3-54425d29895b" providerId="ADAL" clId="{9893A3CF-8ABA-4EC6-A43E-0D879B3A2863}" dt="2021-09-30T07:17:28.475" v="360" actId="20577"/>
          <ac:spMkLst>
            <pc:docMk/>
            <pc:sldMk cId="2662644313" sldId="271"/>
            <ac:spMk id="2" creationId="{268B1978-4E5D-4F46-A4FB-DB02698A1759}"/>
          </ac:spMkLst>
        </pc:spChg>
        <pc:spChg chg="mod">
          <ac:chgData name="Gerjan de Ruiter" userId="5d7c516b-9dcd-41a8-99d3-54425d29895b" providerId="ADAL" clId="{9893A3CF-8ABA-4EC6-A43E-0D879B3A2863}" dt="2021-09-30T12:28:00.518" v="1954" actId="27636"/>
          <ac:spMkLst>
            <pc:docMk/>
            <pc:sldMk cId="2662644313" sldId="271"/>
            <ac:spMk id="3" creationId="{B8143420-DB54-4D6E-B639-252390DA97EB}"/>
          </ac:spMkLst>
        </pc:spChg>
      </pc:sldChg>
      <pc:sldChg chg="ord">
        <pc:chgData name="Gerjan de Ruiter" userId="5d7c516b-9dcd-41a8-99d3-54425d29895b" providerId="ADAL" clId="{9893A3CF-8ABA-4EC6-A43E-0D879B3A2863}" dt="2021-09-29T13:45:43.380" v="259"/>
        <pc:sldMkLst>
          <pc:docMk/>
          <pc:sldMk cId="647849754" sldId="272"/>
        </pc:sldMkLst>
      </pc:sldChg>
      <pc:sldChg chg="addSp delSp modSp add del mod">
        <pc:chgData name="Gerjan de Ruiter" userId="5d7c516b-9dcd-41a8-99d3-54425d29895b" providerId="ADAL" clId="{9893A3CF-8ABA-4EC6-A43E-0D879B3A2863}" dt="2021-09-29T13:46:12.702" v="279" actId="47"/>
        <pc:sldMkLst>
          <pc:docMk/>
          <pc:sldMk cId="2461934716" sldId="273"/>
        </pc:sldMkLst>
        <pc:spChg chg="mod">
          <ac:chgData name="Gerjan de Ruiter" userId="5d7c516b-9dcd-41a8-99d3-54425d29895b" providerId="ADAL" clId="{9893A3CF-8ABA-4EC6-A43E-0D879B3A2863}" dt="2021-09-29T13:46:06.032" v="275" actId="20577"/>
          <ac:spMkLst>
            <pc:docMk/>
            <pc:sldMk cId="2461934716" sldId="273"/>
            <ac:spMk id="2" creationId="{1C9A46AE-CBC7-4AFA-B735-104CF813871F}"/>
          </ac:spMkLst>
        </pc:spChg>
        <pc:picChg chg="add del mod">
          <ac:chgData name="Gerjan de Ruiter" userId="5d7c516b-9dcd-41a8-99d3-54425d29895b" providerId="ADAL" clId="{9893A3CF-8ABA-4EC6-A43E-0D879B3A2863}" dt="2021-09-29T13:34:55.655" v="193"/>
          <ac:picMkLst>
            <pc:docMk/>
            <pc:sldMk cId="2461934716" sldId="273"/>
            <ac:picMk id="7" creationId="{AB71CA35-7907-4883-8E2E-82F06A900595}"/>
          </ac:picMkLst>
        </pc:picChg>
      </pc:sldChg>
      <pc:sldChg chg="add del">
        <pc:chgData name="Gerjan de Ruiter" userId="5d7c516b-9dcd-41a8-99d3-54425d29895b" providerId="ADAL" clId="{9893A3CF-8ABA-4EC6-A43E-0D879B3A2863}" dt="2021-09-29T13:48:10.399" v="339" actId="47"/>
        <pc:sldMkLst>
          <pc:docMk/>
          <pc:sldMk cId="3496571863" sldId="274"/>
        </pc:sldMkLst>
      </pc:sldChg>
      <pc:sldChg chg="del">
        <pc:chgData name="Gerjan de Ruiter" userId="5d7c516b-9dcd-41a8-99d3-54425d29895b" providerId="ADAL" clId="{9893A3CF-8ABA-4EC6-A43E-0D879B3A2863}" dt="2021-09-29T13:46:13.456" v="280" actId="47"/>
        <pc:sldMkLst>
          <pc:docMk/>
          <pc:sldMk cId="3656457021" sldId="275"/>
        </pc:sldMkLst>
      </pc:sldChg>
      <pc:sldChg chg="ord">
        <pc:chgData name="Gerjan de Ruiter" userId="5d7c516b-9dcd-41a8-99d3-54425d29895b" providerId="ADAL" clId="{9893A3CF-8ABA-4EC6-A43E-0D879B3A2863}" dt="2021-09-30T07:27:19.313" v="1157"/>
        <pc:sldMkLst>
          <pc:docMk/>
          <pc:sldMk cId="2032389997" sldId="276"/>
        </pc:sldMkLst>
      </pc:sldChg>
      <pc:sldChg chg="modSp">
        <pc:chgData name="Gerjan de Ruiter" userId="5d7c516b-9dcd-41a8-99d3-54425d29895b" providerId="ADAL" clId="{9893A3CF-8ABA-4EC6-A43E-0D879B3A2863}" dt="2021-09-30T08:00:47.574" v="1430" actId="6549"/>
        <pc:sldMkLst>
          <pc:docMk/>
          <pc:sldMk cId="1586665340" sldId="277"/>
        </pc:sldMkLst>
        <pc:spChg chg="mod">
          <ac:chgData name="Gerjan de Ruiter" userId="5d7c516b-9dcd-41a8-99d3-54425d29895b" providerId="ADAL" clId="{9893A3CF-8ABA-4EC6-A43E-0D879B3A2863}" dt="2021-09-30T08:00:47.574" v="1430" actId="6549"/>
          <ac:spMkLst>
            <pc:docMk/>
            <pc:sldMk cId="1586665340" sldId="277"/>
            <ac:spMk id="3" creationId="{14D65462-0EC3-4B96-882F-6D4496E7A5B6}"/>
          </ac:spMkLst>
        </pc:spChg>
      </pc:sldChg>
      <pc:sldChg chg="addSp modSp add mod">
        <pc:chgData name="Gerjan de Ruiter" userId="5d7c516b-9dcd-41a8-99d3-54425d29895b" providerId="ADAL" clId="{9893A3CF-8ABA-4EC6-A43E-0D879B3A2863}" dt="2021-09-29T13:47:54.457" v="337"/>
        <pc:sldMkLst>
          <pc:docMk/>
          <pc:sldMk cId="4098799975" sldId="280"/>
        </pc:sldMkLst>
        <pc:spChg chg="mod">
          <ac:chgData name="Gerjan de Ruiter" userId="5d7c516b-9dcd-41a8-99d3-54425d29895b" providerId="ADAL" clId="{9893A3CF-8ABA-4EC6-A43E-0D879B3A2863}" dt="2021-09-29T13:47:00.422" v="333" actId="20577"/>
          <ac:spMkLst>
            <pc:docMk/>
            <pc:sldMk cId="4098799975" sldId="280"/>
            <ac:spMk id="2" creationId="{1C9A46AE-CBC7-4AFA-B735-104CF813871F}"/>
          </ac:spMkLst>
        </pc:spChg>
        <pc:spChg chg="mod">
          <ac:chgData name="Gerjan de Ruiter" userId="5d7c516b-9dcd-41a8-99d3-54425d29895b" providerId="ADAL" clId="{9893A3CF-8ABA-4EC6-A43E-0D879B3A2863}" dt="2021-09-29T13:47:07.752" v="335" actId="20577"/>
          <ac:spMkLst>
            <pc:docMk/>
            <pc:sldMk cId="4098799975" sldId="280"/>
            <ac:spMk id="3" creationId="{A0ED1DC9-9B57-45A9-9A8F-9BC883641B1A}"/>
          </ac:spMkLst>
        </pc:spChg>
        <pc:picChg chg="add mod">
          <ac:chgData name="Gerjan de Ruiter" userId="5d7c516b-9dcd-41a8-99d3-54425d29895b" providerId="ADAL" clId="{9893A3CF-8ABA-4EC6-A43E-0D879B3A2863}" dt="2021-09-29T13:47:54.457" v="337"/>
          <ac:picMkLst>
            <pc:docMk/>
            <pc:sldMk cId="4098799975" sldId="280"/>
            <ac:picMk id="6" creationId="{F2D2908F-8B9F-4CA9-A862-26BCD62C3C85}"/>
          </ac:picMkLst>
        </pc:picChg>
      </pc:sldChg>
      <pc:sldChg chg="add">
        <pc:chgData name="Gerjan de Ruiter" userId="5d7c516b-9dcd-41a8-99d3-54425d29895b" providerId="ADAL" clId="{9893A3CF-8ABA-4EC6-A43E-0D879B3A2863}" dt="2021-09-29T13:48:03.369" v="338"/>
        <pc:sldMkLst>
          <pc:docMk/>
          <pc:sldMk cId="277109980" sldId="281"/>
        </pc:sldMkLst>
      </pc:sldChg>
      <pc:sldChg chg="modSp add mod modAnim">
        <pc:chgData name="Gerjan de Ruiter" userId="5d7c516b-9dcd-41a8-99d3-54425d29895b" providerId="ADAL" clId="{9893A3CF-8ABA-4EC6-A43E-0D879B3A2863}" dt="2021-09-30T08:00:34.648" v="1428" actId="114"/>
        <pc:sldMkLst>
          <pc:docMk/>
          <pc:sldMk cId="487613896" sldId="282"/>
        </pc:sldMkLst>
        <pc:spChg chg="mod">
          <ac:chgData name="Gerjan de Ruiter" userId="5d7c516b-9dcd-41a8-99d3-54425d29895b" providerId="ADAL" clId="{9893A3CF-8ABA-4EC6-A43E-0D879B3A2863}" dt="2021-09-30T08:00:34.648" v="1428" actId="114"/>
          <ac:spMkLst>
            <pc:docMk/>
            <pc:sldMk cId="487613896" sldId="282"/>
            <ac:spMk id="3" creationId="{B8143420-DB54-4D6E-B639-252390DA97EB}"/>
          </ac:spMkLst>
        </pc:spChg>
      </pc:sldChg>
    </pc:docChg>
  </pc:docChgLst>
  <pc:docChgLst>
    <pc:chgData name="Gerjan de Ruiter" userId="5d7c516b-9dcd-41a8-99d3-54425d29895b" providerId="ADAL" clId="{1CDC08C2-265D-4744-A449-7F50604F23AF}"/>
    <pc:docChg chg="undo custSel addSld modSld sldOrd modMainMaster">
      <pc:chgData name="Gerjan de Ruiter" userId="5d7c516b-9dcd-41a8-99d3-54425d29895b" providerId="ADAL" clId="{1CDC08C2-265D-4744-A449-7F50604F23AF}" dt="2021-09-06T12:21:28.818" v="831" actId="20577"/>
      <pc:docMkLst>
        <pc:docMk/>
      </pc:docMkLst>
      <pc:sldChg chg="addSp delSp modSp new mod modClrScheme chgLayout">
        <pc:chgData name="Gerjan de Ruiter" userId="5d7c516b-9dcd-41a8-99d3-54425d29895b" providerId="ADAL" clId="{1CDC08C2-265D-4744-A449-7F50604F23AF}" dt="2021-09-06T11:43:48.574" v="700" actId="20577"/>
        <pc:sldMkLst>
          <pc:docMk/>
          <pc:sldMk cId="200866383" sldId="256"/>
        </pc:sldMkLst>
        <pc:spChg chg="del mod ord">
          <ac:chgData name="Gerjan de Ruiter" userId="5d7c516b-9dcd-41a8-99d3-54425d29895b" providerId="ADAL" clId="{1CDC08C2-265D-4744-A449-7F50604F23AF}" dt="2021-09-06T11:11:58.256" v="3" actId="700"/>
          <ac:spMkLst>
            <pc:docMk/>
            <pc:sldMk cId="200866383" sldId="256"/>
            <ac:spMk id="2" creationId="{7FC91C3A-31D3-4ACD-AD2F-B6D5ED136D6F}"/>
          </ac:spMkLst>
        </pc:spChg>
        <pc:spChg chg="del mod">
          <ac:chgData name="Gerjan de Ruiter" userId="5d7c516b-9dcd-41a8-99d3-54425d29895b" providerId="ADAL" clId="{1CDC08C2-265D-4744-A449-7F50604F23AF}" dt="2021-09-06T11:11:58.256" v="3" actId="700"/>
          <ac:spMkLst>
            <pc:docMk/>
            <pc:sldMk cId="200866383" sldId="256"/>
            <ac:spMk id="3" creationId="{B4D63DCE-CC95-4945-A42E-908132752267}"/>
          </ac:spMkLst>
        </pc:spChg>
        <pc:spChg chg="add mod ord">
          <ac:chgData name="Gerjan de Ruiter" userId="5d7c516b-9dcd-41a8-99d3-54425d29895b" providerId="ADAL" clId="{1CDC08C2-265D-4744-A449-7F50604F23AF}" dt="2021-09-06T11:13:03.280" v="76" actId="26606"/>
          <ac:spMkLst>
            <pc:docMk/>
            <pc:sldMk cId="200866383" sldId="256"/>
            <ac:spMk id="4" creationId="{3559D6EC-3C97-4E0A-BBAB-2CD5F197CB04}"/>
          </ac:spMkLst>
        </pc:spChg>
        <pc:spChg chg="add mod ord">
          <ac:chgData name="Gerjan de Ruiter" userId="5d7c516b-9dcd-41a8-99d3-54425d29895b" providerId="ADAL" clId="{1CDC08C2-265D-4744-A449-7F50604F23AF}" dt="2021-09-06T11:43:48.574" v="700" actId="20577"/>
          <ac:spMkLst>
            <pc:docMk/>
            <pc:sldMk cId="200866383" sldId="256"/>
            <ac:spMk id="5" creationId="{538B7CFB-4F26-45F6-ABA0-08102D02EE93}"/>
          </ac:spMkLst>
        </pc:spChg>
        <pc:spChg chg="add del mod ord">
          <ac:chgData name="Gerjan de Ruiter" userId="5d7c516b-9dcd-41a8-99d3-54425d29895b" providerId="ADAL" clId="{1CDC08C2-265D-4744-A449-7F50604F23AF}" dt="2021-09-06T11:13:03.280" v="76" actId="26606"/>
          <ac:spMkLst>
            <pc:docMk/>
            <pc:sldMk cId="200866383" sldId="256"/>
            <ac:spMk id="6" creationId="{2B1A4B37-DCC3-4AD9-8FC5-4AF603D0AD82}"/>
          </ac:spMkLst>
        </pc:spChg>
        <pc:spChg chg="add del mod ord">
          <ac:chgData name="Gerjan de Ruiter" userId="5d7c516b-9dcd-41a8-99d3-54425d29895b" providerId="ADAL" clId="{1CDC08C2-265D-4744-A449-7F50604F23AF}" dt="2021-09-06T11:13:03.280" v="76" actId="26606"/>
          <ac:spMkLst>
            <pc:docMk/>
            <pc:sldMk cId="200866383" sldId="256"/>
            <ac:spMk id="7" creationId="{7BB8838E-8098-4428-B962-94C053DC6D31}"/>
          </ac:spMkLst>
        </pc:spChg>
        <pc:spChg chg="add del mod ord">
          <ac:chgData name="Gerjan de Ruiter" userId="5d7c516b-9dcd-41a8-99d3-54425d29895b" providerId="ADAL" clId="{1CDC08C2-265D-4744-A449-7F50604F23AF}" dt="2021-09-06T11:13:03.280" v="76" actId="26606"/>
          <ac:spMkLst>
            <pc:docMk/>
            <pc:sldMk cId="200866383" sldId="256"/>
            <ac:spMk id="8" creationId="{4BBA2A85-5E54-4CA5-B662-D046ACBDC1CE}"/>
          </ac:spMkLst>
        </pc:spChg>
      </pc:sldChg>
      <pc:sldChg chg="addSp delSp modSp new mod modClrScheme chgLayout">
        <pc:chgData name="Gerjan de Ruiter" userId="5d7c516b-9dcd-41a8-99d3-54425d29895b" providerId="ADAL" clId="{1CDC08C2-265D-4744-A449-7F50604F23AF}" dt="2021-09-06T11:43:33.719" v="687"/>
        <pc:sldMkLst>
          <pc:docMk/>
          <pc:sldMk cId="4095784694" sldId="257"/>
        </pc:sldMkLst>
        <pc:spChg chg="del">
          <ac:chgData name="Gerjan de Ruiter" userId="5d7c516b-9dcd-41a8-99d3-54425d29895b" providerId="ADAL" clId="{1CDC08C2-265D-4744-A449-7F50604F23AF}" dt="2021-09-06T11:13:10.773" v="78" actId="6264"/>
          <ac:spMkLst>
            <pc:docMk/>
            <pc:sldMk cId="4095784694" sldId="257"/>
            <ac:spMk id="2" creationId="{CCED9F71-3C96-4CF9-AE70-8A7C2518B2B3}"/>
          </ac:spMkLst>
        </pc:spChg>
        <pc:spChg chg="del">
          <ac:chgData name="Gerjan de Ruiter" userId="5d7c516b-9dcd-41a8-99d3-54425d29895b" providerId="ADAL" clId="{1CDC08C2-265D-4744-A449-7F50604F23AF}" dt="2021-09-06T11:13:10.773" v="78" actId="6264"/>
          <ac:spMkLst>
            <pc:docMk/>
            <pc:sldMk cId="4095784694" sldId="257"/>
            <ac:spMk id="3" creationId="{A70C0979-F20D-4A6F-AD09-73D485BB299A}"/>
          </ac:spMkLst>
        </pc:spChg>
        <pc:spChg chg="add del mod ord">
          <ac:chgData name="Gerjan de Ruiter" userId="5d7c516b-9dcd-41a8-99d3-54425d29895b" providerId="ADAL" clId="{1CDC08C2-265D-4744-A449-7F50604F23AF}" dt="2021-09-06T11:13:20.857" v="79" actId="700"/>
          <ac:spMkLst>
            <pc:docMk/>
            <pc:sldMk cId="4095784694" sldId="257"/>
            <ac:spMk id="4" creationId="{9BE2C5F5-A0C3-49B0-A46F-0FD351B90B6A}"/>
          </ac:spMkLst>
        </pc:spChg>
        <pc:spChg chg="add del mod ord">
          <ac:chgData name="Gerjan de Ruiter" userId="5d7c516b-9dcd-41a8-99d3-54425d29895b" providerId="ADAL" clId="{1CDC08C2-265D-4744-A449-7F50604F23AF}" dt="2021-09-06T11:13:20.857" v="79" actId="700"/>
          <ac:spMkLst>
            <pc:docMk/>
            <pc:sldMk cId="4095784694" sldId="257"/>
            <ac:spMk id="5" creationId="{4176B261-732F-4161-B3DC-0ACD957F529D}"/>
          </ac:spMkLst>
        </pc:spChg>
        <pc:spChg chg="add mod ord">
          <ac:chgData name="Gerjan de Ruiter" userId="5d7c516b-9dcd-41a8-99d3-54425d29895b" providerId="ADAL" clId="{1CDC08C2-265D-4744-A449-7F50604F23AF}" dt="2021-09-06T11:13:24.464" v="86" actId="20577"/>
          <ac:spMkLst>
            <pc:docMk/>
            <pc:sldMk cId="4095784694" sldId="257"/>
            <ac:spMk id="6" creationId="{8391D471-0D4A-44B5-B067-78CC500A85BB}"/>
          </ac:spMkLst>
        </pc:spChg>
        <pc:spChg chg="add mod ord">
          <ac:chgData name="Gerjan de Ruiter" userId="5d7c516b-9dcd-41a8-99d3-54425d29895b" providerId="ADAL" clId="{1CDC08C2-265D-4744-A449-7F50604F23AF}" dt="2021-09-06T11:42:34.611" v="652" actId="20577"/>
          <ac:spMkLst>
            <pc:docMk/>
            <pc:sldMk cId="4095784694" sldId="257"/>
            <ac:spMk id="7" creationId="{0E5CB83B-4C45-4CEC-8902-166BADEC3923}"/>
          </ac:spMkLst>
        </pc:spChg>
        <pc:spChg chg="add del mod ord">
          <ac:chgData name="Gerjan de Ruiter" userId="5d7c516b-9dcd-41a8-99d3-54425d29895b" providerId="ADAL" clId="{1CDC08C2-265D-4744-A449-7F50604F23AF}" dt="2021-09-06T11:43:33.719" v="687"/>
          <ac:spMkLst>
            <pc:docMk/>
            <pc:sldMk cId="4095784694" sldId="257"/>
            <ac:spMk id="8" creationId="{11CBCDDC-C7F9-4E1E-A4BF-CC8C64717A40}"/>
          </ac:spMkLst>
        </pc:spChg>
        <pc:spChg chg="add mod ord">
          <ac:chgData name="Gerjan de Ruiter" userId="5d7c516b-9dcd-41a8-99d3-54425d29895b" providerId="ADAL" clId="{1CDC08C2-265D-4744-A449-7F50604F23AF}" dt="2021-09-06T11:13:20.857" v="79" actId="700"/>
          <ac:spMkLst>
            <pc:docMk/>
            <pc:sldMk cId="4095784694" sldId="257"/>
            <ac:spMk id="9" creationId="{F82485FB-0CCB-499C-B27C-009C8A9B8138}"/>
          </ac:spMkLst>
        </pc:spChg>
        <pc:picChg chg="add mod">
          <ac:chgData name="Gerjan de Ruiter" userId="5d7c516b-9dcd-41a8-99d3-54425d29895b" providerId="ADAL" clId="{1CDC08C2-265D-4744-A449-7F50604F23AF}" dt="2021-09-06T11:43:33.719" v="687"/>
          <ac:picMkLst>
            <pc:docMk/>
            <pc:sldMk cId="4095784694" sldId="257"/>
            <ac:picMk id="10" creationId="{B860ACE6-A7BF-4E4E-82B6-746E27F9A1C5}"/>
          </ac:picMkLst>
        </pc:picChg>
      </pc:sldChg>
      <pc:sldChg chg="addSp delSp modSp new mod modClrScheme chgLayout">
        <pc:chgData name="Gerjan de Ruiter" userId="5d7c516b-9dcd-41a8-99d3-54425d29895b" providerId="ADAL" clId="{1CDC08C2-265D-4744-A449-7F50604F23AF}" dt="2021-09-06T11:43:04.209" v="686" actId="20577"/>
        <pc:sldMkLst>
          <pc:docMk/>
          <pc:sldMk cId="1811565362" sldId="258"/>
        </pc:sldMkLst>
        <pc:spChg chg="del mod ord">
          <ac:chgData name="Gerjan de Ruiter" userId="5d7c516b-9dcd-41a8-99d3-54425d29895b" providerId="ADAL" clId="{1CDC08C2-265D-4744-A449-7F50604F23AF}" dt="2021-09-06T11:33:12.390" v="158" actId="700"/>
          <ac:spMkLst>
            <pc:docMk/>
            <pc:sldMk cId="1811565362" sldId="258"/>
            <ac:spMk id="2" creationId="{D42FCA88-244A-470E-AFF1-5671A5007B3D}"/>
          </ac:spMkLst>
        </pc:spChg>
        <pc:spChg chg="del mod ord">
          <ac:chgData name="Gerjan de Ruiter" userId="5d7c516b-9dcd-41a8-99d3-54425d29895b" providerId="ADAL" clId="{1CDC08C2-265D-4744-A449-7F50604F23AF}" dt="2021-09-06T11:33:12.390" v="158" actId="700"/>
          <ac:spMkLst>
            <pc:docMk/>
            <pc:sldMk cId="1811565362" sldId="258"/>
            <ac:spMk id="3" creationId="{0E62EE1D-407C-4C03-BEE7-2A5AB6505B14}"/>
          </ac:spMkLst>
        </pc:spChg>
        <pc:spChg chg="del mod ord">
          <ac:chgData name="Gerjan de Ruiter" userId="5d7c516b-9dcd-41a8-99d3-54425d29895b" providerId="ADAL" clId="{1CDC08C2-265D-4744-A449-7F50604F23AF}" dt="2021-09-06T11:33:12.390" v="158" actId="700"/>
          <ac:spMkLst>
            <pc:docMk/>
            <pc:sldMk cId="1811565362" sldId="258"/>
            <ac:spMk id="4" creationId="{D09B89EF-2CD1-4E77-B4F6-E95C72CF6D0B}"/>
          </ac:spMkLst>
        </pc:spChg>
        <pc:spChg chg="del mod ord">
          <ac:chgData name="Gerjan de Ruiter" userId="5d7c516b-9dcd-41a8-99d3-54425d29895b" providerId="ADAL" clId="{1CDC08C2-265D-4744-A449-7F50604F23AF}" dt="2021-09-06T11:33:12.390" v="158" actId="700"/>
          <ac:spMkLst>
            <pc:docMk/>
            <pc:sldMk cId="1811565362" sldId="258"/>
            <ac:spMk id="5" creationId="{15DEAECF-D909-4AB8-B7BC-709191239BBB}"/>
          </ac:spMkLst>
        </pc:spChg>
        <pc:spChg chg="add mod ord">
          <ac:chgData name="Gerjan de Ruiter" userId="5d7c516b-9dcd-41a8-99d3-54425d29895b" providerId="ADAL" clId="{1CDC08C2-265D-4744-A449-7F50604F23AF}" dt="2021-09-06T11:43:04.209" v="686" actId="20577"/>
          <ac:spMkLst>
            <pc:docMk/>
            <pc:sldMk cId="1811565362" sldId="258"/>
            <ac:spMk id="6" creationId="{EE08209F-5900-4FA8-8686-A949224C30E6}"/>
          </ac:spMkLst>
        </pc:spChg>
        <pc:spChg chg="add mod ord">
          <ac:chgData name="Gerjan de Ruiter" userId="5d7c516b-9dcd-41a8-99d3-54425d29895b" providerId="ADAL" clId="{1CDC08C2-265D-4744-A449-7F50604F23AF}" dt="2021-09-06T11:35:59.992" v="567" actId="14100"/>
          <ac:spMkLst>
            <pc:docMk/>
            <pc:sldMk cId="1811565362" sldId="258"/>
            <ac:spMk id="7" creationId="{26FCDCC9-2F64-4B17-BC15-B45517B91693}"/>
          </ac:spMkLst>
        </pc:spChg>
        <pc:spChg chg="add del mod ord">
          <ac:chgData name="Gerjan de Ruiter" userId="5d7c516b-9dcd-41a8-99d3-54425d29895b" providerId="ADAL" clId="{1CDC08C2-265D-4744-A449-7F50604F23AF}" dt="2021-09-06T11:33:43.394" v="200"/>
          <ac:spMkLst>
            <pc:docMk/>
            <pc:sldMk cId="1811565362" sldId="258"/>
            <ac:spMk id="8" creationId="{CAFD76B7-59DD-42E8-ADDD-4E6A721D6B9E}"/>
          </ac:spMkLst>
        </pc:spChg>
        <pc:spChg chg="add mod ord">
          <ac:chgData name="Gerjan de Ruiter" userId="5d7c516b-9dcd-41a8-99d3-54425d29895b" providerId="ADAL" clId="{1CDC08C2-265D-4744-A449-7F50604F23AF}" dt="2021-09-06T11:35:06.449" v="442" actId="20577"/>
          <ac:spMkLst>
            <pc:docMk/>
            <pc:sldMk cId="1811565362" sldId="258"/>
            <ac:spMk id="9" creationId="{86A73148-4232-4C77-B6A7-0A5759E7324F}"/>
          </ac:spMkLst>
        </pc:spChg>
        <pc:picChg chg="add del">
          <ac:chgData name="Gerjan de Ruiter" userId="5d7c516b-9dcd-41a8-99d3-54425d29895b" providerId="ADAL" clId="{1CDC08C2-265D-4744-A449-7F50604F23AF}" dt="2021-09-06T11:33:41.933" v="199" actId="478"/>
          <ac:picMkLst>
            <pc:docMk/>
            <pc:sldMk cId="1811565362" sldId="258"/>
            <ac:picMk id="11" creationId="{0E02517F-3FE3-4DBE-8151-22FAD07A8597}"/>
          </ac:picMkLst>
        </pc:picChg>
        <pc:picChg chg="add mod modCrop">
          <ac:chgData name="Gerjan de Ruiter" userId="5d7c516b-9dcd-41a8-99d3-54425d29895b" providerId="ADAL" clId="{1CDC08C2-265D-4744-A449-7F50604F23AF}" dt="2021-09-06T11:35:12.255" v="443" actId="1076"/>
          <ac:picMkLst>
            <pc:docMk/>
            <pc:sldMk cId="1811565362" sldId="258"/>
            <ac:picMk id="12" creationId="{2884EB91-C881-472A-BF74-8B8506196B9E}"/>
          </ac:picMkLst>
        </pc:picChg>
      </pc:sldChg>
      <pc:sldChg chg="modSp new mod ord">
        <pc:chgData name="Gerjan de Ruiter" userId="5d7c516b-9dcd-41a8-99d3-54425d29895b" providerId="ADAL" clId="{1CDC08C2-265D-4744-A449-7F50604F23AF}" dt="2021-09-06T11:42:38.590" v="656" actId="20577"/>
        <pc:sldMkLst>
          <pc:docMk/>
          <pc:sldMk cId="3784983294" sldId="259"/>
        </pc:sldMkLst>
        <pc:spChg chg="mod">
          <ac:chgData name="Gerjan de Ruiter" userId="5d7c516b-9dcd-41a8-99d3-54425d29895b" providerId="ADAL" clId="{1CDC08C2-265D-4744-A449-7F50604F23AF}" dt="2021-09-06T11:42:38.590" v="656" actId="20577"/>
          <ac:spMkLst>
            <pc:docMk/>
            <pc:sldMk cId="3784983294" sldId="259"/>
            <ac:spMk id="2" creationId="{1BD2A9B3-2A21-40CC-84EA-6B78B2FD1444}"/>
          </ac:spMkLst>
        </pc:spChg>
      </pc:sldChg>
      <pc:sldChg chg="addSp delSp modSp new mod">
        <pc:chgData name="Gerjan de Ruiter" userId="5d7c516b-9dcd-41a8-99d3-54425d29895b" providerId="ADAL" clId="{1CDC08C2-265D-4744-A449-7F50604F23AF}" dt="2021-09-06T12:21:28.818" v="831" actId="20577"/>
        <pc:sldMkLst>
          <pc:docMk/>
          <pc:sldMk cId="2694878372" sldId="260"/>
        </pc:sldMkLst>
        <pc:spChg chg="mod">
          <ac:chgData name="Gerjan de Ruiter" userId="5d7c516b-9dcd-41a8-99d3-54425d29895b" providerId="ADAL" clId="{1CDC08C2-265D-4744-A449-7F50604F23AF}" dt="2021-09-06T11:42:47.437" v="660" actId="20577"/>
          <ac:spMkLst>
            <pc:docMk/>
            <pc:sldMk cId="2694878372" sldId="260"/>
            <ac:spMk id="2" creationId="{7F1368E0-03E7-4050-9C4A-E02BE5F98468}"/>
          </ac:spMkLst>
        </pc:spChg>
        <pc:spChg chg="mod">
          <ac:chgData name="Gerjan de Ruiter" userId="5d7c516b-9dcd-41a8-99d3-54425d29895b" providerId="ADAL" clId="{1CDC08C2-265D-4744-A449-7F50604F23AF}" dt="2021-09-06T11:45:17.421" v="775" actId="20577"/>
          <ac:spMkLst>
            <pc:docMk/>
            <pc:sldMk cId="2694878372" sldId="260"/>
            <ac:spMk id="3" creationId="{079B405B-C042-4378-B495-DD913AB0B1E7}"/>
          </ac:spMkLst>
        </pc:spChg>
        <pc:spChg chg="del">
          <ac:chgData name="Gerjan de Ruiter" userId="5d7c516b-9dcd-41a8-99d3-54425d29895b" providerId="ADAL" clId="{1CDC08C2-265D-4744-A449-7F50604F23AF}" dt="2021-09-06T12:20:52.067" v="778"/>
          <ac:spMkLst>
            <pc:docMk/>
            <pc:sldMk cId="2694878372" sldId="260"/>
            <ac:spMk id="4" creationId="{67D74156-F8A6-462D-BD2D-8635C585347A}"/>
          </ac:spMkLst>
        </pc:spChg>
        <pc:spChg chg="mod">
          <ac:chgData name="Gerjan de Ruiter" userId="5d7c516b-9dcd-41a8-99d3-54425d29895b" providerId="ADAL" clId="{1CDC08C2-265D-4744-A449-7F50604F23AF}" dt="2021-09-06T12:21:28.818" v="831" actId="20577"/>
          <ac:spMkLst>
            <pc:docMk/>
            <pc:sldMk cId="2694878372" sldId="260"/>
            <ac:spMk id="5" creationId="{CA1A06A2-5B4A-4A1F-B6DD-210EA2E0E52D}"/>
          </ac:spMkLst>
        </pc:spChg>
        <pc:picChg chg="add del">
          <ac:chgData name="Gerjan de Ruiter" userId="5d7c516b-9dcd-41a8-99d3-54425d29895b" providerId="ADAL" clId="{1CDC08C2-265D-4744-A449-7F50604F23AF}" dt="2021-09-06T12:20:50.321" v="777" actId="478"/>
          <ac:picMkLst>
            <pc:docMk/>
            <pc:sldMk cId="2694878372" sldId="260"/>
            <ac:picMk id="7" creationId="{942BF778-A21F-4253-81FB-B8312777B81B}"/>
          </ac:picMkLst>
        </pc:picChg>
        <pc:picChg chg="add mod modCrop">
          <ac:chgData name="Gerjan de Ruiter" userId="5d7c516b-9dcd-41a8-99d3-54425d29895b" providerId="ADAL" clId="{1CDC08C2-265D-4744-A449-7F50604F23AF}" dt="2021-09-06T12:21:09.544" v="784" actId="1076"/>
          <ac:picMkLst>
            <pc:docMk/>
            <pc:sldMk cId="2694878372" sldId="260"/>
            <ac:picMk id="8" creationId="{5E3CB78F-1935-4D05-B718-E0406B53E359}"/>
          </ac:picMkLst>
        </pc:picChg>
      </pc:sldChg>
      <pc:sldChg chg="modSp new mod">
        <pc:chgData name="Gerjan de Ruiter" userId="5d7c516b-9dcd-41a8-99d3-54425d29895b" providerId="ADAL" clId="{1CDC08C2-265D-4744-A449-7F50604F23AF}" dt="2021-09-06T11:42:59.514" v="683" actId="20577"/>
        <pc:sldMkLst>
          <pc:docMk/>
          <pc:sldMk cId="1053065044" sldId="261"/>
        </pc:sldMkLst>
        <pc:spChg chg="mod">
          <ac:chgData name="Gerjan de Ruiter" userId="5d7c516b-9dcd-41a8-99d3-54425d29895b" providerId="ADAL" clId="{1CDC08C2-265D-4744-A449-7F50604F23AF}" dt="2021-09-06T11:42:59.514" v="683" actId="20577"/>
          <ac:spMkLst>
            <pc:docMk/>
            <pc:sldMk cId="1053065044" sldId="261"/>
            <ac:spMk id="2" creationId="{6372251B-0DDA-4512-B08E-9C15B21007F2}"/>
          </ac:spMkLst>
        </pc:spChg>
      </pc:sldChg>
      <pc:sldMasterChg chg="modSldLayout">
        <pc:chgData name="Gerjan de Ruiter" userId="5d7c516b-9dcd-41a8-99d3-54425d29895b" providerId="ADAL" clId="{1CDC08C2-265D-4744-A449-7F50604F23AF}" dt="2021-09-06T11:11:17.442" v="2"/>
        <pc:sldMasterMkLst>
          <pc:docMk/>
          <pc:sldMasterMk cId="4250510879" sldId="2147483675"/>
        </pc:sldMasterMkLst>
        <pc:sldLayoutChg chg="delSp">
          <pc:chgData name="Gerjan de Ruiter" userId="5d7c516b-9dcd-41a8-99d3-54425d29895b" providerId="ADAL" clId="{1CDC08C2-265D-4744-A449-7F50604F23AF}" dt="2021-09-06T11:11:17.442" v="2"/>
          <pc:sldLayoutMkLst>
            <pc:docMk/>
            <pc:sldMasterMk cId="4250510879" sldId="2147483675"/>
            <pc:sldLayoutMk cId="3077617403" sldId="2147483705"/>
          </pc:sldLayoutMkLst>
          <pc:spChg chg="del">
            <ac:chgData name="Gerjan de Ruiter" userId="5d7c516b-9dcd-41a8-99d3-54425d29895b" providerId="ADAL" clId="{1CDC08C2-265D-4744-A449-7F50604F23AF}" dt="2021-09-06T11:11:17.442" v="2"/>
            <ac:spMkLst>
              <pc:docMk/>
              <pc:sldMasterMk cId="4250510879" sldId="2147483675"/>
              <pc:sldLayoutMk cId="3077617403" sldId="2147483705"/>
              <ac:spMk id="11" creationId="{00000000-0000-0000-0000-000000000000}"/>
            </ac:spMkLst>
          </pc:spChg>
        </pc:sldLayoutChg>
      </pc:sldMasterChg>
    </pc:docChg>
  </pc:docChgLst>
  <pc:docChgLst>
    <pc:chgData name="Gerjan de Ruiter" userId="5d7c516b-9dcd-41a8-99d3-54425d29895b" providerId="ADAL" clId="{43B9AA79-8D77-46BF-A99D-3A08035BD56C}"/>
    <pc:docChg chg="undo custSel addSld delSld modSld sldOrd">
      <pc:chgData name="Gerjan de Ruiter" userId="5d7c516b-9dcd-41a8-99d3-54425d29895b" providerId="ADAL" clId="{43B9AA79-8D77-46BF-A99D-3A08035BD56C}" dt="2021-11-04T08:57:09.224" v="1133" actId="47"/>
      <pc:docMkLst>
        <pc:docMk/>
      </pc:docMkLst>
      <pc:sldChg chg="modSp mod">
        <pc:chgData name="Gerjan de Ruiter" userId="5d7c516b-9dcd-41a8-99d3-54425d29895b" providerId="ADAL" clId="{43B9AA79-8D77-46BF-A99D-3A08035BD56C}" dt="2021-11-04T08:05:47.603" v="4" actId="20577"/>
        <pc:sldMkLst>
          <pc:docMk/>
          <pc:sldMk cId="200866383" sldId="256"/>
        </pc:sldMkLst>
        <pc:spChg chg="mod">
          <ac:chgData name="Gerjan de Ruiter" userId="5d7c516b-9dcd-41a8-99d3-54425d29895b" providerId="ADAL" clId="{43B9AA79-8D77-46BF-A99D-3A08035BD56C}" dt="2021-11-04T08:05:47.603" v="4" actId="20577"/>
          <ac:spMkLst>
            <pc:docMk/>
            <pc:sldMk cId="200866383" sldId="256"/>
            <ac:spMk id="5" creationId="{538B7CFB-4F26-45F6-ABA0-08102D02EE93}"/>
          </ac:spMkLst>
        </pc:spChg>
      </pc:sldChg>
      <pc:sldChg chg="modSp mod">
        <pc:chgData name="Gerjan de Ruiter" userId="5d7c516b-9dcd-41a8-99d3-54425d29895b" providerId="ADAL" clId="{43B9AA79-8D77-46BF-A99D-3A08035BD56C}" dt="2021-11-04T08:06:12.387" v="12" actId="20577"/>
        <pc:sldMkLst>
          <pc:docMk/>
          <pc:sldMk cId="3784983294" sldId="259"/>
        </pc:sldMkLst>
        <pc:spChg chg="mod">
          <ac:chgData name="Gerjan de Ruiter" userId="5d7c516b-9dcd-41a8-99d3-54425d29895b" providerId="ADAL" clId="{43B9AA79-8D77-46BF-A99D-3A08035BD56C}" dt="2021-11-04T08:06:03.799" v="8" actId="1076"/>
          <ac:spMkLst>
            <pc:docMk/>
            <pc:sldMk cId="3784983294" sldId="259"/>
            <ac:spMk id="4" creationId="{2070E91E-8BDC-44FF-ADC3-624A62379B88}"/>
          </ac:spMkLst>
        </pc:spChg>
        <pc:graphicFrameChg chg="modGraphic">
          <ac:chgData name="Gerjan de Ruiter" userId="5d7c516b-9dcd-41a8-99d3-54425d29895b" providerId="ADAL" clId="{43B9AA79-8D77-46BF-A99D-3A08035BD56C}" dt="2021-11-04T08:06:12.387" v="12" actId="20577"/>
          <ac:graphicFrameMkLst>
            <pc:docMk/>
            <pc:sldMk cId="3784983294" sldId="259"/>
            <ac:graphicFrameMk id="7" creationId="{876E751A-54C1-4D0B-961B-0B4263E99FF0}"/>
          </ac:graphicFrameMkLst>
        </pc:graphicFrameChg>
      </pc:sldChg>
      <pc:sldChg chg="modSp mod">
        <pc:chgData name="Gerjan de Ruiter" userId="5d7c516b-9dcd-41a8-99d3-54425d29895b" providerId="ADAL" clId="{43B9AA79-8D77-46BF-A99D-3A08035BD56C}" dt="2021-11-04T08:07:12.630" v="56" actId="114"/>
        <pc:sldMkLst>
          <pc:docMk/>
          <pc:sldMk cId="4153102314" sldId="262"/>
        </pc:sldMkLst>
        <pc:spChg chg="mod">
          <ac:chgData name="Gerjan de Ruiter" userId="5d7c516b-9dcd-41a8-99d3-54425d29895b" providerId="ADAL" clId="{43B9AA79-8D77-46BF-A99D-3A08035BD56C}" dt="2021-11-04T08:06:31.871" v="38" actId="20577"/>
          <ac:spMkLst>
            <pc:docMk/>
            <pc:sldMk cId="4153102314" sldId="262"/>
            <ac:spMk id="6" creationId="{EE08209F-5900-4FA8-8686-A949224C30E6}"/>
          </ac:spMkLst>
        </pc:spChg>
        <pc:spChg chg="mod">
          <ac:chgData name="Gerjan de Ruiter" userId="5d7c516b-9dcd-41a8-99d3-54425d29895b" providerId="ADAL" clId="{43B9AA79-8D77-46BF-A99D-3A08035BD56C}" dt="2021-11-04T08:07:12.630" v="56" actId="114"/>
          <ac:spMkLst>
            <pc:docMk/>
            <pc:sldMk cId="4153102314" sldId="262"/>
            <ac:spMk id="7" creationId="{26FCDCC9-2F64-4B17-BC15-B45517B91693}"/>
          </ac:spMkLst>
        </pc:spChg>
      </pc:sldChg>
      <pc:sldChg chg="modSp mod ord">
        <pc:chgData name="Gerjan de Ruiter" userId="5d7c516b-9dcd-41a8-99d3-54425d29895b" providerId="ADAL" clId="{43B9AA79-8D77-46BF-A99D-3A08035BD56C}" dt="2021-11-04T08:56:55.403" v="1130" actId="20577"/>
        <pc:sldMkLst>
          <pc:docMk/>
          <pc:sldMk cId="4229879800" sldId="268"/>
        </pc:sldMkLst>
        <pc:spChg chg="mod">
          <ac:chgData name="Gerjan de Ruiter" userId="5d7c516b-9dcd-41a8-99d3-54425d29895b" providerId="ADAL" clId="{43B9AA79-8D77-46BF-A99D-3A08035BD56C}" dt="2021-11-04T08:56:55.403" v="1130" actId="20577"/>
          <ac:spMkLst>
            <pc:docMk/>
            <pc:sldMk cId="4229879800" sldId="268"/>
            <ac:spMk id="2" creationId="{1C9A46AE-CBC7-4AFA-B735-104CF813871F}"/>
          </ac:spMkLst>
        </pc:spChg>
      </pc:sldChg>
      <pc:sldChg chg="del">
        <pc:chgData name="Gerjan de Ruiter" userId="5d7c516b-9dcd-41a8-99d3-54425d29895b" providerId="ADAL" clId="{43B9AA79-8D77-46BF-A99D-3A08035BD56C}" dt="2021-11-04T08:54:30.946" v="1112" actId="47"/>
        <pc:sldMkLst>
          <pc:docMk/>
          <pc:sldMk cId="2662644313" sldId="271"/>
        </pc:sldMkLst>
      </pc:sldChg>
      <pc:sldChg chg="del">
        <pc:chgData name="Gerjan de Ruiter" userId="5d7c516b-9dcd-41a8-99d3-54425d29895b" providerId="ADAL" clId="{43B9AA79-8D77-46BF-A99D-3A08035BD56C}" dt="2021-11-04T08:07:20.326" v="57" actId="47"/>
        <pc:sldMkLst>
          <pc:docMk/>
          <pc:sldMk cId="647849754" sldId="272"/>
        </pc:sldMkLst>
      </pc:sldChg>
      <pc:sldChg chg="del">
        <pc:chgData name="Gerjan de Ruiter" userId="5d7c516b-9dcd-41a8-99d3-54425d29895b" providerId="ADAL" clId="{43B9AA79-8D77-46BF-A99D-3A08035BD56C}" dt="2021-11-04T08:54:33.330" v="1113" actId="47"/>
        <pc:sldMkLst>
          <pc:docMk/>
          <pc:sldMk cId="2032389997" sldId="276"/>
        </pc:sldMkLst>
      </pc:sldChg>
      <pc:sldChg chg="del">
        <pc:chgData name="Gerjan de Ruiter" userId="5d7c516b-9dcd-41a8-99d3-54425d29895b" providerId="ADAL" clId="{43B9AA79-8D77-46BF-A99D-3A08035BD56C}" dt="2021-11-04T08:54:34.373" v="1114" actId="47"/>
        <pc:sldMkLst>
          <pc:docMk/>
          <pc:sldMk cId="1586665340" sldId="277"/>
        </pc:sldMkLst>
      </pc:sldChg>
      <pc:sldChg chg="del">
        <pc:chgData name="Gerjan de Ruiter" userId="5d7c516b-9dcd-41a8-99d3-54425d29895b" providerId="ADAL" clId="{43B9AA79-8D77-46BF-A99D-3A08035BD56C}" dt="2021-11-04T08:54:36.235" v="1116" actId="47"/>
        <pc:sldMkLst>
          <pc:docMk/>
          <pc:sldMk cId="2015782629" sldId="278"/>
        </pc:sldMkLst>
      </pc:sldChg>
      <pc:sldChg chg="modSp mod ord">
        <pc:chgData name="Gerjan de Ruiter" userId="5d7c516b-9dcd-41a8-99d3-54425d29895b" providerId="ADAL" clId="{43B9AA79-8D77-46BF-A99D-3A08035BD56C}" dt="2021-11-04T08:56:52.961" v="1127" actId="20577"/>
        <pc:sldMkLst>
          <pc:docMk/>
          <pc:sldMk cId="4098799975" sldId="280"/>
        </pc:sldMkLst>
        <pc:spChg chg="mod">
          <ac:chgData name="Gerjan de Ruiter" userId="5d7c516b-9dcd-41a8-99d3-54425d29895b" providerId="ADAL" clId="{43B9AA79-8D77-46BF-A99D-3A08035BD56C}" dt="2021-11-04T08:56:52.961" v="1127" actId="20577"/>
          <ac:spMkLst>
            <pc:docMk/>
            <pc:sldMk cId="4098799975" sldId="280"/>
            <ac:spMk id="2" creationId="{1C9A46AE-CBC7-4AFA-B735-104CF813871F}"/>
          </ac:spMkLst>
        </pc:spChg>
      </pc:sldChg>
      <pc:sldChg chg="modSp add del mod modAnim">
        <pc:chgData name="Gerjan de Ruiter" userId="5d7c516b-9dcd-41a8-99d3-54425d29895b" providerId="ADAL" clId="{43B9AA79-8D77-46BF-A99D-3A08035BD56C}" dt="2021-11-04T08:54:27.255" v="1111" actId="47"/>
        <pc:sldMkLst>
          <pc:docMk/>
          <pc:sldMk cId="487613896" sldId="282"/>
        </pc:sldMkLst>
        <pc:spChg chg="mod">
          <ac:chgData name="Gerjan de Ruiter" userId="5d7c516b-9dcd-41a8-99d3-54425d29895b" providerId="ADAL" clId="{43B9AA79-8D77-46BF-A99D-3A08035BD56C}" dt="2021-11-04T08:26:14.732" v="669" actId="27636"/>
          <ac:spMkLst>
            <pc:docMk/>
            <pc:sldMk cId="487613896" sldId="282"/>
            <ac:spMk id="3" creationId="{B8143420-DB54-4D6E-B639-252390DA97EB}"/>
          </ac:spMkLst>
        </pc:spChg>
      </pc:sldChg>
      <pc:sldChg chg="del">
        <pc:chgData name="Gerjan de Ruiter" userId="5d7c516b-9dcd-41a8-99d3-54425d29895b" providerId="ADAL" clId="{43B9AA79-8D77-46BF-A99D-3A08035BD56C}" dt="2021-11-04T08:54:35.133" v="1115" actId="47"/>
        <pc:sldMkLst>
          <pc:docMk/>
          <pc:sldMk cId="3688902407" sldId="283"/>
        </pc:sldMkLst>
      </pc:sldChg>
      <pc:sldChg chg="del">
        <pc:chgData name="Gerjan de Ruiter" userId="5d7c516b-9dcd-41a8-99d3-54425d29895b" providerId="ADAL" clId="{43B9AA79-8D77-46BF-A99D-3A08035BD56C}" dt="2021-11-04T08:56:37.292" v="1122" actId="47"/>
        <pc:sldMkLst>
          <pc:docMk/>
          <pc:sldMk cId="3619884605" sldId="284"/>
        </pc:sldMkLst>
      </pc:sldChg>
      <pc:sldChg chg="modSp ord">
        <pc:chgData name="Gerjan de Ruiter" userId="5d7c516b-9dcd-41a8-99d3-54425d29895b" providerId="ADAL" clId="{43B9AA79-8D77-46BF-A99D-3A08035BD56C}" dt="2021-11-04T08:55:07.887" v="1120"/>
        <pc:sldMkLst>
          <pc:docMk/>
          <pc:sldMk cId="1477734122" sldId="285"/>
        </pc:sldMkLst>
        <pc:picChg chg="mod">
          <ac:chgData name="Gerjan de Ruiter" userId="5d7c516b-9dcd-41a8-99d3-54425d29895b" providerId="ADAL" clId="{43B9AA79-8D77-46BF-A99D-3A08035BD56C}" dt="2021-11-04T08:54:59.951" v="1118" actId="18131"/>
          <ac:picMkLst>
            <pc:docMk/>
            <pc:sldMk cId="1477734122" sldId="285"/>
            <ac:picMk id="3" creationId="{B5D75718-C246-40A8-8D35-FAC3EEA65C5D}"/>
          </ac:picMkLst>
        </pc:picChg>
      </pc:sldChg>
      <pc:sldChg chg="del">
        <pc:chgData name="Gerjan de Ruiter" userId="5d7c516b-9dcd-41a8-99d3-54425d29895b" providerId="ADAL" clId="{43B9AA79-8D77-46BF-A99D-3A08035BD56C}" dt="2021-11-04T08:56:34.083" v="1121" actId="47"/>
        <pc:sldMkLst>
          <pc:docMk/>
          <pc:sldMk cId="215108021" sldId="286"/>
        </pc:sldMkLst>
      </pc:sldChg>
      <pc:sldChg chg="del">
        <pc:chgData name="Gerjan de Ruiter" userId="5d7c516b-9dcd-41a8-99d3-54425d29895b" providerId="ADAL" clId="{43B9AA79-8D77-46BF-A99D-3A08035BD56C}" dt="2021-11-04T08:57:05.367" v="1131" actId="47"/>
        <pc:sldMkLst>
          <pc:docMk/>
          <pc:sldMk cId="3394049902" sldId="287"/>
        </pc:sldMkLst>
      </pc:sldChg>
      <pc:sldChg chg="del">
        <pc:chgData name="Gerjan de Ruiter" userId="5d7c516b-9dcd-41a8-99d3-54425d29895b" providerId="ADAL" clId="{43B9AA79-8D77-46BF-A99D-3A08035BD56C}" dt="2021-11-04T08:57:07.380" v="1132" actId="47"/>
        <pc:sldMkLst>
          <pc:docMk/>
          <pc:sldMk cId="573179160" sldId="288"/>
        </pc:sldMkLst>
      </pc:sldChg>
      <pc:sldChg chg="del">
        <pc:chgData name="Gerjan de Ruiter" userId="5d7c516b-9dcd-41a8-99d3-54425d29895b" providerId="ADAL" clId="{43B9AA79-8D77-46BF-A99D-3A08035BD56C}" dt="2021-11-04T08:57:09.224" v="1133" actId="47"/>
        <pc:sldMkLst>
          <pc:docMk/>
          <pc:sldMk cId="1951296061" sldId="289"/>
        </pc:sldMkLst>
      </pc:sldChg>
      <pc:sldChg chg="addSp delSp modSp new mod modClrScheme chgLayout">
        <pc:chgData name="Gerjan de Ruiter" userId="5d7c516b-9dcd-41a8-99d3-54425d29895b" providerId="ADAL" clId="{43B9AA79-8D77-46BF-A99D-3A08035BD56C}" dt="2021-11-04T08:39:11.032" v="1107" actId="404"/>
        <pc:sldMkLst>
          <pc:docMk/>
          <pc:sldMk cId="4065654985" sldId="293"/>
        </pc:sldMkLst>
        <pc:spChg chg="del mod ord">
          <ac:chgData name="Gerjan de Ruiter" userId="5d7c516b-9dcd-41a8-99d3-54425d29895b" providerId="ADAL" clId="{43B9AA79-8D77-46BF-A99D-3A08035BD56C}" dt="2021-11-04T08:26:30.109" v="671" actId="700"/>
          <ac:spMkLst>
            <pc:docMk/>
            <pc:sldMk cId="4065654985" sldId="293"/>
            <ac:spMk id="2" creationId="{B381F271-BCE5-45E2-9FD1-1AF429244B77}"/>
          </ac:spMkLst>
        </pc:spChg>
        <pc:spChg chg="del mod ord">
          <ac:chgData name="Gerjan de Ruiter" userId="5d7c516b-9dcd-41a8-99d3-54425d29895b" providerId="ADAL" clId="{43B9AA79-8D77-46BF-A99D-3A08035BD56C}" dt="2021-11-04T08:26:30.109" v="671" actId="700"/>
          <ac:spMkLst>
            <pc:docMk/>
            <pc:sldMk cId="4065654985" sldId="293"/>
            <ac:spMk id="3" creationId="{E1D3A646-001F-4092-9768-55C360A5D216}"/>
          </ac:spMkLst>
        </pc:spChg>
        <pc:spChg chg="del mod ord">
          <ac:chgData name="Gerjan de Ruiter" userId="5d7c516b-9dcd-41a8-99d3-54425d29895b" providerId="ADAL" clId="{43B9AA79-8D77-46BF-A99D-3A08035BD56C}" dt="2021-11-04T08:26:30.109" v="671" actId="700"/>
          <ac:spMkLst>
            <pc:docMk/>
            <pc:sldMk cId="4065654985" sldId="293"/>
            <ac:spMk id="4" creationId="{04ED0E00-41A3-4F39-9F57-C87B78D30F99}"/>
          </ac:spMkLst>
        </pc:spChg>
        <pc:spChg chg="del mod ord">
          <ac:chgData name="Gerjan de Ruiter" userId="5d7c516b-9dcd-41a8-99d3-54425d29895b" providerId="ADAL" clId="{43B9AA79-8D77-46BF-A99D-3A08035BD56C}" dt="2021-11-04T08:26:30.109" v="671" actId="700"/>
          <ac:spMkLst>
            <pc:docMk/>
            <pc:sldMk cId="4065654985" sldId="293"/>
            <ac:spMk id="5" creationId="{C7ACFB07-2160-4E43-8296-86CB640A3DCE}"/>
          </ac:spMkLst>
        </pc:spChg>
        <pc:spChg chg="add mod ord">
          <ac:chgData name="Gerjan de Ruiter" userId="5d7c516b-9dcd-41a8-99d3-54425d29895b" providerId="ADAL" clId="{43B9AA79-8D77-46BF-A99D-3A08035BD56C}" dt="2021-11-04T08:26:38.148" v="694" actId="20577"/>
          <ac:spMkLst>
            <pc:docMk/>
            <pc:sldMk cId="4065654985" sldId="293"/>
            <ac:spMk id="6" creationId="{74009270-8BE1-4385-9DC9-04DD26005A36}"/>
          </ac:spMkLst>
        </pc:spChg>
        <pc:spChg chg="add mod ord">
          <ac:chgData name="Gerjan de Ruiter" userId="5d7c516b-9dcd-41a8-99d3-54425d29895b" providerId="ADAL" clId="{43B9AA79-8D77-46BF-A99D-3A08035BD56C}" dt="2021-11-04T08:38:34.519" v="1092" actId="114"/>
          <ac:spMkLst>
            <pc:docMk/>
            <pc:sldMk cId="4065654985" sldId="293"/>
            <ac:spMk id="7" creationId="{84E73E6F-711B-472C-BC81-4D856E5B8B44}"/>
          </ac:spMkLst>
        </pc:spChg>
        <pc:spChg chg="add del mod ord">
          <ac:chgData name="Gerjan de Ruiter" userId="5d7c516b-9dcd-41a8-99d3-54425d29895b" providerId="ADAL" clId="{43B9AA79-8D77-46BF-A99D-3A08035BD56C}" dt="2021-11-04T08:34:42.821" v="848" actId="478"/>
          <ac:spMkLst>
            <pc:docMk/>
            <pc:sldMk cId="4065654985" sldId="293"/>
            <ac:spMk id="8" creationId="{77D50B4B-2869-4F58-A27C-687D3E0EEAF3}"/>
          </ac:spMkLst>
        </pc:spChg>
        <pc:spChg chg="add del mod ord">
          <ac:chgData name="Gerjan de Ruiter" userId="5d7c516b-9dcd-41a8-99d3-54425d29895b" providerId="ADAL" clId="{43B9AA79-8D77-46BF-A99D-3A08035BD56C}" dt="2021-11-04T08:34:43.491" v="849" actId="478"/>
          <ac:spMkLst>
            <pc:docMk/>
            <pc:sldMk cId="4065654985" sldId="293"/>
            <ac:spMk id="9" creationId="{0B020150-FD73-4A3C-BD27-B75289A81F17}"/>
          </ac:spMkLst>
        </pc:spChg>
        <pc:spChg chg="add del mod">
          <ac:chgData name="Gerjan de Ruiter" userId="5d7c516b-9dcd-41a8-99d3-54425d29895b" providerId="ADAL" clId="{43B9AA79-8D77-46BF-A99D-3A08035BD56C}" dt="2021-11-04T08:35:11.306" v="858" actId="478"/>
          <ac:spMkLst>
            <pc:docMk/>
            <pc:sldMk cId="4065654985" sldId="293"/>
            <ac:spMk id="11" creationId="{C4C34191-DC25-41EE-A84C-CA3EB4C5564C}"/>
          </ac:spMkLst>
        </pc:spChg>
        <pc:spChg chg="add mod">
          <ac:chgData name="Gerjan de Ruiter" userId="5d7c516b-9dcd-41a8-99d3-54425d29895b" providerId="ADAL" clId="{43B9AA79-8D77-46BF-A99D-3A08035BD56C}" dt="2021-11-04T08:39:11.032" v="1107" actId="404"/>
          <ac:spMkLst>
            <pc:docMk/>
            <pc:sldMk cId="4065654985" sldId="293"/>
            <ac:spMk id="12" creationId="{8C994CB3-8EE4-4731-9841-B2B4288B34D4}"/>
          </ac:spMkLst>
        </pc:spChg>
      </pc:sldChg>
    </pc:docChg>
  </pc:docChgLst>
  <pc:docChgLst>
    <pc:chgData name="Gerjan de Ruiter" userId="5d7c516b-9dcd-41a8-99d3-54425d29895b" providerId="ADAL" clId="{5F4C6C55-B07D-4147-AAEF-958515C50609}"/>
    <pc:docChg chg="undo custSel addSld delSld modSld sldOrd">
      <pc:chgData name="Gerjan de Ruiter" userId="5d7c516b-9dcd-41a8-99d3-54425d29895b" providerId="ADAL" clId="{5F4C6C55-B07D-4147-AAEF-958515C50609}" dt="2021-09-23T13:08:09.815" v="5882" actId="1036"/>
      <pc:docMkLst>
        <pc:docMk/>
      </pc:docMkLst>
      <pc:sldChg chg="modSp mod">
        <pc:chgData name="Gerjan de Ruiter" userId="5d7c516b-9dcd-41a8-99d3-54425d29895b" providerId="ADAL" clId="{5F4C6C55-B07D-4147-AAEF-958515C50609}" dt="2021-09-22T12:56:44.226" v="22" actId="20577"/>
        <pc:sldMkLst>
          <pc:docMk/>
          <pc:sldMk cId="200866383" sldId="256"/>
        </pc:sldMkLst>
        <pc:spChg chg="mod">
          <ac:chgData name="Gerjan de Ruiter" userId="5d7c516b-9dcd-41a8-99d3-54425d29895b" providerId="ADAL" clId="{5F4C6C55-B07D-4147-AAEF-958515C50609}" dt="2021-09-22T12:56:44.226" v="22" actId="20577"/>
          <ac:spMkLst>
            <pc:docMk/>
            <pc:sldMk cId="200866383" sldId="256"/>
            <ac:spMk id="5" creationId="{538B7CFB-4F26-45F6-ABA0-08102D02EE93}"/>
          </ac:spMkLst>
        </pc:spChg>
      </pc:sldChg>
      <pc:sldChg chg="modSp mod ord">
        <pc:chgData name="Gerjan de Ruiter" userId="5d7c516b-9dcd-41a8-99d3-54425d29895b" providerId="ADAL" clId="{5F4C6C55-B07D-4147-AAEF-958515C50609}" dt="2021-09-22T13:27:47.099" v="902" actId="20577"/>
        <pc:sldMkLst>
          <pc:docMk/>
          <pc:sldMk cId="4095784694" sldId="257"/>
        </pc:sldMkLst>
        <pc:spChg chg="mod">
          <ac:chgData name="Gerjan de Ruiter" userId="5d7c516b-9dcd-41a8-99d3-54425d29895b" providerId="ADAL" clId="{5F4C6C55-B07D-4147-AAEF-958515C50609}" dt="2021-09-22T13:27:47.099" v="902" actId="20577"/>
          <ac:spMkLst>
            <pc:docMk/>
            <pc:sldMk cId="4095784694" sldId="257"/>
            <ac:spMk id="7" creationId="{0E5CB83B-4C45-4CEC-8902-166BADEC3923}"/>
          </ac:spMkLst>
        </pc:spChg>
      </pc:sldChg>
      <pc:sldChg chg="del">
        <pc:chgData name="Gerjan de Ruiter" userId="5d7c516b-9dcd-41a8-99d3-54425d29895b" providerId="ADAL" clId="{5F4C6C55-B07D-4147-AAEF-958515C50609}" dt="2021-09-22T12:58:19.694" v="42" actId="47"/>
        <pc:sldMkLst>
          <pc:docMk/>
          <pc:sldMk cId="1811565362" sldId="258"/>
        </pc:sldMkLst>
      </pc:sldChg>
      <pc:sldChg chg="modSp add del mod ord">
        <pc:chgData name="Gerjan de Ruiter" userId="5d7c516b-9dcd-41a8-99d3-54425d29895b" providerId="ADAL" clId="{5F4C6C55-B07D-4147-AAEF-958515C50609}" dt="2021-09-23T07:10:17.758" v="952" actId="20577"/>
        <pc:sldMkLst>
          <pc:docMk/>
          <pc:sldMk cId="3784983294" sldId="259"/>
        </pc:sldMkLst>
        <pc:spChg chg="mod">
          <ac:chgData name="Gerjan de Ruiter" userId="5d7c516b-9dcd-41a8-99d3-54425d29895b" providerId="ADAL" clId="{5F4C6C55-B07D-4147-AAEF-958515C50609}" dt="2021-09-22T13:26:17.490" v="826" actId="20577"/>
          <ac:spMkLst>
            <pc:docMk/>
            <pc:sldMk cId="3784983294" sldId="259"/>
            <ac:spMk id="2" creationId="{1BD2A9B3-2A21-40CC-84EA-6B78B2FD1444}"/>
          </ac:spMkLst>
        </pc:spChg>
        <pc:spChg chg="mod">
          <ac:chgData name="Gerjan de Ruiter" userId="5d7c516b-9dcd-41a8-99d3-54425d29895b" providerId="ADAL" clId="{5F4C6C55-B07D-4147-AAEF-958515C50609}" dt="2021-09-23T07:10:17.758" v="952" actId="20577"/>
          <ac:spMkLst>
            <pc:docMk/>
            <pc:sldMk cId="3784983294" sldId="259"/>
            <ac:spMk id="3" creationId="{A483C98A-770E-45DA-904F-1CA2C1F1E15F}"/>
          </ac:spMkLst>
        </pc:spChg>
      </pc:sldChg>
      <pc:sldChg chg="del">
        <pc:chgData name="Gerjan de Ruiter" userId="5d7c516b-9dcd-41a8-99d3-54425d29895b" providerId="ADAL" clId="{5F4C6C55-B07D-4147-AAEF-958515C50609}" dt="2021-09-22T12:58:17.392" v="41" actId="47"/>
        <pc:sldMkLst>
          <pc:docMk/>
          <pc:sldMk cId="2694878372" sldId="260"/>
        </pc:sldMkLst>
      </pc:sldChg>
      <pc:sldChg chg="del">
        <pc:chgData name="Gerjan de Ruiter" userId="5d7c516b-9dcd-41a8-99d3-54425d29895b" providerId="ADAL" clId="{5F4C6C55-B07D-4147-AAEF-958515C50609}" dt="2021-09-22T12:58:21.814" v="43" actId="47"/>
        <pc:sldMkLst>
          <pc:docMk/>
          <pc:sldMk cId="1053065044" sldId="261"/>
        </pc:sldMkLst>
      </pc:sldChg>
      <pc:sldChg chg="addSp delSp modSp add mod ord">
        <pc:chgData name="Gerjan de Ruiter" userId="5d7c516b-9dcd-41a8-99d3-54425d29895b" providerId="ADAL" clId="{5F4C6C55-B07D-4147-AAEF-958515C50609}" dt="2021-09-23T07:39:06.414" v="1077" actId="1076"/>
        <pc:sldMkLst>
          <pc:docMk/>
          <pc:sldMk cId="4153102314" sldId="262"/>
        </pc:sldMkLst>
        <pc:spChg chg="add del mod">
          <ac:chgData name="Gerjan de Ruiter" userId="5d7c516b-9dcd-41a8-99d3-54425d29895b" providerId="ADAL" clId="{5F4C6C55-B07D-4147-AAEF-958515C50609}" dt="2021-09-22T12:59:01.569" v="108"/>
          <ac:spMkLst>
            <pc:docMk/>
            <pc:sldMk cId="4153102314" sldId="262"/>
            <ac:spMk id="3" creationId="{3B25226D-0D35-4082-8488-1A81289403AC}"/>
          </ac:spMkLst>
        </pc:spChg>
        <pc:spChg chg="mod">
          <ac:chgData name="Gerjan de Ruiter" userId="5d7c516b-9dcd-41a8-99d3-54425d29895b" providerId="ADAL" clId="{5F4C6C55-B07D-4147-AAEF-958515C50609}" dt="2021-09-22T13:26:22.105" v="834" actId="20577"/>
          <ac:spMkLst>
            <pc:docMk/>
            <pc:sldMk cId="4153102314" sldId="262"/>
            <ac:spMk id="6" creationId="{EE08209F-5900-4FA8-8686-A949224C30E6}"/>
          </ac:spMkLst>
        </pc:spChg>
        <pc:spChg chg="mod">
          <ac:chgData name="Gerjan de Ruiter" userId="5d7c516b-9dcd-41a8-99d3-54425d29895b" providerId="ADAL" clId="{5F4C6C55-B07D-4147-AAEF-958515C50609}" dt="2021-09-22T13:02:48.809" v="460" actId="20577"/>
          <ac:spMkLst>
            <pc:docMk/>
            <pc:sldMk cId="4153102314" sldId="262"/>
            <ac:spMk id="7" creationId="{26FCDCC9-2F64-4B17-BC15-B45517B91693}"/>
          </ac:spMkLst>
        </pc:spChg>
        <pc:spChg chg="mod">
          <ac:chgData name="Gerjan de Ruiter" userId="5d7c516b-9dcd-41a8-99d3-54425d29895b" providerId="ADAL" clId="{5F4C6C55-B07D-4147-AAEF-958515C50609}" dt="2021-09-22T13:00:08.171" v="352" actId="20577"/>
          <ac:spMkLst>
            <pc:docMk/>
            <pc:sldMk cId="4153102314" sldId="262"/>
            <ac:spMk id="9" creationId="{86A73148-4232-4C77-B6A7-0A5759E7324F}"/>
          </ac:spMkLst>
        </pc:spChg>
        <pc:picChg chg="add mod">
          <ac:chgData name="Gerjan de Ruiter" userId="5d7c516b-9dcd-41a8-99d3-54425d29895b" providerId="ADAL" clId="{5F4C6C55-B07D-4147-AAEF-958515C50609}" dt="2021-09-22T13:02:53.520" v="461" actId="1076"/>
          <ac:picMkLst>
            <pc:docMk/>
            <pc:sldMk cId="4153102314" sldId="262"/>
            <ac:picMk id="8" creationId="{E836E2E8-73F9-4D3C-9221-E03C129CD7BC}"/>
          </ac:picMkLst>
        </pc:picChg>
        <pc:picChg chg="add mod">
          <ac:chgData name="Gerjan de Ruiter" userId="5d7c516b-9dcd-41a8-99d3-54425d29895b" providerId="ADAL" clId="{5F4C6C55-B07D-4147-AAEF-958515C50609}" dt="2021-09-22T13:00:14.579" v="354" actId="1076"/>
          <ac:picMkLst>
            <pc:docMk/>
            <pc:sldMk cId="4153102314" sldId="262"/>
            <ac:picMk id="10" creationId="{6A7D2798-858E-4705-A696-AB199F05E6BC}"/>
          </ac:picMkLst>
        </pc:picChg>
        <pc:picChg chg="add mod">
          <ac:chgData name="Gerjan de Ruiter" userId="5d7c516b-9dcd-41a8-99d3-54425d29895b" providerId="ADAL" clId="{5F4C6C55-B07D-4147-AAEF-958515C50609}" dt="2021-09-23T07:39:06.414" v="1077" actId="1076"/>
          <ac:picMkLst>
            <pc:docMk/>
            <pc:sldMk cId="4153102314" sldId="262"/>
            <ac:picMk id="11" creationId="{AB237032-30B7-4875-ADA5-680514CD4762}"/>
          </ac:picMkLst>
        </pc:picChg>
        <pc:picChg chg="del">
          <ac:chgData name="Gerjan de Ruiter" userId="5d7c516b-9dcd-41a8-99d3-54425d29895b" providerId="ADAL" clId="{5F4C6C55-B07D-4147-AAEF-958515C50609}" dt="2021-09-22T12:57:11.635" v="33" actId="478"/>
          <ac:picMkLst>
            <pc:docMk/>
            <pc:sldMk cId="4153102314" sldId="262"/>
            <ac:picMk id="12" creationId="{2884EB91-C881-472A-BF74-8B8506196B9E}"/>
          </ac:picMkLst>
        </pc:picChg>
      </pc:sldChg>
      <pc:sldChg chg="addSp delSp modSp new mod modClrScheme modAnim chgLayout">
        <pc:chgData name="Gerjan de Ruiter" userId="5d7c516b-9dcd-41a8-99d3-54425d29895b" providerId="ADAL" clId="{5F4C6C55-B07D-4147-AAEF-958515C50609}" dt="2021-09-22T13:22:26.501" v="561" actId="1076"/>
        <pc:sldMkLst>
          <pc:docMk/>
          <pc:sldMk cId="1270780476" sldId="263"/>
        </pc:sldMkLst>
        <pc:spChg chg="del mod ord">
          <ac:chgData name="Gerjan de Ruiter" userId="5d7c516b-9dcd-41a8-99d3-54425d29895b" providerId="ADAL" clId="{5F4C6C55-B07D-4147-AAEF-958515C50609}" dt="2021-09-22T13:03:09.752" v="463" actId="700"/>
          <ac:spMkLst>
            <pc:docMk/>
            <pc:sldMk cId="1270780476" sldId="263"/>
            <ac:spMk id="2" creationId="{520B1055-6995-4980-9643-C6557DB2C513}"/>
          </ac:spMkLst>
        </pc:spChg>
        <pc:spChg chg="del">
          <ac:chgData name="Gerjan de Ruiter" userId="5d7c516b-9dcd-41a8-99d3-54425d29895b" providerId="ADAL" clId="{5F4C6C55-B07D-4147-AAEF-958515C50609}" dt="2021-09-22T13:03:09.752" v="463" actId="700"/>
          <ac:spMkLst>
            <pc:docMk/>
            <pc:sldMk cId="1270780476" sldId="263"/>
            <ac:spMk id="3" creationId="{1975B815-E65B-42A7-9243-3CAF1D5F4D51}"/>
          </ac:spMkLst>
        </pc:spChg>
        <pc:spChg chg="del">
          <ac:chgData name="Gerjan de Ruiter" userId="5d7c516b-9dcd-41a8-99d3-54425d29895b" providerId="ADAL" clId="{5F4C6C55-B07D-4147-AAEF-958515C50609}" dt="2021-09-22T13:03:09.752" v="463" actId="700"/>
          <ac:spMkLst>
            <pc:docMk/>
            <pc:sldMk cId="1270780476" sldId="263"/>
            <ac:spMk id="4" creationId="{490C172F-DCF0-46A0-87CE-ABCA7D1403C6}"/>
          </ac:spMkLst>
        </pc:spChg>
        <pc:spChg chg="del">
          <ac:chgData name="Gerjan de Ruiter" userId="5d7c516b-9dcd-41a8-99d3-54425d29895b" providerId="ADAL" clId="{5F4C6C55-B07D-4147-AAEF-958515C50609}" dt="2021-09-22T13:03:09.752" v="463" actId="700"/>
          <ac:spMkLst>
            <pc:docMk/>
            <pc:sldMk cId="1270780476" sldId="263"/>
            <ac:spMk id="5" creationId="{B7E35ABF-6A0F-4269-BA8D-F296D1BDF0A3}"/>
          </ac:spMkLst>
        </pc:spChg>
        <pc:spChg chg="add mod ord">
          <ac:chgData name="Gerjan de Ruiter" userId="5d7c516b-9dcd-41a8-99d3-54425d29895b" providerId="ADAL" clId="{5F4C6C55-B07D-4147-AAEF-958515C50609}" dt="2021-09-22T13:03:19.536" v="482" actId="20577"/>
          <ac:spMkLst>
            <pc:docMk/>
            <pc:sldMk cId="1270780476" sldId="263"/>
            <ac:spMk id="6" creationId="{500F36F4-69CB-471E-8051-DC19A40B78C6}"/>
          </ac:spMkLst>
        </pc:spChg>
        <pc:spChg chg="add del">
          <ac:chgData name="Gerjan de Ruiter" userId="5d7c516b-9dcd-41a8-99d3-54425d29895b" providerId="ADAL" clId="{5F4C6C55-B07D-4147-AAEF-958515C50609}" dt="2021-09-22T13:21:52.941" v="556"/>
          <ac:spMkLst>
            <pc:docMk/>
            <pc:sldMk cId="1270780476" sldId="263"/>
            <ac:spMk id="9" creationId="{20FFA04C-1C77-4518-B3EA-AD9EB555C3E7}"/>
          </ac:spMkLst>
        </pc:spChg>
        <pc:picChg chg="add mod">
          <ac:chgData name="Gerjan de Ruiter" userId="5d7c516b-9dcd-41a8-99d3-54425d29895b" providerId="ADAL" clId="{5F4C6C55-B07D-4147-AAEF-958515C50609}" dt="2021-09-22T13:06:17.399" v="496" actId="14100"/>
          <ac:picMkLst>
            <pc:docMk/>
            <pc:sldMk cId="1270780476" sldId="263"/>
            <ac:picMk id="1026" creationId="{CE6BCAE4-4406-4B1E-846A-E9CB0FD9A460}"/>
          </ac:picMkLst>
        </pc:picChg>
        <pc:picChg chg="add mod">
          <ac:chgData name="Gerjan de Ruiter" userId="5d7c516b-9dcd-41a8-99d3-54425d29895b" providerId="ADAL" clId="{5F4C6C55-B07D-4147-AAEF-958515C50609}" dt="2021-09-22T13:06:11.360" v="494" actId="1076"/>
          <ac:picMkLst>
            <pc:docMk/>
            <pc:sldMk cId="1270780476" sldId="263"/>
            <ac:picMk id="1028" creationId="{6E2B7DB4-1A40-441A-9339-E65D1433E048}"/>
          </ac:picMkLst>
        </pc:picChg>
        <pc:picChg chg="add mod">
          <ac:chgData name="Gerjan de Ruiter" userId="5d7c516b-9dcd-41a8-99d3-54425d29895b" providerId="ADAL" clId="{5F4C6C55-B07D-4147-AAEF-958515C50609}" dt="2021-09-22T13:22:26.501" v="561" actId="1076"/>
          <ac:picMkLst>
            <pc:docMk/>
            <pc:sldMk cId="1270780476" sldId="263"/>
            <ac:picMk id="1032" creationId="{ADCE089F-4D53-462E-8A90-74651C287BC9}"/>
          </ac:picMkLst>
        </pc:picChg>
        <pc:cxnChg chg="add mod">
          <ac:chgData name="Gerjan de Ruiter" userId="5d7c516b-9dcd-41a8-99d3-54425d29895b" providerId="ADAL" clId="{5F4C6C55-B07D-4147-AAEF-958515C50609}" dt="2021-09-22T13:18:39.991" v="510" actId="1582"/>
          <ac:cxnSpMkLst>
            <pc:docMk/>
            <pc:sldMk cId="1270780476" sldId="263"/>
            <ac:cxnSpMk id="8" creationId="{5CDD30A5-8911-49B0-BE23-9F8751665900}"/>
          </ac:cxnSpMkLst>
        </pc:cxnChg>
      </pc:sldChg>
      <pc:sldChg chg="addSp delSp modSp new mod">
        <pc:chgData name="Gerjan de Ruiter" userId="5d7c516b-9dcd-41a8-99d3-54425d29895b" providerId="ADAL" clId="{5F4C6C55-B07D-4147-AAEF-958515C50609}" dt="2021-09-23T07:38:59.738" v="1075" actId="1076"/>
        <pc:sldMkLst>
          <pc:docMk/>
          <pc:sldMk cId="2448462619" sldId="264"/>
        </pc:sldMkLst>
        <pc:spChg chg="del">
          <ac:chgData name="Gerjan de Ruiter" userId="5d7c516b-9dcd-41a8-99d3-54425d29895b" providerId="ADAL" clId="{5F4C6C55-B07D-4147-AAEF-958515C50609}" dt="2021-09-22T13:17:54.268" v="501" actId="478"/>
          <ac:spMkLst>
            <pc:docMk/>
            <pc:sldMk cId="2448462619" sldId="264"/>
            <ac:spMk id="2" creationId="{2D398611-B3BA-4FA2-8772-F6CE5F04510B}"/>
          </ac:spMkLst>
        </pc:spChg>
        <pc:picChg chg="add mod">
          <ac:chgData name="Gerjan de Ruiter" userId="5d7c516b-9dcd-41a8-99d3-54425d29895b" providerId="ADAL" clId="{5F4C6C55-B07D-4147-AAEF-958515C50609}" dt="2021-09-23T07:38:59.738" v="1075" actId="1076"/>
          <ac:picMkLst>
            <pc:docMk/>
            <pc:sldMk cId="2448462619" sldId="264"/>
            <ac:picMk id="3" creationId="{3D9CD711-6272-43D6-B16A-5754521D121F}"/>
          </ac:picMkLst>
        </pc:picChg>
        <pc:picChg chg="add mod">
          <ac:chgData name="Gerjan de Ruiter" userId="5d7c516b-9dcd-41a8-99d3-54425d29895b" providerId="ADAL" clId="{5F4C6C55-B07D-4147-AAEF-958515C50609}" dt="2021-09-22T13:23:01.525" v="564"/>
          <ac:picMkLst>
            <pc:docMk/>
            <pc:sldMk cId="2448462619" sldId="264"/>
            <ac:picMk id="2050" creationId="{79CBAFAE-F47B-47F0-A19D-F01FA67CB7DA}"/>
          </ac:picMkLst>
        </pc:picChg>
      </pc:sldChg>
      <pc:sldChg chg="addSp delSp modSp new mod modClrScheme modAnim chgLayout">
        <pc:chgData name="Gerjan de Ruiter" userId="5d7c516b-9dcd-41a8-99d3-54425d29895b" providerId="ADAL" clId="{5F4C6C55-B07D-4147-AAEF-958515C50609}" dt="2021-09-23T07:44:53.959" v="1158" actId="1076"/>
        <pc:sldMkLst>
          <pc:docMk/>
          <pc:sldMk cId="3979304943" sldId="265"/>
        </pc:sldMkLst>
        <pc:spChg chg="del">
          <ac:chgData name="Gerjan de Ruiter" userId="5d7c516b-9dcd-41a8-99d3-54425d29895b" providerId="ADAL" clId="{5F4C6C55-B07D-4147-AAEF-958515C50609}" dt="2021-09-22T13:21:11.611" v="516" actId="26606"/>
          <ac:spMkLst>
            <pc:docMk/>
            <pc:sldMk cId="3979304943" sldId="265"/>
            <ac:spMk id="2" creationId="{B134F519-9E56-450D-B369-A6F759F7D17E}"/>
          </ac:spMkLst>
        </pc:spChg>
        <pc:spChg chg="add mod">
          <ac:chgData name="Gerjan de Ruiter" userId="5d7c516b-9dcd-41a8-99d3-54425d29895b" providerId="ADAL" clId="{5F4C6C55-B07D-4147-AAEF-958515C50609}" dt="2021-09-23T07:44:29.775" v="1156" actId="1076"/>
          <ac:spMkLst>
            <pc:docMk/>
            <pc:sldMk cId="3979304943" sldId="265"/>
            <ac:spMk id="71" creationId="{A4F3D27A-F106-4DBE-8F37-5535BE4AEDD9}"/>
          </ac:spMkLst>
        </pc:spChg>
        <pc:spChg chg="add mod">
          <ac:chgData name="Gerjan de Ruiter" userId="5d7c516b-9dcd-41a8-99d3-54425d29895b" providerId="ADAL" clId="{5F4C6C55-B07D-4147-AAEF-958515C50609}" dt="2021-09-22T13:33:09.716" v="940" actId="790"/>
          <ac:spMkLst>
            <pc:docMk/>
            <pc:sldMk cId="3979304943" sldId="265"/>
            <ac:spMk id="73" creationId="{BDC4D13D-ABC1-4D40-ABE1-251B37588F95}"/>
          </ac:spMkLst>
        </pc:spChg>
        <pc:spChg chg="add mod">
          <ac:chgData name="Gerjan de Ruiter" userId="5d7c516b-9dcd-41a8-99d3-54425d29895b" providerId="ADAL" clId="{5F4C6C55-B07D-4147-AAEF-958515C50609}" dt="2021-09-22T13:21:11.611" v="516" actId="26606"/>
          <ac:spMkLst>
            <pc:docMk/>
            <pc:sldMk cId="3979304943" sldId="265"/>
            <ac:spMk id="75" creationId="{C630CBAC-B806-489F-964D-A15B3AF4A91A}"/>
          </ac:spMkLst>
        </pc:spChg>
        <pc:picChg chg="add mod">
          <ac:chgData name="Gerjan de Ruiter" userId="5d7c516b-9dcd-41a8-99d3-54425d29895b" providerId="ADAL" clId="{5F4C6C55-B07D-4147-AAEF-958515C50609}" dt="2021-09-22T13:21:11.611" v="516" actId="26606"/>
          <ac:picMkLst>
            <pc:docMk/>
            <pc:sldMk cId="3979304943" sldId="265"/>
            <ac:picMk id="3074" creationId="{ED0C5A4A-FA9D-43C8-BBD3-5DAA369724B5}"/>
          </ac:picMkLst>
        </pc:picChg>
        <pc:picChg chg="add mod">
          <ac:chgData name="Gerjan de Ruiter" userId="5d7c516b-9dcd-41a8-99d3-54425d29895b" providerId="ADAL" clId="{5F4C6C55-B07D-4147-AAEF-958515C50609}" dt="2021-09-23T07:44:53.959" v="1158" actId="1076"/>
          <ac:picMkLst>
            <pc:docMk/>
            <pc:sldMk cId="3979304943" sldId="265"/>
            <ac:picMk id="3076" creationId="{3E52C407-AD3B-4F22-AC48-A8FC5BBAEA7C}"/>
          </ac:picMkLst>
        </pc:picChg>
      </pc:sldChg>
      <pc:sldChg chg="addSp delSp modSp new mod modClrScheme chgLayout">
        <pc:chgData name="Gerjan de Ruiter" userId="5d7c516b-9dcd-41a8-99d3-54425d29895b" providerId="ADAL" clId="{5F4C6C55-B07D-4147-AAEF-958515C50609}" dt="2021-09-23T07:38:50.278" v="1073"/>
        <pc:sldMkLst>
          <pc:docMk/>
          <pc:sldMk cId="2081770826" sldId="266"/>
        </pc:sldMkLst>
        <pc:spChg chg="mod">
          <ac:chgData name="Gerjan de Ruiter" userId="5d7c516b-9dcd-41a8-99d3-54425d29895b" providerId="ADAL" clId="{5F4C6C55-B07D-4147-AAEF-958515C50609}" dt="2021-09-23T07:14:33.208" v="954" actId="26606"/>
          <ac:spMkLst>
            <pc:docMk/>
            <pc:sldMk cId="2081770826" sldId="266"/>
            <ac:spMk id="2" creationId="{C28F2963-64C4-4919-B34B-827E024C4F55}"/>
          </ac:spMkLst>
        </pc:spChg>
        <pc:spChg chg="del">
          <ac:chgData name="Gerjan de Ruiter" userId="5d7c516b-9dcd-41a8-99d3-54425d29895b" providerId="ADAL" clId="{5F4C6C55-B07D-4147-AAEF-958515C50609}" dt="2021-09-23T07:14:33.208" v="954" actId="26606"/>
          <ac:spMkLst>
            <pc:docMk/>
            <pc:sldMk cId="2081770826" sldId="266"/>
            <ac:spMk id="3" creationId="{B77FE497-E2B2-4C30-8ED5-81A7162DE420}"/>
          </ac:spMkLst>
        </pc:spChg>
        <pc:spChg chg="del">
          <ac:chgData name="Gerjan de Ruiter" userId="5d7c516b-9dcd-41a8-99d3-54425d29895b" providerId="ADAL" clId="{5F4C6C55-B07D-4147-AAEF-958515C50609}" dt="2021-09-23T07:14:27.186" v="953"/>
          <ac:spMkLst>
            <pc:docMk/>
            <pc:sldMk cId="2081770826" sldId="266"/>
            <ac:spMk id="4" creationId="{0E8B6095-EADA-490D-B99A-96CF6D14E3C7}"/>
          </ac:spMkLst>
        </pc:spChg>
        <pc:spChg chg="del">
          <ac:chgData name="Gerjan de Ruiter" userId="5d7c516b-9dcd-41a8-99d3-54425d29895b" providerId="ADAL" clId="{5F4C6C55-B07D-4147-AAEF-958515C50609}" dt="2021-09-23T07:14:33.208" v="954" actId="26606"/>
          <ac:spMkLst>
            <pc:docMk/>
            <pc:sldMk cId="2081770826" sldId="266"/>
            <ac:spMk id="5" creationId="{35501380-2C11-4C6C-B11C-98871A641673}"/>
          </ac:spMkLst>
        </pc:spChg>
        <pc:spChg chg="add del mod">
          <ac:chgData name="Gerjan de Ruiter" userId="5d7c516b-9dcd-41a8-99d3-54425d29895b" providerId="ADAL" clId="{5F4C6C55-B07D-4147-AAEF-958515C50609}" dt="2021-09-23T07:31:28.301" v="974"/>
          <ac:spMkLst>
            <pc:docMk/>
            <pc:sldMk cId="2081770826" sldId="266"/>
            <ac:spMk id="8" creationId="{F001B6CC-CC64-4F93-B618-23958EB154B4}"/>
          </ac:spMkLst>
        </pc:spChg>
        <pc:spChg chg="add del mod">
          <ac:chgData name="Gerjan de Ruiter" userId="5d7c516b-9dcd-41a8-99d3-54425d29895b" providerId="ADAL" clId="{5F4C6C55-B07D-4147-AAEF-958515C50609}" dt="2021-09-23T07:32:31.309" v="977"/>
          <ac:spMkLst>
            <pc:docMk/>
            <pc:sldMk cId="2081770826" sldId="266"/>
            <ac:spMk id="9" creationId="{920E66C7-9735-4ACF-A4E7-0EBC89FAACDF}"/>
          </ac:spMkLst>
        </pc:spChg>
        <pc:picChg chg="add mod">
          <ac:chgData name="Gerjan de Ruiter" userId="5d7c516b-9dcd-41a8-99d3-54425d29895b" providerId="ADAL" clId="{5F4C6C55-B07D-4147-AAEF-958515C50609}" dt="2021-09-23T07:38:50.278" v="1073"/>
          <ac:picMkLst>
            <pc:docMk/>
            <pc:sldMk cId="2081770826" sldId="266"/>
            <ac:picMk id="7" creationId="{6CE7AAAF-A05D-461D-8090-08DC3A02BD19}"/>
          </ac:picMkLst>
        </pc:picChg>
        <pc:picChg chg="add del mod">
          <ac:chgData name="Gerjan de Ruiter" userId="5d7c516b-9dcd-41a8-99d3-54425d29895b" providerId="ADAL" clId="{5F4C6C55-B07D-4147-AAEF-958515C50609}" dt="2021-09-23T07:31:12.144" v="969" actId="21"/>
          <ac:picMkLst>
            <pc:docMk/>
            <pc:sldMk cId="2081770826" sldId="266"/>
            <ac:picMk id="1026" creationId="{2DFB03E6-638F-429B-95F1-8CDA2FB4B156}"/>
          </ac:picMkLst>
        </pc:picChg>
        <pc:picChg chg="add del mod">
          <ac:chgData name="Gerjan de Ruiter" userId="5d7c516b-9dcd-41a8-99d3-54425d29895b" providerId="ADAL" clId="{5F4C6C55-B07D-4147-AAEF-958515C50609}" dt="2021-09-23T07:32:30.035" v="976" actId="478"/>
          <ac:picMkLst>
            <pc:docMk/>
            <pc:sldMk cId="2081770826" sldId="266"/>
            <ac:picMk id="1028" creationId="{F463F18B-13C7-4D26-881C-9587DC4D3306}"/>
          </ac:picMkLst>
        </pc:picChg>
        <pc:picChg chg="add mod">
          <ac:chgData name="Gerjan de Ruiter" userId="5d7c516b-9dcd-41a8-99d3-54425d29895b" providerId="ADAL" clId="{5F4C6C55-B07D-4147-AAEF-958515C50609}" dt="2021-09-23T07:33:32.101" v="995"/>
          <ac:picMkLst>
            <pc:docMk/>
            <pc:sldMk cId="2081770826" sldId="266"/>
            <ac:picMk id="1030" creationId="{6DF634D5-B456-4459-90A5-3310B264791A}"/>
          </ac:picMkLst>
        </pc:picChg>
      </pc:sldChg>
      <pc:sldChg chg="addSp delSp modSp new del mod modClrScheme chgLayout">
        <pc:chgData name="Gerjan de Ruiter" userId="5d7c516b-9dcd-41a8-99d3-54425d29895b" providerId="ADAL" clId="{5F4C6C55-B07D-4147-AAEF-958515C50609}" dt="2021-09-23T08:33:50.443" v="2426" actId="47"/>
        <pc:sldMkLst>
          <pc:docMk/>
          <pc:sldMk cId="949496122" sldId="267"/>
        </pc:sldMkLst>
        <pc:spChg chg="mod">
          <ac:chgData name="Gerjan de Ruiter" userId="5d7c516b-9dcd-41a8-99d3-54425d29895b" providerId="ADAL" clId="{5F4C6C55-B07D-4147-AAEF-958515C50609}" dt="2021-09-23T08:33:21.700" v="2416" actId="26606"/>
          <ac:spMkLst>
            <pc:docMk/>
            <pc:sldMk cId="949496122" sldId="267"/>
            <ac:spMk id="2" creationId="{5275E263-B2BA-4799-8B46-35573C3FD4A0}"/>
          </ac:spMkLst>
        </pc:spChg>
        <pc:spChg chg="del mod">
          <ac:chgData name="Gerjan de Ruiter" userId="5d7c516b-9dcd-41a8-99d3-54425d29895b" providerId="ADAL" clId="{5F4C6C55-B07D-4147-AAEF-958515C50609}" dt="2021-09-23T08:33:21.700" v="2416" actId="26606"/>
          <ac:spMkLst>
            <pc:docMk/>
            <pc:sldMk cId="949496122" sldId="267"/>
            <ac:spMk id="3" creationId="{E420A03C-FC04-4C95-80CE-EED038DD895E}"/>
          </ac:spMkLst>
        </pc:spChg>
        <pc:spChg chg="del">
          <ac:chgData name="Gerjan de Ruiter" userId="5d7c516b-9dcd-41a8-99d3-54425d29895b" providerId="ADAL" clId="{5F4C6C55-B07D-4147-AAEF-958515C50609}" dt="2021-09-23T08:33:06.754" v="2415" actId="22"/>
          <ac:spMkLst>
            <pc:docMk/>
            <pc:sldMk cId="949496122" sldId="267"/>
            <ac:spMk id="4" creationId="{84B28505-0B6B-4771-8D22-70E6AB37460A}"/>
          </ac:spMkLst>
        </pc:spChg>
        <pc:spChg chg="del">
          <ac:chgData name="Gerjan de Ruiter" userId="5d7c516b-9dcd-41a8-99d3-54425d29895b" providerId="ADAL" clId="{5F4C6C55-B07D-4147-AAEF-958515C50609}" dt="2021-09-23T08:33:21.700" v="2416" actId="26606"/>
          <ac:spMkLst>
            <pc:docMk/>
            <pc:sldMk cId="949496122" sldId="267"/>
            <ac:spMk id="5" creationId="{3387FF6F-B9B5-4578-AF92-5D0CEC6F7833}"/>
          </ac:spMkLst>
        </pc:spChg>
        <pc:picChg chg="add mod ord modCrop">
          <ac:chgData name="Gerjan de Ruiter" userId="5d7c516b-9dcd-41a8-99d3-54425d29895b" providerId="ADAL" clId="{5F4C6C55-B07D-4147-AAEF-958515C50609}" dt="2021-09-23T08:33:40.163" v="2423" actId="1076"/>
          <ac:picMkLst>
            <pc:docMk/>
            <pc:sldMk cId="949496122" sldId="267"/>
            <ac:picMk id="7" creationId="{554C95D0-2E8B-48AF-AEEA-D486F604AB4E}"/>
          </ac:picMkLst>
        </pc:picChg>
      </pc:sldChg>
      <pc:sldChg chg="addSp delSp modSp new mod">
        <pc:chgData name="Gerjan de Ruiter" userId="5d7c516b-9dcd-41a8-99d3-54425d29895b" providerId="ADAL" clId="{5F4C6C55-B07D-4147-AAEF-958515C50609}" dt="2021-09-23T13:08:09.815" v="5882" actId="1036"/>
        <pc:sldMkLst>
          <pc:docMk/>
          <pc:sldMk cId="4229879800" sldId="268"/>
        </pc:sldMkLst>
        <pc:spChg chg="mod">
          <ac:chgData name="Gerjan de Ruiter" userId="5d7c516b-9dcd-41a8-99d3-54425d29895b" providerId="ADAL" clId="{5F4C6C55-B07D-4147-AAEF-958515C50609}" dt="2021-09-22T13:29:14.651" v="934" actId="404"/>
          <ac:spMkLst>
            <pc:docMk/>
            <pc:sldMk cId="4229879800" sldId="268"/>
            <ac:spMk id="2" creationId="{1C9A46AE-CBC7-4AFA-B735-104CF813871F}"/>
          </ac:spMkLst>
        </pc:spChg>
        <pc:spChg chg="mod">
          <ac:chgData name="Gerjan de Ruiter" userId="5d7c516b-9dcd-41a8-99d3-54425d29895b" providerId="ADAL" clId="{5F4C6C55-B07D-4147-AAEF-958515C50609}" dt="2021-09-23T13:08:09.815" v="5882" actId="1036"/>
          <ac:spMkLst>
            <pc:docMk/>
            <pc:sldMk cId="4229879800" sldId="268"/>
            <ac:spMk id="3" creationId="{A0ED1DC9-9B57-45A9-9A8F-9BC883641B1A}"/>
          </ac:spMkLst>
        </pc:spChg>
        <pc:spChg chg="del">
          <ac:chgData name="Gerjan de Ruiter" userId="5d7c516b-9dcd-41a8-99d3-54425d29895b" providerId="ADAL" clId="{5F4C6C55-B07D-4147-AAEF-958515C50609}" dt="2021-09-23T11:00:50.436" v="5020"/>
          <ac:spMkLst>
            <pc:docMk/>
            <pc:sldMk cId="4229879800" sldId="268"/>
            <ac:spMk id="4" creationId="{2ABE17D8-3F05-455B-BCC1-DFCA12733C44}"/>
          </ac:spMkLst>
        </pc:spChg>
        <pc:spChg chg="add mod">
          <ac:chgData name="Gerjan de Ruiter" userId="5d7c516b-9dcd-41a8-99d3-54425d29895b" providerId="ADAL" clId="{5F4C6C55-B07D-4147-AAEF-958515C50609}" dt="2021-09-23T11:00:07.497" v="5016" actId="571"/>
          <ac:spMkLst>
            <pc:docMk/>
            <pc:sldMk cId="4229879800" sldId="268"/>
            <ac:spMk id="6" creationId="{7F4E5ECE-BBB7-4328-B4D4-A85162AEE503}"/>
          </ac:spMkLst>
        </pc:spChg>
        <pc:picChg chg="add mod">
          <ac:chgData name="Gerjan de Ruiter" userId="5d7c516b-9dcd-41a8-99d3-54425d29895b" providerId="ADAL" clId="{5F4C6C55-B07D-4147-AAEF-958515C50609}" dt="2021-09-23T11:01:09.559" v="5024" actId="18131"/>
          <ac:picMkLst>
            <pc:docMk/>
            <pc:sldMk cId="4229879800" sldId="268"/>
            <ac:picMk id="8194" creationId="{4DA58FF2-9FF7-440C-897C-0B7A834952FC}"/>
          </ac:picMkLst>
        </pc:picChg>
      </pc:sldChg>
      <pc:sldChg chg="addSp delSp modSp new mod modClrScheme modAnim chgLayout">
        <pc:chgData name="Gerjan de Ruiter" userId="5d7c516b-9dcd-41a8-99d3-54425d29895b" providerId="ADAL" clId="{5F4C6C55-B07D-4147-AAEF-958515C50609}" dt="2021-09-23T07:54:17.435" v="1791" actId="1076"/>
        <pc:sldMkLst>
          <pc:docMk/>
          <pc:sldMk cId="377993975" sldId="269"/>
        </pc:sldMkLst>
        <pc:spChg chg="del mod ord">
          <ac:chgData name="Gerjan de Ruiter" userId="5d7c516b-9dcd-41a8-99d3-54425d29895b" providerId="ADAL" clId="{5F4C6C55-B07D-4147-AAEF-958515C50609}" dt="2021-09-23T07:30:40.203" v="966" actId="700"/>
          <ac:spMkLst>
            <pc:docMk/>
            <pc:sldMk cId="377993975" sldId="269"/>
            <ac:spMk id="2" creationId="{74D14CCB-1AAB-4255-8F94-78935FE839A5}"/>
          </ac:spMkLst>
        </pc:spChg>
        <pc:spChg chg="del mod ord">
          <ac:chgData name="Gerjan de Ruiter" userId="5d7c516b-9dcd-41a8-99d3-54425d29895b" providerId="ADAL" clId="{5F4C6C55-B07D-4147-AAEF-958515C50609}" dt="2021-09-23T07:30:40.203" v="966" actId="700"/>
          <ac:spMkLst>
            <pc:docMk/>
            <pc:sldMk cId="377993975" sldId="269"/>
            <ac:spMk id="3" creationId="{FEA54834-4498-4F44-BFD4-E196F2970FA4}"/>
          </ac:spMkLst>
        </pc:spChg>
        <pc:spChg chg="add mod ord">
          <ac:chgData name="Gerjan de Ruiter" userId="5d7c516b-9dcd-41a8-99d3-54425d29895b" providerId="ADAL" clId="{5F4C6C55-B07D-4147-AAEF-958515C50609}" dt="2021-09-23T07:45:15.485" v="1198" actId="20577"/>
          <ac:spMkLst>
            <pc:docMk/>
            <pc:sldMk cId="377993975" sldId="269"/>
            <ac:spMk id="4" creationId="{748654BC-C7D2-4291-A44B-2D2F9830AD36}"/>
          </ac:spMkLst>
        </pc:spChg>
        <pc:spChg chg="add mod ord">
          <ac:chgData name="Gerjan de Ruiter" userId="5d7c516b-9dcd-41a8-99d3-54425d29895b" providerId="ADAL" clId="{5F4C6C55-B07D-4147-AAEF-958515C50609}" dt="2021-09-23T07:50:01.163" v="1762" actId="20577"/>
          <ac:spMkLst>
            <pc:docMk/>
            <pc:sldMk cId="377993975" sldId="269"/>
            <ac:spMk id="5" creationId="{75030E65-90A5-4102-908C-D0C8E794DECE}"/>
          </ac:spMkLst>
        </pc:spChg>
        <pc:spChg chg="add del mod ord">
          <ac:chgData name="Gerjan de Ruiter" userId="5d7c516b-9dcd-41a8-99d3-54425d29895b" providerId="ADAL" clId="{5F4C6C55-B07D-4147-AAEF-958515C50609}" dt="2021-09-23T07:31:14.875" v="970"/>
          <ac:spMkLst>
            <pc:docMk/>
            <pc:sldMk cId="377993975" sldId="269"/>
            <ac:spMk id="6" creationId="{02F40CE3-E5C0-44EC-BCB0-82ECA4F56EF7}"/>
          </ac:spMkLst>
        </pc:spChg>
        <pc:spChg chg="add mod ord">
          <ac:chgData name="Gerjan de Ruiter" userId="5d7c516b-9dcd-41a8-99d3-54425d29895b" providerId="ADAL" clId="{5F4C6C55-B07D-4147-AAEF-958515C50609}" dt="2021-09-23T07:30:40.203" v="966" actId="700"/>
          <ac:spMkLst>
            <pc:docMk/>
            <pc:sldMk cId="377993975" sldId="269"/>
            <ac:spMk id="7" creationId="{560DD669-9C60-4571-BC19-113CEA2DD063}"/>
          </ac:spMkLst>
        </pc:spChg>
        <pc:spChg chg="add mod">
          <ac:chgData name="Gerjan de Ruiter" userId="5d7c516b-9dcd-41a8-99d3-54425d29895b" providerId="ADAL" clId="{5F4C6C55-B07D-4147-AAEF-958515C50609}" dt="2021-09-23T07:53:14.365" v="1781" actId="1076"/>
          <ac:spMkLst>
            <pc:docMk/>
            <pc:sldMk cId="377993975" sldId="269"/>
            <ac:spMk id="11" creationId="{21CB1728-17B8-45BD-8A11-2E98CAE3274D}"/>
          </ac:spMkLst>
        </pc:spChg>
        <pc:spChg chg="add mod">
          <ac:chgData name="Gerjan de Ruiter" userId="5d7c516b-9dcd-41a8-99d3-54425d29895b" providerId="ADAL" clId="{5F4C6C55-B07D-4147-AAEF-958515C50609}" dt="2021-09-23T07:53:11.739" v="1780" actId="1076"/>
          <ac:spMkLst>
            <pc:docMk/>
            <pc:sldMk cId="377993975" sldId="269"/>
            <ac:spMk id="12" creationId="{B0FB527C-638D-4B89-A3D8-23FA655F278F}"/>
          </ac:spMkLst>
        </pc:spChg>
        <pc:spChg chg="add del">
          <ac:chgData name="Gerjan de Ruiter" userId="5d7c516b-9dcd-41a8-99d3-54425d29895b" providerId="ADAL" clId="{5F4C6C55-B07D-4147-AAEF-958515C50609}" dt="2021-09-23T07:51:29.991" v="1769" actId="478"/>
          <ac:spMkLst>
            <pc:docMk/>
            <pc:sldMk cId="377993975" sldId="269"/>
            <ac:spMk id="13" creationId="{E1366A4B-3134-4ED8-833A-8431A39B1BC0}"/>
          </ac:spMkLst>
        </pc:spChg>
        <pc:spChg chg="add mod">
          <ac:chgData name="Gerjan de Ruiter" userId="5d7c516b-9dcd-41a8-99d3-54425d29895b" providerId="ADAL" clId="{5F4C6C55-B07D-4147-AAEF-958515C50609}" dt="2021-09-23T07:53:05.350" v="1779" actId="1076"/>
          <ac:spMkLst>
            <pc:docMk/>
            <pc:sldMk cId="377993975" sldId="269"/>
            <ac:spMk id="14" creationId="{96539A0C-A2BD-4713-B88A-8FA117B77569}"/>
          </ac:spMkLst>
        </pc:spChg>
        <pc:spChg chg="add mod">
          <ac:chgData name="Gerjan de Ruiter" userId="5d7c516b-9dcd-41a8-99d3-54425d29895b" providerId="ADAL" clId="{5F4C6C55-B07D-4147-AAEF-958515C50609}" dt="2021-09-23T07:53:03.136" v="1778" actId="1076"/>
          <ac:spMkLst>
            <pc:docMk/>
            <pc:sldMk cId="377993975" sldId="269"/>
            <ac:spMk id="15" creationId="{C75B0AC5-E353-4E96-AFF6-516913FC6C74}"/>
          </ac:spMkLst>
        </pc:spChg>
        <pc:picChg chg="add mod modCrop">
          <ac:chgData name="Gerjan de Ruiter" userId="5d7c516b-9dcd-41a8-99d3-54425d29895b" providerId="ADAL" clId="{5F4C6C55-B07D-4147-AAEF-958515C50609}" dt="2021-09-23T07:35:00.610" v="1071" actId="1076"/>
          <ac:picMkLst>
            <pc:docMk/>
            <pc:sldMk cId="377993975" sldId="269"/>
            <ac:picMk id="8" creationId="{6A3B1DB2-FA83-456E-BC00-6EDA791E9733}"/>
          </ac:picMkLst>
        </pc:picChg>
        <pc:picChg chg="add mod modCrop">
          <ac:chgData name="Gerjan de Ruiter" userId="5d7c516b-9dcd-41a8-99d3-54425d29895b" providerId="ADAL" clId="{5F4C6C55-B07D-4147-AAEF-958515C50609}" dt="2021-09-23T07:54:17.435" v="1791" actId="1076"/>
          <ac:picMkLst>
            <pc:docMk/>
            <pc:sldMk cId="377993975" sldId="269"/>
            <ac:picMk id="10" creationId="{C275FCCB-B961-4973-AFDB-71ACBF8B3A25}"/>
          </ac:picMkLst>
        </pc:picChg>
      </pc:sldChg>
      <pc:sldChg chg="addSp delSp modSp new mod modClrScheme chgLayout modNotesTx">
        <pc:chgData name="Gerjan de Ruiter" userId="5d7c516b-9dcd-41a8-99d3-54425d29895b" providerId="ADAL" clId="{5F4C6C55-B07D-4147-AAEF-958515C50609}" dt="2021-09-23T07:44:22.524" v="1155" actId="1076"/>
        <pc:sldMkLst>
          <pc:docMk/>
          <pc:sldMk cId="2881842956" sldId="270"/>
        </pc:sldMkLst>
        <pc:spChg chg="del mod ord">
          <ac:chgData name="Gerjan de Ruiter" userId="5d7c516b-9dcd-41a8-99d3-54425d29895b" providerId="ADAL" clId="{5F4C6C55-B07D-4147-AAEF-958515C50609}" dt="2021-09-23T07:40:00.875" v="1079" actId="700"/>
          <ac:spMkLst>
            <pc:docMk/>
            <pc:sldMk cId="2881842956" sldId="270"/>
            <ac:spMk id="2" creationId="{D8B61E51-E0DD-4FE0-B5F0-5D570D4F255B}"/>
          </ac:spMkLst>
        </pc:spChg>
        <pc:spChg chg="add mod ord">
          <ac:chgData name="Gerjan de Ruiter" userId="5d7c516b-9dcd-41a8-99d3-54425d29895b" providerId="ADAL" clId="{5F4C6C55-B07D-4147-AAEF-958515C50609}" dt="2021-09-23T07:43:37.027" v="1148" actId="26606"/>
          <ac:spMkLst>
            <pc:docMk/>
            <pc:sldMk cId="2881842956" sldId="270"/>
            <ac:spMk id="3" creationId="{213BF18A-1B08-402F-BA78-B5AB8E65AAC5}"/>
          </ac:spMkLst>
        </pc:spChg>
        <pc:spChg chg="add mod ord">
          <ac:chgData name="Gerjan de Ruiter" userId="5d7c516b-9dcd-41a8-99d3-54425d29895b" providerId="ADAL" clId="{5F4C6C55-B07D-4147-AAEF-958515C50609}" dt="2021-09-23T07:43:37.027" v="1148" actId="26606"/>
          <ac:spMkLst>
            <pc:docMk/>
            <pc:sldMk cId="2881842956" sldId="270"/>
            <ac:spMk id="4" creationId="{D9F8506B-C1B0-44D7-9643-6468AABA0B32}"/>
          </ac:spMkLst>
        </pc:spChg>
        <pc:spChg chg="add del mod ord">
          <ac:chgData name="Gerjan de Ruiter" userId="5d7c516b-9dcd-41a8-99d3-54425d29895b" providerId="ADAL" clId="{5F4C6C55-B07D-4147-AAEF-958515C50609}" dt="2021-09-23T07:43:33.133" v="1147"/>
          <ac:spMkLst>
            <pc:docMk/>
            <pc:sldMk cId="2881842956" sldId="270"/>
            <ac:spMk id="5" creationId="{2E93C214-618F-4611-A93E-650754CC7965}"/>
          </ac:spMkLst>
        </pc:spChg>
        <pc:spChg chg="add del mod ord">
          <ac:chgData name="Gerjan de Ruiter" userId="5d7c516b-9dcd-41a8-99d3-54425d29895b" providerId="ADAL" clId="{5F4C6C55-B07D-4147-AAEF-958515C50609}" dt="2021-09-23T07:43:37.027" v="1148" actId="26606"/>
          <ac:spMkLst>
            <pc:docMk/>
            <pc:sldMk cId="2881842956" sldId="270"/>
            <ac:spMk id="6" creationId="{31B4E9C9-C4F8-44FC-8BD6-0C1B3A235ECA}"/>
          </ac:spMkLst>
        </pc:spChg>
        <pc:spChg chg="add">
          <ac:chgData name="Gerjan de Ruiter" userId="5d7c516b-9dcd-41a8-99d3-54425d29895b" providerId="ADAL" clId="{5F4C6C55-B07D-4147-AAEF-958515C50609}" dt="2021-09-23T07:43:37.027" v="1148" actId="26606"/>
          <ac:spMkLst>
            <pc:docMk/>
            <pc:sldMk cId="2881842956" sldId="270"/>
            <ac:spMk id="71" creationId="{8F1CB6BD-EBC9-403F-B087-E2FAB517CF6B}"/>
          </ac:spMkLst>
        </pc:spChg>
        <pc:picChg chg="add mod">
          <ac:chgData name="Gerjan de Ruiter" userId="5d7c516b-9dcd-41a8-99d3-54425d29895b" providerId="ADAL" clId="{5F4C6C55-B07D-4147-AAEF-958515C50609}" dt="2021-09-23T07:44:22.524" v="1155" actId="1076"/>
          <ac:picMkLst>
            <pc:docMk/>
            <pc:sldMk cId="2881842956" sldId="270"/>
            <ac:picMk id="9" creationId="{F675C83D-B202-4400-9B1C-92CC779A03A6}"/>
          </ac:picMkLst>
        </pc:picChg>
        <pc:picChg chg="add mod">
          <ac:chgData name="Gerjan de Ruiter" userId="5d7c516b-9dcd-41a8-99d3-54425d29895b" providerId="ADAL" clId="{5F4C6C55-B07D-4147-AAEF-958515C50609}" dt="2021-09-23T07:44:03.772" v="1153"/>
          <ac:picMkLst>
            <pc:docMk/>
            <pc:sldMk cId="2881842956" sldId="270"/>
            <ac:picMk id="3074" creationId="{208B49AA-2E9D-4F00-953B-1DA5348FB344}"/>
          </ac:picMkLst>
        </pc:picChg>
      </pc:sldChg>
      <pc:sldChg chg="modSp add mod modAnim">
        <pc:chgData name="Gerjan de Ruiter" userId="5d7c516b-9dcd-41a8-99d3-54425d29895b" providerId="ADAL" clId="{5F4C6C55-B07D-4147-AAEF-958515C50609}" dt="2021-09-23T08:21:58.714" v="2414"/>
        <pc:sldMkLst>
          <pc:docMk/>
          <pc:sldMk cId="2662644313" sldId="271"/>
        </pc:sldMkLst>
        <pc:spChg chg="mod">
          <ac:chgData name="Gerjan de Ruiter" userId="5d7c516b-9dcd-41a8-99d3-54425d29895b" providerId="ADAL" clId="{5F4C6C55-B07D-4147-AAEF-958515C50609}" dt="2021-09-23T08:21:55.339" v="2413" actId="6549"/>
          <ac:spMkLst>
            <pc:docMk/>
            <pc:sldMk cId="2662644313" sldId="271"/>
            <ac:spMk id="3" creationId="{B8143420-DB54-4D6E-B639-252390DA97EB}"/>
          </ac:spMkLst>
        </pc:spChg>
      </pc:sldChg>
      <pc:sldChg chg="modSp add mod">
        <pc:chgData name="Gerjan de Ruiter" userId="5d7c516b-9dcd-41a8-99d3-54425d29895b" providerId="ADAL" clId="{5F4C6C55-B07D-4147-AAEF-958515C50609}" dt="2021-09-23T08:35:02.689" v="2479" actId="20577"/>
        <pc:sldMkLst>
          <pc:docMk/>
          <pc:sldMk cId="647849754" sldId="272"/>
        </pc:sldMkLst>
        <pc:spChg chg="mod">
          <ac:chgData name="Gerjan de Ruiter" userId="5d7c516b-9dcd-41a8-99d3-54425d29895b" providerId="ADAL" clId="{5F4C6C55-B07D-4147-AAEF-958515C50609}" dt="2021-09-23T08:35:02.689" v="2479" actId="20577"/>
          <ac:spMkLst>
            <pc:docMk/>
            <pc:sldMk cId="647849754" sldId="272"/>
            <ac:spMk id="2" creationId="{5275E263-B2BA-4799-8B46-35573C3FD4A0}"/>
          </ac:spMkLst>
        </pc:spChg>
      </pc:sldChg>
      <pc:sldChg chg="addSp delSp modSp add mod modClrScheme chgLayout modNotesTx">
        <pc:chgData name="Gerjan de Ruiter" userId="5d7c516b-9dcd-41a8-99d3-54425d29895b" providerId="ADAL" clId="{5F4C6C55-B07D-4147-AAEF-958515C50609}" dt="2021-09-23T08:46:40.653" v="3360" actId="20577"/>
        <pc:sldMkLst>
          <pc:docMk/>
          <pc:sldMk cId="2461934716" sldId="273"/>
        </pc:sldMkLst>
        <pc:spChg chg="mod ord">
          <ac:chgData name="Gerjan de Ruiter" userId="5d7c516b-9dcd-41a8-99d3-54425d29895b" providerId="ADAL" clId="{5F4C6C55-B07D-4147-AAEF-958515C50609}" dt="2021-09-23T08:42:43.390" v="3088" actId="26606"/>
          <ac:spMkLst>
            <pc:docMk/>
            <pc:sldMk cId="2461934716" sldId="273"/>
            <ac:spMk id="2" creationId="{1C9A46AE-CBC7-4AFA-B735-104CF813871F}"/>
          </ac:spMkLst>
        </pc:spChg>
        <pc:spChg chg="mod ord">
          <ac:chgData name="Gerjan de Ruiter" userId="5d7c516b-9dcd-41a8-99d3-54425d29895b" providerId="ADAL" clId="{5F4C6C55-B07D-4147-AAEF-958515C50609}" dt="2021-09-23T08:46:40.653" v="3360" actId="20577"/>
          <ac:spMkLst>
            <pc:docMk/>
            <pc:sldMk cId="2461934716" sldId="273"/>
            <ac:spMk id="3" creationId="{A0ED1DC9-9B57-45A9-9A8F-9BC883641B1A}"/>
          </ac:spMkLst>
        </pc:spChg>
        <pc:spChg chg="del">
          <ac:chgData name="Gerjan de Ruiter" userId="5d7c516b-9dcd-41a8-99d3-54425d29895b" providerId="ADAL" clId="{5F4C6C55-B07D-4147-AAEF-958515C50609}" dt="2021-09-23T08:42:38.302" v="3087"/>
          <ac:spMkLst>
            <pc:docMk/>
            <pc:sldMk cId="2461934716" sldId="273"/>
            <ac:spMk id="4" creationId="{2ABE17D8-3F05-455B-BCC1-DFCA12733C44}"/>
          </ac:spMkLst>
        </pc:spChg>
        <pc:spChg chg="del">
          <ac:chgData name="Gerjan de Ruiter" userId="5d7c516b-9dcd-41a8-99d3-54425d29895b" providerId="ADAL" clId="{5F4C6C55-B07D-4147-AAEF-958515C50609}" dt="2021-09-23T08:42:43.390" v="3088" actId="26606"/>
          <ac:spMkLst>
            <pc:docMk/>
            <pc:sldMk cId="2461934716" sldId="273"/>
            <ac:spMk id="5" creationId="{2649FB7A-E505-4140-AFCB-21818EC38141}"/>
          </ac:spMkLst>
        </pc:spChg>
        <pc:spChg chg="add mod">
          <ac:chgData name="Gerjan de Ruiter" userId="5d7c516b-9dcd-41a8-99d3-54425d29895b" providerId="ADAL" clId="{5F4C6C55-B07D-4147-AAEF-958515C50609}" dt="2021-09-23T08:44:25.290" v="3203" actId="20577"/>
          <ac:spMkLst>
            <pc:docMk/>
            <pc:sldMk cId="2461934716" sldId="273"/>
            <ac:spMk id="71" creationId="{2AEEE895-495F-4D70-93FB-C8389F4A8909}"/>
          </ac:spMkLst>
        </pc:spChg>
        <pc:spChg chg="add del mod">
          <ac:chgData name="Gerjan de Ruiter" userId="5d7c516b-9dcd-41a8-99d3-54425d29895b" providerId="ADAL" clId="{5F4C6C55-B07D-4147-AAEF-958515C50609}" dt="2021-09-23T08:43:00.504" v="3094"/>
          <ac:spMkLst>
            <pc:docMk/>
            <pc:sldMk cId="2461934716" sldId="273"/>
            <ac:spMk id="73" creationId="{AA9820B1-F1A5-4E79-8A2C-F872B7DDE16F}"/>
          </ac:spMkLst>
        </pc:spChg>
        <pc:picChg chg="add mod modCrop">
          <ac:chgData name="Gerjan de Ruiter" userId="5d7c516b-9dcd-41a8-99d3-54425d29895b" providerId="ADAL" clId="{5F4C6C55-B07D-4147-AAEF-958515C50609}" dt="2021-09-23T08:43:45.773" v="3109" actId="1076"/>
          <ac:picMkLst>
            <pc:docMk/>
            <pc:sldMk cId="2461934716" sldId="273"/>
            <ac:picMk id="9" creationId="{BAD50588-DB2F-4908-B50E-2975F80D681A}"/>
          </ac:picMkLst>
        </pc:picChg>
        <pc:picChg chg="add mod modCrop">
          <ac:chgData name="Gerjan de Ruiter" userId="5d7c516b-9dcd-41a8-99d3-54425d29895b" providerId="ADAL" clId="{5F4C6C55-B07D-4147-AAEF-958515C50609}" dt="2021-09-23T08:43:44.222" v="3108" actId="1076"/>
          <ac:picMkLst>
            <pc:docMk/>
            <pc:sldMk cId="2461934716" sldId="273"/>
            <ac:picMk id="6146" creationId="{E6815E71-34B5-403F-A600-13A32C7CFFC0}"/>
          </ac:picMkLst>
        </pc:picChg>
      </pc:sldChg>
      <pc:sldChg chg="addSp delSp modSp new mod modClrScheme modAnim chgLayout">
        <pc:chgData name="Gerjan de Ruiter" userId="5d7c516b-9dcd-41a8-99d3-54425d29895b" providerId="ADAL" clId="{5F4C6C55-B07D-4147-AAEF-958515C50609}" dt="2021-09-23T09:02:40.096" v="4708"/>
        <pc:sldMkLst>
          <pc:docMk/>
          <pc:sldMk cId="3496571863" sldId="274"/>
        </pc:sldMkLst>
        <pc:spChg chg="add del mod ord">
          <ac:chgData name="Gerjan de Ruiter" userId="5d7c516b-9dcd-41a8-99d3-54425d29895b" providerId="ADAL" clId="{5F4C6C55-B07D-4147-AAEF-958515C50609}" dt="2021-09-23T08:47:15.140" v="3363" actId="700"/>
          <ac:spMkLst>
            <pc:docMk/>
            <pc:sldMk cId="3496571863" sldId="274"/>
            <ac:spMk id="2" creationId="{CF3437F9-A35F-4D40-85CF-7AB1E52E5BD6}"/>
          </ac:spMkLst>
        </pc:spChg>
        <pc:spChg chg="add del mod ord">
          <ac:chgData name="Gerjan de Ruiter" userId="5d7c516b-9dcd-41a8-99d3-54425d29895b" providerId="ADAL" clId="{5F4C6C55-B07D-4147-AAEF-958515C50609}" dt="2021-09-23T08:47:15.140" v="3363" actId="700"/>
          <ac:spMkLst>
            <pc:docMk/>
            <pc:sldMk cId="3496571863" sldId="274"/>
            <ac:spMk id="3" creationId="{01B122A0-611C-43E2-961F-E892D2540F67}"/>
          </ac:spMkLst>
        </pc:spChg>
        <pc:spChg chg="add del mod ord">
          <ac:chgData name="Gerjan de Ruiter" userId="5d7c516b-9dcd-41a8-99d3-54425d29895b" providerId="ADAL" clId="{5F4C6C55-B07D-4147-AAEF-958515C50609}" dt="2021-09-23T08:47:15.140" v="3363" actId="700"/>
          <ac:spMkLst>
            <pc:docMk/>
            <pc:sldMk cId="3496571863" sldId="274"/>
            <ac:spMk id="4" creationId="{C9556EA7-151D-40C0-B1F3-134A5E440A21}"/>
          </ac:spMkLst>
        </pc:spChg>
        <pc:spChg chg="add del mod ord">
          <ac:chgData name="Gerjan de Ruiter" userId="5d7c516b-9dcd-41a8-99d3-54425d29895b" providerId="ADAL" clId="{5F4C6C55-B07D-4147-AAEF-958515C50609}" dt="2021-09-23T08:47:15.140" v="3363" actId="700"/>
          <ac:spMkLst>
            <pc:docMk/>
            <pc:sldMk cId="3496571863" sldId="274"/>
            <ac:spMk id="5" creationId="{39503C52-08C1-4A8A-8F98-702E97D6CC83}"/>
          </ac:spMkLst>
        </pc:spChg>
        <pc:spChg chg="add del">
          <ac:chgData name="Gerjan de Ruiter" userId="5d7c516b-9dcd-41a8-99d3-54425d29895b" providerId="ADAL" clId="{5F4C6C55-B07D-4147-AAEF-958515C50609}" dt="2021-09-23T08:47:15.140" v="3363" actId="700"/>
          <ac:spMkLst>
            <pc:docMk/>
            <pc:sldMk cId="3496571863" sldId="274"/>
            <ac:spMk id="6" creationId="{863020CF-389D-49CC-BAAB-C21E6ADA0D96}"/>
          </ac:spMkLst>
        </pc:spChg>
        <pc:spChg chg="add del mod ord">
          <ac:chgData name="Gerjan de Ruiter" userId="5d7c516b-9dcd-41a8-99d3-54425d29895b" providerId="ADAL" clId="{5F4C6C55-B07D-4147-AAEF-958515C50609}" dt="2021-09-23T08:47:12.079" v="3362" actId="6264"/>
          <ac:spMkLst>
            <pc:docMk/>
            <pc:sldMk cId="3496571863" sldId="274"/>
            <ac:spMk id="7" creationId="{B5DF9DBC-B6DE-412B-B151-007A9F645D71}"/>
          </ac:spMkLst>
        </pc:spChg>
        <pc:spChg chg="add del mod ord">
          <ac:chgData name="Gerjan de Ruiter" userId="5d7c516b-9dcd-41a8-99d3-54425d29895b" providerId="ADAL" clId="{5F4C6C55-B07D-4147-AAEF-958515C50609}" dt="2021-09-23T08:47:12.079" v="3362" actId="6264"/>
          <ac:spMkLst>
            <pc:docMk/>
            <pc:sldMk cId="3496571863" sldId="274"/>
            <ac:spMk id="8" creationId="{D59E91C2-7824-4FE5-88AC-B7D5EB78E103}"/>
          </ac:spMkLst>
        </pc:spChg>
        <pc:spChg chg="add del mod ord">
          <ac:chgData name="Gerjan de Ruiter" userId="5d7c516b-9dcd-41a8-99d3-54425d29895b" providerId="ADAL" clId="{5F4C6C55-B07D-4147-AAEF-958515C50609}" dt="2021-09-23T08:47:12.079" v="3362" actId="6264"/>
          <ac:spMkLst>
            <pc:docMk/>
            <pc:sldMk cId="3496571863" sldId="274"/>
            <ac:spMk id="9" creationId="{965F92FD-CEAB-44E6-BF3A-6E11F2BC2782}"/>
          </ac:spMkLst>
        </pc:spChg>
        <pc:spChg chg="add del mod ord">
          <ac:chgData name="Gerjan de Ruiter" userId="5d7c516b-9dcd-41a8-99d3-54425d29895b" providerId="ADAL" clId="{5F4C6C55-B07D-4147-AAEF-958515C50609}" dt="2021-09-23T08:47:12.079" v="3362" actId="6264"/>
          <ac:spMkLst>
            <pc:docMk/>
            <pc:sldMk cId="3496571863" sldId="274"/>
            <ac:spMk id="10" creationId="{166E52CE-11F1-4C45-A947-CDCD4D5D0DC8}"/>
          </ac:spMkLst>
        </pc:spChg>
        <pc:spChg chg="add del mod ord">
          <ac:chgData name="Gerjan de Ruiter" userId="5d7c516b-9dcd-41a8-99d3-54425d29895b" providerId="ADAL" clId="{5F4C6C55-B07D-4147-AAEF-958515C50609}" dt="2021-09-23T08:47:12.079" v="3362" actId="6264"/>
          <ac:spMkLst>
            <pc:docMk/>
            <pc:sldMk cId="3496571863" sldId="274"/>
            <ac:spMk id="11" creationId="{90D4F2B0-1867-41D3-8D9B-97D51D53AC71}"/>
          </ac:spMkLst>
        </pc:spChg>
        <pc:spChg chg="add mod ord">
          <ac:chgData name="Gerjan de Ruiter" userId="5d7c516b-9dcd-41a8-99d3-54425d29895b" providerId="ADAL" clId="{5F4C6C55-B07D-4147-AAEF-958515C50609}" dt="2021-09-23T08:48:13.777" v="3411" actId="404"/>
          <ac:spMkLst>
            <pc:docMk/>
            <pc:sldMk cId="3496571863" sldId="274"/>
            <ac:spMk id="12" creationId="{9D6EB5EE-C446-4D2A-853B-1CCCA6095BA1}"/>
          </ac:spMkLst>
        </pc:spChg>
        <pc:spChg chg="add mod ord">
          <ac:chgData name="Gerjan de Ruiter" userId="5d7c516b-9dcd-41a8-99d3-54425d29895b" providerId="ADAL" clId="{5F4C6C55-B07D-4147-AAEF-958515C50609}" dt="2021-09-23T08:56:32.531" v="4284" actId="20577"/>
          <ac:spMkLst>
            <pc:docMk/>
            <pc:sldMk cId="3496571863" sldId="274"/>
            <ac:spMk id="13" creationId="{D54B9869-E8A9-4089-9D78-247C31D2415C}"/>
          </ac:spMkLst>
        </pc:spChg>
        <pc:spChg chg="add del mod ord">
          <ac:chgData name="Gerjan de Ruiter" userId="5d7c516b-9dcd-41a8-99d3-54425d29895b" providerId="ADAL" clId="{5F4C6C55-B07D-4147-AAEF-958515C50609}" dt="2021-09-23T08:54:56.576" v="4227" actId="22"/>
          <ac:spMkLst>
            <pc:docMk/>
            <pc:sldMk cId="3496571863" sldId="274"/>
            <ac:spMk id="14" creationId="{A947D98E-D4E2-4E15-8810-610892F5C9CD}"/>
          </ac:spMkLst>
        </pc:spChg>
        <pc:spChg chg="add mod ord">
          <ac:chgData name="Gerjan de Ruiter" userId="5d7c516b-9dcd-41a8-99d3-54425d29895b" providerId="ADAL" clId="{5F4C6C55-B07D-4147-AAEF-958515C50609}" dt="2021-09-23T08:47:15.140" v="3363" actId="700"/>
          <ac:spMkLst>
            <pc:docMk/>
            <pc:sldMk cId="3496571863" sldId="274"/>
            <ac:spMk id="15" creationId="{5369B761-6674-47C0-A414-A6CA852DC30C}"/>
          </ac:spMkLst>
        </pc:spChg>
        <pc:picChg chg="add mod ord modCrop">
          <ac:chgData name="Gerjan de Ruiter" userId="5d7c516b-9dcd-41a8-99d3-54425d29895b" providerId="ADAL" clId="{5F4C6C55-B07D-4147-AAEF-958515C50609}" dt="2021-09-23T08:55:20.454" v="4235" actId="1076"/>
          <ac:picMkLst>
            <pc:docMk/>
            <pc:sldMk cId="3496571863" sldId="274"/>
            <ac:picMk id="17" creationId="{228B51DF-857B-4A1B-8962-2174B8641954}"/>
          </ac:picMkLst>
        </pc:picChg>
      </pc:sldChg>
      <pc:sldChg chg="addSp delSp modSp new mod">
        <pc:chgData name="Gerjan de Ruiter" userId="5d7c516b-9dcd-41a8-99d3-54425d29895b" providerId="ADAL" clId="{5F4C6C55-B07D-4147-AAEF-958515C50609}" dt="2021-09-23T11:03:54.894" v="5155" actId="20577"/>
        <pc:sldMkLst>
          <pc:docMk/>
          <pc:sldMk cId="3656457021" sldId="275"/>
        </pc:sldMkLst>
        <pc:spChg chg="mod">
          <ac:chgData name="Gerjan de Ruiter" userId="5d7c516b-9dcd-41a8-99d3-54425d29895b" providerId="ADAL" clId="{5F4C6C55-B07D-4147-AAEF-958515C50609}" dt="2021-09-23T08:51:39.442" v="3845" actId="20577"/>
          <ac:spMkLst>
            <pc:docMk/>
            <pc:sldMk cId="3656457021" sldId="275"/>
            <ac:spMk id="2" creationId="{52F770B9-A442-43DD-843B-81DD56278BCD}"/>
          </ac:spMkLst>
        </pc:spChg>
        <pc:spChg chg="mod">
          <ac:chgData name="Gerjan de Ruiter" userId="5d7c516b-9dcd-41a8-99d3-54425d29895b" providerId="ADAL" clId="{5F4C6C55-B07D-4147-AAEF-958515C50609}" dt="2021-09-23T11:03:54.894" v="5155" actId="20577"/>
          <ac:spMkLst>
            <pc:docMk/>
            <pc:sldMk cId="3656457021" sldId="275"/>
            <ac:spMk id="3" creationId="{273F9599-77A1-4DC4-95F4-076BD97B2FAE}"/>
          </ac:spMkLst>
        </pc:spChg>
        <pc:spChg chg="del">
          <ac:chgData name="Gerjan de Ruiter" userId="5d7c516b-9dcd-41a8-99d3-54425d29895b" providerId="ADAL" clId="{5F4C6C55-B07D-4147-AAEF-958515C50609}" dt="2021-09-23T09:01:42.994" v="4689"/>
          <ac:spMkLst>
            <pc:docMk/>
            <pc:sldMk cId="3656457021" sldId="275"/>
            <ac:spMk id="4" creationId="{0FCA3D57-F01D-476B-9C39-340E9BD46DAE}"/>
          </ac:spMkLst>
        </pc:spChg>
        <pc:picChg chg="add mod">
          <ac:chgData name="Gerjan de Ruiter" userId="5d7c516b-9dcd-41a8-99d3-54425d29895b" providerId="ADAL" clId="{5F4C6C55-B07D-4147-AAEF-958515C50609}" dt="2021-09-23T09:02:07.703" v="4695" actId="1076"/>
          <ac:picMkLst>
            <pc:docMk/>
            <pc:sldMk cId="3656457021" sldId="275"/>
            <ac:picMk id="7170" creationId="{CE505725-7F45-4826-9CFE-FE488BB0DAAE}"/>
          </ac:picMkLst>
        </pc:picChg>
      </pc:sldChg>
      <pc:sldChg chg="addSp delSp modSp new mod modClrScheme modAnim chgLayout">
        <pc:chgData name="Gerjan de Ruiter" userId="5d7c516b-9dcd-41a8-99d3-54425d29895b" providerId="ADAL" clId="{5F4C6C55-B07D-4147-AAEF-958515C50609}" dt="2021-09-23T11:31:34.108" v="5494" actId="5793"/>
        <pc:sldMkLst>
          <pc:docMk/>
          <pc:sldMk cId="2032389997" sldId="276"/>
        </pc:sldMkLst>
        <pc:spChg chg="del mod ord">
          <ac:chgData name="Gerjan de Ruiter" userId="5d7c516b-9dcd-41a8-99d3-54425d29895b" providerId="ADAL" clId="{5F4C6C55-B07D-4147-AAEF-958515C50609}" dt="2021-09-23T11:01:32.314" v="5030" actId="700"/>
          <ac:spMkLst>
            <pc:docMk/>
            <pc:sldMk cId="2032389997" sldId="276"/>
            <ac:spMk id="2" creationId="{271BD677-1D7E-47C2-9DF5-E05DD367E046}"/>
          </ac:spMkLst>
        </pc:spChg>
        <pc:spChg chg="del mod ord">
          <ac:chgData name="Gerjan de Ruiter" userId="5d7c516b-9dcd-41a8-99d3-54425d29895b" providerId="ADAL" clId="{5F4C6C55-B07D-4147-AAEF-958515C50609}" dt="2021-09-23T11:01:32.314" v="5030" actId="700"/>
          <ac:spMkLst>
            <pc:docMk/>
            <pc:sldMk cId="2032389997" sldId="276"/>
            <ac:spMk id="3" creationId="{A7A2B35B-05A9-483F-A258-78BCE65F51FB}"/>
          </ac:spMkLst>
        </pc:spChg>
        <pc:spChg chg="del mod ord">
          <ac:chgData name="Gerjan de Ruiter" userId="5d7c516b-9dcd-41a8-99d3-54425d29895b" providerId="ADAL" clId="{5F4C6C55-B07D-4147-AAEF-958515C50609}" dt="2021-09-23T11:01:32.314" v="5030" actId="700"/>
          <ac:spMkLst>
            <pc:docMk/>
            <pc:sldMk cId="2032389997" sldId="276"/>
            <ac:spMk id="4" creationId="{7E23D2CD-2079-41FE-9D1A-6939719E09C5}"/>
          </ac:spMkLst>
        </pc:spChg>
        <pc:spChg chg="del mod ord">
          <ac:chgData name="Gerjan de Ruiter" userId="5d7c516b-9dcd-41a8-99d3-54425d29895b" providerId="ADAL" clId="{5F4C6C55-B07D-4147-AAEF-958515C50609}" dt="2021-09-23T11:01:32.314" v="5030" actId="700"/>
          <ac:spMkLst>
            <pc:docMk/>
            <pc:sldMk cId="2032389997" sldId="276"/>
            <ac:spMk id="5" creationId="{0E333B84-1153-40DD-B818-962336B56C84}"/>
          </ac:spMkLst>
        </pc:spChg>
        <pc:spChg chg="add mod ord">
          <ac:chgData name="Gerjan de Ruiter" userId="5d7c516b-9dcd-41a8-99d3-54425d29895b" providerId="ADAL" clId="{5F4C6C55-B07D-4147-AAEF-958515C50609}" dt="2021-09-23T11:02:09.079" v="5043" actId="20577"/>
          <ac:spMkLst>
            <pc:docMk/>
            <pc:sldMk cId="2032389997" sldId="276"/>
            <ac:spMk id="6" creationId="{6D4ED4E1-FA19-4C79-94B2-40F17BDDC0E3}"/>
          </ac:spMkLst>
        </pc:spChg>
        <pc:spChg chg="add mod ord">
          <ac:chgData name="Gerjan de Ruiter" userId="5d7c516b-9dcd-41a8-99d3-54425d29895b" providerId="ADAL" clId="{5F4C6C55-B07D-4147-AAEF-958515C50609}" dt="2021-09-23T11:31:34.108" v="5494" actId="5793"/>
          <ac:spMkLst>
            <pc:docMk/>
            <pc:sldMk cId="2032389997" sldId="276"/>
            <ac:spMk id="7" creationId="{4CB9BD84-A6F7-48F5-B76B-82081DD29D72}"/>
          </ac:spMkLst>
        </pc:spChg>
        <pc:spChg chg="add del mod ord">
          <ac:chgData name="Gerjan de Ruiter" userId="5d7c516b-9dcd-41a8-99d3-54425d29895b" providerId="ADAL" clId="{5F4C6C55-B07D-4147-AAEF-958515C50609}" dt="2021-09-23T11:28:31.641" v="5484"/>
          <ac:spMkLst>
            <pc:docMk/>
            <pc:sldMk cId="2032389997" sldId="276"/>
            <ac:spMk id="8" creationId="{1E7C5F27-C645-4B17-A9D6-1F8064B8BA63}"/>
          </ac:spMkLst>
        </pc:spChg>
        <pc:spChg chg="add mod ord">
          <ac:chgData name="Gerjan de Ruiter" userId="5d7c516b-9dcd-41a8-99d3-54425d29895b" providerId="ADAL" clId="{5F4C6C55-B07D-4147-AAEF-958515C50609}" dt="2021-09-23T11:01:32.314" v="5030" actId="700"/>
          <ac:spMkLst>
            <pc:docMk/>
            <pc:sldMk cId="2032389997" sldId="276"/>
            <ac:spMk id="9" creationId="{CEFE1E0E-F352-4762-9316-B08AADDB05BF}"/>
          </ac:spMkLst>
        </pc:spChg>
        <pc:picChg chg="add mod">
          <ac:chgData name="Gerjan de Ruiter" userId="5d7c516b-9dcd-41a8-99d3-54425d29895b" providerId="ADAL" clId="{5F4C6C55-B07D-4147-AAEF-958515C50609}" dt="2021-09-23T11:28:48.909" v="5490" actId="1076"/>
          <ac:picMkLst>
            <pc:docMk/>
            <pc:sldMk cId="2032389997" sldId="276"/>
            <ac:picMk id="9218" creationId="{F1AADDA4-19E0-4886-B91B-D80808F45715}"/>
          </ac:picMkLst>
        </pc:picChg>
      </pc:sldChg>
      <pc:sldChg chg="addSp delSp modSp new mod modAnim">
        <pc:chgData name="Gerjan de Ruiter" userId="5d7c516b-9dcd-41a8-99d3-54425d29895b" providerId="ADAL" clId="{5F4C6C55-B07D-4147-AAEF-958515C50609}" dt="2021-09-23T11:50:04.994" v="5766" actId="20577"/>
        <pc:sldMkLst>
          <pc:docMk/>
          <pc:sldMk cId="1586665340" sldId="277"/>
        </pc:sldMkLst>
        <pc:spChg chg="mod">
          <ac:chgData name="Gerjan de Ruiter" userId="5d7c516b-9dcd-41a8-99d3-54425d29895b" providerId="ADAL" clId="{5F4C6C55-B07D-4147-AAEF-958515C50609}" dt="2021-09-23T11:01:56.102" v="5040" actId="20577"/>
          <ac:spMkLst>
            <pc:docMk/>
            <pc:sldMk cId="1586665340" sldId="277"/>
            <ac:spMk id="2" creationId="{6B66746C-8D41-40E2-B85E-F4C1EF1A69A4}"/>
          </ac:spMkLst>
        </pc:spChg>
        <pc:spChg chg="mod">
          <ac:chgData name="Gerjan de Ruiter" userId="5d7c516b-9dcd-41a8-99d3-54425d29895b" providerId="ADAL" clId="{5F4C6C55-B07D-4147-AAEF-958515C50609}" dt="2021-09-23T11:50:04.994" v="5766" actId="20577"/>
          <ac:spMkLst>
            <pc:docMk/>
            <pc:sldMk cId="1586665340" sldId="277"/>
            <ac:spMk id="3" creationId="{14D65462-0EC3-4B96-882F-6D4496E7A5B6}"/>
          </ac:spMkLst>
        </pc:spChg>
        <pc:spChg chg="del">
          <ac:chgData name="Gerjan de Ruiter" userId="5d7c516b-9dcd-41a8-99d3-54425d29895b" providerId="ADAL" clId="{5F4C6C55-B07D-4147-AAEF-958515C50609}" dt="2021-09-23T11:43:22.748" v="5495"/>
          <ac:spMkLst>
            <pc:docMk/>
            <pc:sldMk cId="1586665340" sldId="277"/>
            <ac:spMk id="4" creationId="{73E198AD-9452-447D-9944-F30B65F53FD4}"/>
          </ac:spMkLst>
        </pc:spChg>
        <pc:picChg chg="add mod">
          <ac:chgData name="Gerjan de Ruiter" userId="5d7c516b-9dcd-41a8-99d3-54425d29895b" providerId="ADAL" clId="{5F4C6C55-B07D-4147-AAEF-958515C50609}" dt="2021-09-23T11:44:16.702" v="5501" actId="1076"/>
          <ac:picMkLst>
            <pc:docMk/>
            <pc:sldMk cId="1586665340" sldId="277"/>
            <ac:picMk id="10242" creationId="{F0B50E24-9E2B-4E9E-BEBA-6748B8C854B9}"/>
          </ac:picMkLst>
        </pc:picChg>
      </pc:sldChg>
      <pc:sldChg chg="new del">
        <pc:chgData name="Gerjan de Ruiter" userId="5d7c516b-9dcd-41a8-99d3-54425d29895b" providerId="ADAL" clId="{5F4C6C55-B07D-4147-AAEF-958515C50609}" dt="2021-09-23T11:01:34.625" v="5031" actId="47"/>
        <pc:sldMkLst>
          <pc:docMk/>
          <pc:sldMk cId="1768668219" sldId="277"/>
        </pc:sldMkLst>
      </pc:sldChg>
      <pc:sldChg chg="modSp new mod">
        <pc:chgData name="Gerjan de Ruiter" userId="5d7c516b-9dcd-41a8-99d3-54425d29895b" providerId="ADAL" clId="{5F4C6C55-B07D-4147-AAEF-958515C50609}" dt="2021-09-23T11:02:05.237" v="5041"/>
        <pc:sldMkLst>
          <pc:docMk/>
          <pc:sldMk cId="2015782629" sldId="278"/>
        </pc:sldMkLst>
        <pc:spChg chg="mod">
          <ac:chgData name="Gerjan de Ruiter" userId="5d7c516b-9dcd-41a8-99d3-54425d29895b" providerId="ADAL" clId="{5F4C6C55-B07D-4147-AAEF-958515C50609}" dt="2021-09-23T11:02:05.237" v="5041"/>
          <ac:spMkLst>
            <pc:docMk/>
            <pc:sldMk cId="2015782629" sldId="278"/>
            <ac:spMk id="2" creationId="{A417DC2F-6BB8-47AA-A38A-05938D6A31BD}"/>
          </ac:spMkLst>
        </pc:spChg>
      </pc:sldChg>
      <pc:sldChg chg="new del">
        <pc:chgData name="Gerjan de Ruiter" userId="5d7c516b-9dcd-41a8-99d3-54425d29895b" providerId="ADAL" clId="{5F4C6C55-B07D-4147-AAEF-958515C50609}" dt="2021-09-23T11:01:35.251" v="5032" actId="47"/>
        <pc:sldMkLst>
          <pc:docMk/>
          <pc:sldMk cId="4225012198" sldId="278"/>
        </pc:sldMkLst>
      </pc:sldChg>
      <pc:sldChg chg="modSp new mod">
        <pc:chgData name="Gerjan de Ruiter" userId="5d7c516b-9dcd-41a8-99d3-54425d29895b" providerId="ADAL" clId="{5F4C6C55-B07D-4147-AAEF-958515C50609}" dt="2021-09-23T11:50:59.505" v="5880" actId="20577"/>
        <pc:sldMkLst>
          <pc:docMk/>
          <pc:sldMk cId="4117775677" sldId="279"/>
        </pc:sldMkLst>
        <pc:spChg chg="mod">
          <ac:chgData name="Gerjan de Ruiter" userId="5d7c516b-9dcd-41a8-99d3-54425d29895b" providerId="ADAL" clId="{5F4C6C55-B07D-4147-AAEF-958515C50609}" dt="2021-09-23T11:50:59.505" v="5880" actId="20577"/>
          <ac:spMkLst>
            <pc:docMk/>
            <pc:sldMk cId="4117775677" sldId="279"/>
            <ac:spMk id="2" creationId="{4242BBD8-395A-4BF8-BDC5-32647594AC45}"/>
          </ac:spMkLst>
        </pc:spChg>
        <pc:spChg chg="mod">
          <ac:chgData name="Gerjan de Ruiter" userId="5d7c516b-9dcd-41a8-99d3-54425d29895b" providerId="ADAL" clId="{5F4C6C55-B07D-4147-AAEF-958515C50609}" dt="2021-09-23T11:50:49.125" v="5852" actId="20577"/>
          <ac:spMkLst>
            <pc:docMk/>
            <pc:sldMk cId="4117775677" sldId="279"/>
            <ac:spMk id="3" creationId="{48623F1D-0458-473A-A823-70671836BBF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50C9A4-D040-42BE-B50D-9C29F342C498}" type="datetimeFigureOut">
              <a:rPr lang="nl-NL" smtClean="0"/>
              <a:t>31-10-2022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32FEFB-3ACB-4726-8367-D92651956F63}" type="slidenum">
              <a:rPr lang="nl-NL" smtClean="0"/>
              <a:t>‹nr.›</a:t>
            </a:fld>
            <a:endParaRPr lang="nl-NL"/>
          </a:p>
        </p:txBody>
      </p:sp>
    </p:spTree>
    <p:extLst>
      <p:ext uri="{BB962C8B-B14F-4D97-AF65-F5344CB8AC3E}">
        <p14:creationId xmlns:p14="http://schemas.microsoft.com/office/powerpoint/2010/main" val="3010496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68CF6FF-BC0B-4296-99BB-EC49CF6AFAB1}" type="slidenum">
              <a:rPr lang="nl-NL" smtClean="0"/>
              <a:t>3</a:t>
            </a:fld>
            <a:endParaRPr lang="nl-NL"/>
          </a:p>
        </p:txBody>
      </p:sp>
    </p:spTree>
    <p:extLst>
      <p:ext uri="{BB962C8B-B14F-4D97-AF65-F5344CB8AC3E}">
        <p14:creationId xmlns:p14="http://schemas.microsoft.com/office/powerpoint/2010/main" val="3411707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zijn weerstanden om het doelgedrag te vertonen [20]. Mensen zijn geneigd om uit </a:t>
            </a:r>
          </a:p>
          <a:p>
            <a:r>
              <a:rPr lang="nl-NL" dirty="0"/>
              <a:t>te stellen (</a:t>
            </a:r>
            <a:r>
              <a:rPr lang="nl-NL" dirty="0" err="1"/>
              <a:t>inertia</a:t>
            </a:r>
            <a:r>
              <a:rPr lang="nl-NL" dirty="0"/>
              <a:t>), omdat ze, zoals eerder gezegd, minder waarde hechten aan</a:t>
            </a:r>
          </a:p>
          <a:p>
            <a:r>
              <a:rPr lang="nl-NL" dirty="0"/>
              <a:t>voordelen die ze pas gaan ervaren in de toekomst. Mensen willen vaak wel recyclen, </a:t>
            </a:r>
          </a:p>
          <a:p>
            <a:r>
              <a:rPr lang="nl-NL" dirty="0"/>
              <a:t>maar stellen dit uit. Het is makkelijker om niet te veranderen. Daarnaast zijn mensen </a:t>
            </a:r>
          </a:p>
          <a:p>
            <a:r>
              <a:rPr lang="nl-NL" dirty="0"/>
              <a:t>sceptisch over dat wat ze niet doen, omdat mensen consistentie willen tussen hun </a:t>
            </a:r>
          </a:p>
          <a:p>
            <a:r>
              <a:rPr lang="nl-NL" dirty="0"/>
              <a:t>gedrag en hun houding [21]. Tot slot kunnen mensen weerstand vertonen, omdat ze </a:t>
            </a:r>
          </a:p>
          <a:p>
            <a:r>
              <a:rPr lang="nl-NL" dirty="0"/>
              <a:t>het idee hebben in hun vrijheid te worden beperkt (</a:t>
            </a:r>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23</a:t>
            </a:fld>
            <a:endParaRPr lang="nl-NL"/>
          </a:p>
        </p:txBody>
      </p:sp>
    </p:spTree>
    <p:extLst>
      <p:ext uri="{BB962C8B-B14F-4D97-AF65-F5344CB8AC3E}">
        <p14:creationId xmlns:p14="http://schemas.microsoft.com/office/powerpoint/2010/main" val="807283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25</a:t>
            </a:fld>
            <a:endParaRPr lang="nl-NL"/>
          </a:p>
        </p:txBody>
      </p:sp>
    </p:spTree>
    <p:extLst>
      <p:ext uri="{BB962C8B-B14F-4D97-AF65-F5344CB8AC3E}">
        <p14:creationId xmlns:p14="http://schemas.microsoft.com/office/powerpoint/2010/main" val="2420945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495057"/>
                </a:solidFill>
                <a:effectLst/>
                <a:latin typeface="Arial" panose="020B0604020202020204" pitchFamily="34" charset="0"/>
              </a:rPr>
              <a:t>Economie is de wetenschap die zich bezighoudt met het bestuderen van keuzes. Koop je een nieuwe jas, of niet? Moet de overheid de inkomstenbelasting verhogen, of niet? Moet je als producent je prijs verhogen als compensatie voor milieuschade, of niet? Ga zo maar door.</a:t>
            </a:r>
            <a:br>
              <a:rPr lang="nl-NL" dirty="0"/>
            </a:br>
            <a:br>
              <a:rPr lang="nl-NL" dirty="0"/>
            </a:br>
            <a:r>
              <a:rPr lang="nl-NL" b="0" i="0" dirty="0">
                <a:solidFill>
                  <a:srgbClr val="495057"/>
                </a:solidFill>
                <a:effectLst/>
                <a:latin typeface="Arial" panose="020B0604020202020204" pitchFamily="34" charset="0"/>
              </a:rPr>
              <a:t>.</a:t>
            </a:r>
            <a:endParaRPr lang="nl-NL" dirty="0"/>
          </a:p>
        </p:txBody>
      </p:sp>
      <p:sp>
        <p:nvSpPr>
          <p:cNvPr id="4" name="Tijdelijke aanduiding voor dianummer 3"/>
          <p:cNvSpPr>
            <a:spLocks noGrp="1"/>
          </p:cNvSpPr>
          <p:nvPr>
            <p:ph type="sldNum" sz="quarter" idx="5"/>
          </p:nvPr>
        </p:nvSpPr>
        <p:spPr/>
        <p:txBody>
          <a:bodyPr/>
          <a:lstStyle/>
          <a:p>
            <a:fld id="{568CF6FF-BC0B-4296-99BB-EC49CF6AFAB1}" type="slidenum">
              <a:rPr lang="nl-NL" smtClean="0"/>
              <a:t>26</a:t>
            </a:fld>
            <a:endParaRPr lang="nl-NL"/>
          </a:p>
        </p:txBody>
      </p:sp>
    </p:spTree>
    <p:extLst>
      <p:ext uri="{BB962C8B-B14F-4D97-AF65-F5344CB8AC3E}">
        <p14:creationId xmlns:p14="http://schemas.microsoft.com/office/powerpoint/2010/main" val="273533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37A8E3C-705E-4A9E-BE10-90016FA3F66E}" type="slidenum">
              <a:rPr lang="nl-NL" smtClean="0"/>
              <a:t>6</a:t>
            </a:fld>
            <a:endParaRPr lang="nl-NL"/>
          </a:p>
        </p:txBody>
      </p:sp>
    </p:spTree>
    <p:extLst>
      <p:ext uri="{BB962C8B-B14F-4D97-AF65-F5344CB8AC3E}">
        <p14:creationId xmlns:p14="http://schemas.microsoft.com/office/powerpoint/2010/main" val="119648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https://aboutcircular.nl/2019/12/06/de-r-en-van-de-circulaire-economie/</a:t>
            </a:r>
          </a:p>
        </p:txBody>
      </p:sp>
      <p:sp>
        <p:nvSpPr>
          <p:cNvPr id="4" name="Tijdelijke aanduiding voor dianummer 3"/>
          <p:cNvSpPr>
            <a:spLocks noGrp="1"/>
          </p:cNvSpPr>
          <p:nvPr>
            <p:ph type="sldNum" sz="quarter" idx="5"/>
          </p:nvPr>
        </p:nvSpPr>
        <p:spPr/>
        <p:txBody>
          <a:bodyPr/>
          <a:lstStyle/>
          <a:p>
            <a:fld id="{10738348-63E7-41D3-8C59-C73BE7ACAE24}" type="slidenum">
              <a:rPr lang="nl-NL" smtClean="0"/>
              <a:t>9</a:t>
            </a:fld>
            <a:endParaRPr lang="nl-NL"/>
          </a:p>
        </p:txBody>
      </p:sp>
    </p:spTree>
    <p:extLst>
      <p:ext uri="{BB962C8B-B14F-4D97-AF65-F5344CB8AC3E}">
        <p14:creationId xmlns:p14="http://schemas.microsoft.com/office/powerpoint/2010/main" val="3501099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264D8B8-2C62-4E53-A75B-CE9F19181DF4}" type="slidenum">
              <a:rPr lang="nl-NL" smtClean="0"/>
              <a:t>10</a:t>
            </a:fld>
            <a:endParaRPr lang="nl-NL"/>
          </a:p>
        </p:txBody>
      </p:sp>
    </p:spTree>
    <p:extLst>
      <p:ext uri="{BB962C8B-B14F-4D97-AF65-F5344CB8AC3E}">
        <p14:creationId xmlns:p14="http://schemas.microsoft.com/office/powerpoint/2010/main" val="617887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1C870EC-B646-4A02-83DA-B1FD6AA41F07}" type="slidenum">
              <a:rPr lang="nl-NL" smtClean="0"/>
              <a:t>12</a:t>
            </a:fld>
            <a:endParaRPr lang="nl-NL"/>
          </a:p>
        </p:txBody>
      </p:sp>
    </p:spTree>
    <p:extLst>
      <p:ext uri="{BB962C8B-B14F-4D97-AF65-F5344CB8AC3E}">
        <p14:creationId xmlns:p14="http://schemas.microsoft.com/office/powerpoint/2010/main" val="1998558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Die kunnen totaal verschillend zijn, alles kan eigenlijk een aanleiding zijn om een businessmodel te beginnen.</a:t>
            </a:r>
          </a:p>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13</a:t>
            </a:fld>
            <a:endParaRPr lang="nl-NL"/>
          </a:p>
        </p:txBody>
      </p:sp>
    </p:spTree>
    <p:extLst>
      <p:ext uri="{BB962C8B-B14F-4D97-AF65-F5344CB8AC3E}">
        <p14:creationId xmlns:p14="http://schemas.microsoft.com/office/powerpoint/2010/main" val="2236703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br>
              <a:rPr lang="nl-NL" dirty="0"/>
            </a:br>
            <a:endParaRPr lang="nl-NL" dirty="0"/>
          </a:p>
        </p:txBody>
      </p:sp>
      <p:sp>
        <p:nvSpPr>
          <p:cNvPr id="4" name="Tijdelijke aanduiding voor dianummer 3"/>
          <p:cNvSpPr>
            <a:spLocks noGrp="1"/>
          </p:cNvSpPr>
          <p:nvPr>
            <p:ph type="sldNum" sz="quarter" idx="5"/>
          </p:nvPr>
        </p:nvSpPr>
        <p:spPr/>
        <p:txBody>
          <a:bodyPr/>
          <a:lstStyle/>
          <a:p>
            <a:fld id="{568CF6FF-BC0B-4296-99BB-EC49CF6AFAB1}" type="slidenum">
              <a:rPr lang="nl-NL" smtClean="0"/>
              <a:t>15</a:t>
            </a:fld>
            <a:endParaRPr lang="nl-NL"/>
          </a:p>
        </p:txBody>
      </p:sp>
    </p:spTree>
    <p:extLst>
      <p:ext uri="{BB962C8B-B14F-4D97-AF65-F5344CB8AC3E}">
        <p14:creationId xmlns:p14="http://schemas.microsoft.com/office/powerpoint/2010/main" val="2107804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19</a:t>
            </a:fld>
            <a:endParaRPr lang="nl-NL"/>
          </a:p>
        </p:txBody>
      </p:sp>
    </p:spTree>
    <p:extLst>
      <p:ext uri="{BB962C8B-B14F-4D97-AF65-F5344CB8AC3E}">
        <p14:creationId xmlns:p14="http://schemas.microsoft.com/office/powerpoint/2010/main" val="1229303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Is circulaire economie al een sociale norm?</a:t>
            </a:r>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20</a:t>
            </a:fld>
            <a:endParaRPr lang="nl-NL"/>
          </a:p>
        </p:txBody>
      </p:sp>
    </p:spTree>
    <p:extLst>
      <p:ext uri="{BB962C8B-B14F-4D97-AF65-F5344CB8AC3E}">
        <p14:creationId xmlns:p14="http://schemas.microsoft.com/office/powerpoint/2010/main" val="11125998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C9003CD-D7C8-4BE8-AE87-5610A7F8DDE8}"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205A2E72-0A18-482D-BDAA-1322A49C18A6}" type="datetimeFigureOut">
              <a:rPr lang="nl-NL" smtClean="0"/>
              <a:t>31-10-2022</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433030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31-10-2022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CC9003CD-D7C8-4BE8-AE87-5610A7F8DDE8}"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982283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31-10-2022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410998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31-10-2022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CC9003CD-D7C8-4BE8-AE87-5610A7F8DDE8}"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478866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31-10-2022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1903786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31-10-2022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155623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31-10-2022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3398864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31-10-2022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1866011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31-10-2022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845359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31-10-2022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227941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C9003CD-D7C8-4BE8-AE87-5610A7F8DDE8}"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205A2E72-0A18-482D-BDAA-1322A49C18A6}" type="datetimeFigureOut">
              <a:rPr lang="nl-NL" smtClean="0"/>
              <a:t>31-10-2022</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70861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31-10-2022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Tree>
    <p:extLst>
      <p:ext uri="{BB962C8B-B14F-4D97-AF65-F5344CB8AC3E}">
        <p14:creationId xmlns:p14="http://schemas.microsoft.com/office/powerpoint/2010/main" val="3684262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C9003CD-D7C8-4BE8-AE87-5610A7F8DDE8}"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205A2E72-0A18-482D-BDAA-1322A49C18A6}" type="datetimeFigureOut">
              <a:rPr lang="nl-NL" smtClean="0"/>
              <a:t>31-10-2022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989993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C9003CD-D7C8-4BE8-AE87-5610A7F8DDE8}"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205A2E72-0A18-482D-BDAA-1322A49C18A6}" type="datetimeFigureOut">
              <a:rPr lang="nl-NL" smtClean="0"/>
              <a:t>31-10-2022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967170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31-10-2022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465848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205A2E72-0A18-482D-BDAA-1322A49C18A6}" type="datetimeFigureOut">
              <a:rPr lang="nl-NL" smtClean="0"/>
              <a:t>31-10-2022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CC9003CD-D7C8-4BE8-AE87-5610A7F8DDE8}"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237185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205A2E72-0A18-482D-BDAA-1322A49C18A6}" type="datetimeFigureOut">
              <a:rPr lang="nl-NL" smtClean="0"/>
              <a:t>31-10-2022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CC9003CD-D7C8-4BE8-AE87-5610A7F8DDE8}"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609489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205A2E72-0A18-482D-BDAA-1322A49C18A6}" type="datetimeFigureOut">
              <a:rPr lang="nl-NL" smtClean="0"/>
              <a:t>31-10-2022</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CC9003CD-D7C8-4BE8-AE87-5610A7F8DDE8}"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86106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205A2E72-0A18-482D-BDAA-1322A49C18A6}" type="datetimeFigureOut">
              <a:rPr lang="nl-NL" smtClean="0"/>
              <a:t>31-10-2022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C9003CD-D7C8-4BE8-AE87-5610A7F8DDE8}" type="slidenum">
              <a:rPr lang="nl-NL" smtClean="0"/>
              <a:t>‹nr.›</a:t>
            </a:fld>
            <a:endParaRPr lang="nl-NL"/>
          </a:p>
        </p:txBody>
      </p:sp>
    </p:spTree>
    <p:extLst>
      <p:ext uri="{BB962C8B-B14F-4D97-AF65-F5344CB8AC3E}">
        <p14:creationId xmlns:p14="http://schemas.microsoft.com/office/powerpoint/2010/main" val="2954206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205A2E72-0A18-482D-BDAA-1322A49C18A6}" type="datetimeFigureOut">
              <a:rPr lang="nl-NL" smtClean="0"/>
              <a:t>31-10-2022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C9003CD-D7C8-4BE8-AE87-5610A7F8DDE8}"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243694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205A2E72-0A18-482D-BDAA-1322A49C18A6}" type="datetimeFigureOut">
              <a:rPr lang="nl-NL" smtClean="0"/>
              <a:t>31-10-2022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C9003CD-D7C8-4BE8-AE87-5610A7F8DDE8}" type="slidenum">
              <a:rPr lang="nl-NL" smtClean="0"/>
              <a:t>‹nr.›</a:t>
            </a:fld>
            <a:endParaRPr lang="nl-NL"/>
          </a:p>
        </p:txBody>
      </p:sp>
    </p:spTree>
    <p:extLst>
      <p:ext uri="{BB962C8B-B14F-4D97-AF65-F5344CB8AC3E}">
        <p14:creationId xmlns:p14="http://schemas.microsoft.com/office/powerpoint/2010/main" val="196315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205A2E72-0A18-482D-BDAA-1322A49C18A6}" type="datetimeFigureOut">
              <a:rPr lang="nl-NL" smtClean="0"/>
              <a:t>31-10-2022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C9003CD-D7C8-4BE8-AE87-5610A7F8DDE8}"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1409273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C9003CD-D7C8-4BE8-AE87-5610A7F8DDE8}"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205A2E72-0A18-482D-BDAA-1322A49C18A6}" type="datetimeFigureOut">
              <a:rPr lang="nl-NL" smtClean="0"/>
              <a:t>31-10-2022</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41124466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le 1"/>
          <p:cNvSpPr>
            <a:spLocks noGrp="1"/>
          </p:cNvSpPr>
          <p:nvPr>
            <p:ph type="ctrTitle"/>
          </p:nvPr>
        </p:nvSpPr>
        <p:spPr>
          <a:xfrm>
            <a:off x="810001" y="1449147"/>
            <a:ext cx="10572000" cy="2971051"/>
          </a:xfrm>
        </p:spPr>
        <p:txBody>
          <a:bodyPr/>
          <a:lstStyle>
            <a:lvl1pPr>
              <a:defRPr sz="5400"/>
            </a:lvl1pPr>
          </a:lstStyle>
          <a:p>
            <a:r>
              <a:rPr lang="nl-NL"/>
              <a:t>Klik om stijl te bewerken</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205A2E72-0A18-482D-BDAA-1322A49C18A6}" type="datetimeFigureOut">
              <a:rPr lang="nl-NL" smtClean="0"/>
              <a:t>31-10-2022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C9003CD-D7C8-4BE8-AE87-5610A7F8DDE8}" type="slidenum">
              <a:rPr lang="nl-NL" smtClean="0"/>
              <a:t>‹nr.›</a:t>
            </a:fld>
            <a:endParaRPr lang="nl-NL"/>
          </a:p>
        </p:txBody>
      </p:sp>
    </p:spTree>
    <p:extLst>
      <p:ext uri="{BB962C8B-B14F-4D97-AF65-F5344CB8AC3E}">
        <p14:creationId xmlns:p14="http://schemas.microsoft.com/office/powerpoint/2010/main" val="30776174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31-10-2022</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22068447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B3E50-3578-495A-BC7D-735ADCCF598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7D76F2E-F484-43A1-8791-E6729942999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AB6CF32-3E33-4BCC-8F2B-C26E3483FD4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68387F0-637D-47D1-B05F-A4F0C7369A73}"/>
              </a:ext>
            </a:extLst>
          </p:cNvPr>
          <p:cNvSpPr>
            <a:spLocks noGrp="1"/>
          </p:cNvSpPr>
          <p:nvPr>
            <p:ph type="dt" sz="half" idx="10"/>
          </p:nvPr>
        </p:nvSpPr>
        <p:spPr/>
        <p:txBody>
          <a:bodyPr/>
          <a:lstStyle/>
          <a:p>
            <a:fld id="{C9F709F3-81CC-4F8E-8542-7CD3EA128C5E}" type="datetimeFigureOut">
              <a:rPr lang="nl-NL" smtClean="0"/>
              <a:t>31-10-2022</a:t>
            </a:fld>
            <a:endParaRPr lang="nl-NL"/>
          </a:p>
        </p:txBody>
      </p:sp>
      <p:sp>
        <p:nvSpPr>
          <p:cNvPr id="6" name="Tijdelijke aanduiding voor voettekst 5">
            <a:extLst>
              <a:ext uri="{FF2B5EF4-FFF2-40B4-BE49-F238E27FC236}">
                <a16:creationId xmlns:a16="http://schemas.microsoft.com/office/drawing/2014/main" id="{6A004B99-7646-455E-B7E2-6079AF6D52D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6900677-8B99-4F66-BBFB-AF2F7FB60E83}"/>
              </a:ext>
            </a:extLst>
          </p:cNvPr>
          <p:cNvSpPr>
            <a:spLocks noGrp="1"/>
          </p:cNvSpPr>
          <p:nvPr>
            <p:ph type="sldNum" sz="quarter" idx="12"/>
          </p:nvPr>
        </p:nvSpPr>
        <p:spPr/>
        <p:txBody>
          <a:bodyPr/>
          <a:lstStyle/>
          <a:p>
            <a:fld id="{C709A1B0-6768-47C7-8E14-570385D6950E}" type="slidenum">
              <a:rPr lang="nl-NL" smtClean="0"/>
              <a:t>‹nr.›</a:t>
            </a:fld>
            <a:endParaRPr lang="nl-NL"/>
          </a:p>
        </p:txBody>
      </p:sp>
    </p:spTree>
    <p:extLst>
      <p:ext uri="{BB962C8B-B14F-4D97-AF65-F5344CB8AC3E}">
        <p14:creationId xmlns:p14="http://schemas.microsoft.com/office/powerpoint/2010/main" val="1605487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C9003CD-D7C8-4BE8-AE87-5610A7F8DDE8}"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205A2E72-0A18-482D-BDAA-1322A49C18A6}" type="datetimeFigureOut">
              <a:rPr lang="nl-NL" smtClean="0"/>
              <a:t>31-10-2022</a:t>
            </a:fld>
            <a:endParaRPr lang="nl-NL"/>
          </a:p>
        </p:txBody>
      </p:sp>
    </p:spTree>
    <p:extLst>
      <p:ext uri="{BB962C8B-B14F-4D97-AF65-F5344CB8AC3E}">
        <p14:creationId xmlns:p14="http://schemas.microsoft.com/office/powerpoint/2010/main" val="3756865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31-10-2022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Tree>
    <p:extLst>
      <p:ext uri="{BB962C8B-B14F-4D97-AF65-F5344CB8AC3E}">
        <p14:creationId xmlns:p14="http://schemas.microsoft.com/office/powerpoint/2010/main" val="2078188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31-10-2022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CC9003CD-D7C8-4BE8-AE87-5610A7F8DDE8}"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616164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31-10-2022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949372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31-10-2022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654892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31-10-2022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CC9003CD-D7C8-4BE8-AE87-5610A7F8DDE8}"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5525416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205A2E72-0A18-482D-BDAA-1322A49C18A6}" type="datetimeFigureOut">
              <a:rPr lang="nl-NL" smtClean="0"/>
              <a:t>31-10-2022</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CC9003CD-D7C8-4BE8-AE87-5610A7F8DDE8}"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2505108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1.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aboutcircular.nl/2019/12/06/de-r-en-van-de-circulaire-economie/" TargetMode="External"/><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hyperlink" Target="." TargetMode="External"/><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ndertitel 4">
            <a:extLst>
              <a:ext uri="{FF2B5EF4-FFF2-40B4-BE49-F238E27FC236}">
                <a16:creationId xmlns:a16="http://schemas.microsoft.com/office/drawing/2014/main" id="{538B7CFB-4F26-45F6-ABA0-08102D02EE93}"/>
              </a:ext>
            </a:extLst>
          </p:cNvPr>
          <p:cNvSpPr>
            <a:spLocks noGrp="1"/>
          </p:cNvSpPr>
          <p:nvPr>
            <p:ph type="subTitle" idx="1"/>
          </p:nvPr>
        </p:nvSpPr>
        <p:spPr>
          <a:xfrm>
            <a:off x="374650" y="5155915"/>
            <a:ext cx="7668000" cy="973424"/>
          </a:xfrm>
        </p:spPr>
        <p:txBody>
          <a:bodyPr>
            <a:normAutofit/>
          </a:bodyPr>
          <a:lstStyle/>
          <a:p>
            <a:pPr>
              <a:spcAft>
                <a:spcPts val="600"/>
              </a:spcAft>
            </a:pPr>
            <a:r>
              <a:rPr lang="nl-NL" dirty="0"/>
              <a:t>De leefbare stad | les 6 </a:t>
            </a:r>
          </a:p>
        </p:txBody>
      </p:sp>
      <p:sp>
        <p:nvSpPr>
          <p:cNvPr id="4" name="Titel 3">
            <a:extLst>
              <a:ext uri="{FF2B5EF4-FFF2-40B4-BE49-F238E27FC236}">
                <a16:creationId xmlns:a16="http://schemas.microsoft.com/office/drawing/2014/main" id="{3559D6EC-3C97-4E0A-BBAB-2CD5F197CB04}"/>
              </a:ext>
            </a:extLst>
          </p:cNvPr>
          <p:cNvSpPr>
            <a:spLocks noGrp="1"/>
          </p:cNvSpPr>
          <p:nvPr>
            <p:ph type="ctrTitle"/>
          </p:nvPr>
        </p:nvSpPr>
        <p:spPr>
          <a:xfrm>
            <a:off x="371475" y="2824163"/>
            <a:ext cx="7668000" cy="2082553"/>
          </a:xfrm>
        </p:spPr>
        <p:txBody>
          <a:bodyPr wrap="square" anchor="b">
            <a:normAutofit/>
          </a:bodyPr>
          <a:lstStyle/>
          <a:p>
            <a:r>
              <a:rPr lang="nl-NL" dirty="0"/>
              <a:t>Circulaire economie </a:t>
            </a:r>
            <a:br>
              <a:rPr lang="nl-NL" dirty="0"/>
            </a:br>
            <a:endParaRPr lang="nl-NL" dirty="0"/>
          </a:p>
        </p:txBody>
      </p:sp>
    </p:spTree>
    <p:extLst>
      <p:ext uri="{BB962C8B-B14F-4D97-AF65-F5344CB8AC3E}">
        <p14:creationId xmlns:p14="http://schemas.microsoft.com/office/powerpoint/2010/main" val="200866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860D866-09F9-4B0C-A876-3E0CEE292E79}"/>
              </a:ext>
            </a:extLst>
          </p:cNvPr>
          <p:cNvSpPr>
            <a:spLocks noGrp="1"/>
          </p:cNvSpPr>
          <p:nvPr>
            <p:ph type="title"/>
          </p:nvPr>
        </p:nvSpPr>
        <p:spPr>
          <a:xfrm>
            <a:off x="371429" y="385559"/>
            <a:ext cx="10108030" cy="1160403"/>
          </a:xfrm>
        </p:spPr>
        <p:txBody>
          <a:bodyPr anchor="t">
            <a:normAutofit/>
          </a:bodyPr>
          <a:lstStyle/>
          <a:p>
            <a:r>
              <a:rPr lang="nl-NL" dirty="0"/>
              <a:t>Waardencreatie</a:t>
            </a:r>
          </a:p>
        </p:txBody>
      </p:sp>
      <p:sp>
        <p:nvSpPr>
          <p:cNvPr id="4" name="Tijdelijke aanduiding voor inhoud 3">
            <a:extLst>
              <a:ext uri="{FF2B5EF4-FFF2-40B4-BE49-F238E27FC236}">
                <a16:creationId xmlns:a16="http://schemas.microsoft.com/office/drawing/2014/main" id="{15737043-368F-4DE2-B84D-D656979D2874}"/>
              </a:ext>
            </a:extLst>
          </p:cNvPr>
          <p:cNvSpPr>
            <a:spLocks noGrp="1"/>
          </p:cNvSpPr>
          <p:nvPr>
            <p:ph sz="half" idx="1"/>
          </p:nvPr>
        </p:nvSpPr>
        <p:spPr>
          <a:xfrm>
            <a:off x="371429" y="1371541"/>
            <a:ext cx="5181600" cy="4351338"/>
          </a:xfrm>
        </p:spPr>
        <p:txBody>
          <a:bodyPr>
            <a:normAutofit lnSpcReduction="10000"/>
          </a:bodyPr>
          <a:lstStyle/>
          <a:p>
            <a:pPr marL="0" indent="0">
              <a:buNone/>
            </a:pPr>
            <a:r>
              <a:rPr lang="nl-NL" sz="2000" dirty="0"/>
              <a:t>In de circulaire economie willen we waarde toevoegen op verschillende gebieden: </a:t>
            </a:r>
          </a:p>
          <a:p>
            <a:pPr marL="0" indent="0">
              <a:buNone/>
            </a:pPr>
            <a:endParaRPr lang="nl-NL" sz="2000" dirty="0"/>
          </a:p>
          <a:p>
            <a:pPr marL="285750" indent="-285750">
              <a:buFontTx/>
              <a:buChar char="-"/>
            </a:pPr>
            <a:r>
              <a:rPr lang="nl-NL" sz="2000" dirty="0"/>
              <a:t>Natuurlijk waarde</a:t>
            </a:r>
          </a:p>
          <a:p>
            <a:pPr marL="742950" lvl="1" indent="-285750">
              <a:buFontTx/>
              <a:buChar char="-"/>
            </a:pPr>
            <a:r>
              <a:rPr lang="nl-NL" sz="1800" dirty="0"/>
              <a:t>Biotisch en abiotisch (biologisch en niet biologisch) </a:t>
            </a:r>
          </a:p>
          <a:p>
            <a:pPr marL="285750" indent="-285750">
              <a:buFontTx/>
              <a:buChar char="-"/>
            </a:pPr>
            <a:r>
              <a:rPr lang="nl-NL" sz="2000" dirty="0"/>
              <a:t>Intellectueel waarde</a:t>
            </a:r>
          </a:p>
          <a:p>
            <a:pPr marL="742950" lvl="1" indent="-285750">
              <a:buFontTx/>
              <a:buChar char="-"/>
            </a:pPr>
            <a:r>
              <a:rPr lang="nl-NL" sz="1800" dirty="0"/>
              <a:t>Kennis</a:t>
            </a:r>
          </a:p>
          <a:p>
            <a:pPr marL="285750" indent="-285750">
              <a:buFontTx/>
              <a:buChar char="-"/>
            </a:pPr>
            <a:r>
              <a:rPr lang="nl-NL" sz="2000" dirty="0"/>
              <a:t>Financieel waarde</a:t>
            </a:r>
          </a:p>
          <a:p>
            <a:pPr marL="742950" lvl="1" indent="-285750">
              <a:buFontTx/>
              <a:buChar char="-"/>
            </a:pPr>
            <a:r>
              <a:rPr lang="nl-NL" sz="1800" dirty="0"/>
              <a:t>financiering; beschikbaar geld.</a:t>
            </a:r>
          </a:p>
          <a:p>
            <a:pPr marL="285750" indent="-285750">
              <a:buFontTx/>
              <a:buChar char="-"/>
            </a:pPr>
            <a:r>
              <a:rPr lang="nl-NL" sz="2000" dirty="0"/>
              <a:t>Materieel waarde</a:t>
            </a:r>
          </a:p>
          <a:p>
            <a:pPr marL="742950" lvl="1" indent="-285750">
              <a:buFontTx/>
              <a:buChar char="-"/>
            </a:pPr>
            <a:r>
              <a:rPr lang="nl-NL" sz="1800" dirty="0"/>
              <a:t>bezit</a:t>
            </a:r>
          </a:p>
          <a:p>
            <a:pPr marL="285750" indent="-285750">
              <a:buFontTx/>
              <a:buChar char="-"/>
            </a:pPr>
            <a:r>
              <a:rPr lang="nl-NL" sz="2000" dirty="0"/>
              <a:t>Sociaal- en relatie waarde</a:t>
            </a:r>
          </a:p>
          <a:p>
            <a:pPr marL="742950" lvl="1" indent="-285750">
              <a:buFontTx/>
              <a:buChar char="-"/>
            </a:pPr>
            <a:r>
              <a:rPr lang="nl-NL" sz="1800" dirty="0"/>
              <a:t>Organisatie en gemeenschappen</a:t>
            </a:r>
          </a:p>
          <a:p>
            <a:pPr marL="285750" indent="-285750">
              <a:buFontTx/>
              <a:buChar char="-"/>
            </a:pPr>
            <a:r>
              <a:rPr lang="nl-NL" sz="2000" dirty="0"/>
              <a:t>Menselijk waarde</a:t>
            </a:r>
          </a:p>
          <a:p>
            <a:pPr marL="742950" lvl="1" indent="-285750">
              <a:buFontTx/>
              <a:buChar char="-"/>
            </a:pPr>
            <a:r>
              <a:rPr lang="nl-NL" dirty="0"/>
              <a:t>C</a:t>
            </a:r>
            <a:r>
              <a:rPr lang="nl-NL" sz="1800" dirty="0"/>
              <a:t>ompetenties</a:t>
            </a:r>
          </a:p>
        </p:txBody>
      </p:sp>
      <p:pic>
        <p:nvPicPr>
          <p:cNvPr id="4098" name="Picture 2" descr="De bronafbeelding bekijken">
            <a:extLst>
              <a:ext uri="{FF2B5EF4-FFF2-40B4-BE49-F238E27FC236}">
                <a16:creationId xmlns:a16="http://schemas.microsoft.com/office/drawing/2014/main" id="{79C7F49F-9268-47AB-86C0-A960F67DB93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6000" y="1666389"/>
            <a:ext cx="5181600" cy="376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179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47D468-EC69-41D1-BAEC-3003599D24CF}"/>
              </a:ext>
            </a:extLst>
          </p:cNvPr>
          <p:cNvSpPr>
            <a:spLocks noGrp="1"/>
          </p:cNvSpPr>
          <p:nvPr>
            <p:ph type="title"/>
          </p:nvPr>
        </p:nvSpPr>
        <p:spPr>
          <a:xfrm>
            <a:off x="371475" y="296863"/>
            <a:ext cx="11239499" cy="1160403"/>
          </a:xfrm>
        </p:spPr>
        <p:txBody>
          <a:bodyPr/>
          <a:lstStyle/>
          <a:p>
            <a:r>
              <a:rPr lang="nl-NL" dirty="0"/>
              <a:t>Systeemverandering - systeemtransitie</a:t>
            </a:r>
          </a:p>
        </p:txBody>
      </p:sp>
      <p:sp>
        <p:nvSpPr>
          <p:cNvPr id="3" name="Tijdelijke aanduiding voor inhoud 2">
            <a:extLst>
              <a:ext uri="{FF2B5EF4-FFF2-40B4-BE49-F238E27FC236}">
                <a16:creationId xmlns:a16="http://schemas.microsoft.com/office/drawing/2014/main" id="{D422E7E4-62E3-4A01-A027-C2C89B9F236B}"/>
              </a:ext>
            </a:extLst>
          </p:cNvPr>
          <p:cNvSpPr>
            <a:spLocks noGrp="1"/>
          </p:cNvSpPr>
          <p:nvPr>
            <p:ph sz="half" idx="1"/>
          </p:nvPr>
        </p:nvSpPr>
        <p:spPr>
          <a:xfrm>
            <a:off x="371475" y="1457266"/>
            <a:ext cx="5181600" cy="4351338"/>
          </a:xfrm>
        </p:spPr>
        <p:txBody>
          <a:bodyPr/>
          <a:lstStyle/>
          <a:p>
            <a:pPr marL="0" indent="0">
              <a:buNone/>
            </a:pPr>
            <a:r>
              <a:rPr lang="nl-NL" dirty="0"/>
              <a:t>Systeemtransitie is vaak abstract en moet op verschillende </a:t>
            </a:r>
            <a:r>
              <a:rPr lang="nl-NL" dirty="0" err="1"/>
              <a:t>niveau’s</a:t>
            </a:r>
            <a:r>
              <a:rPr lang="nl-NL" dirty="0"/>
              <a:t> plaats vinden </a:t>
            </a:r>
          </a:p>
          <a:p>
            <a:pPr marL="0" indent="0">
              <a:buNone/>
            </a:pPr>
            <a:endParaRPr lang="nl-NL" dirty="0"/>
          </a:p>
        </p:txBody>
      </p:sp>
      <p:pic>
        <p:nvPicPr>
          <p:cNvPr id="10" name="Picture 2" descr="Afbeelding">
            <a:extLst>
              <a:ext uri="{FF2B5EF4-FFF2-40B4-BE49-F238E27FC236}">
                <a16:creationId xmlns:a16="http://schemas.microsoft.com/office/drawing/2014/main" id="{303433E4-326A-4F39-91E5-E60A03266A1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65208" y="2629560"/>
            <a:ext cx="6695636" cy="21517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onderstroom - Pars FortunaePars Fortunae">
            <a:extLst>
              <a:ext uri="{FF2B5EF4-FFF2-40B4-BE49-F238E27FC236}">
                <a16:creationId xmlns:a16="http://schemas.microsoft.com/office/drawing/2014/main" id="{21EFB0BA-0FDF-402D-8FE0-2D0762CEA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1232" y="1779096"/>
            <a:ext cx="4399742" cy="3299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95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47D468-EC69-41D1-BAEC-3003599D24CF}"/>
              </a:ext>
            </a:extLst>
          </p:cNvPr>
          <p:cNvSpPr>
            <a:spLocks noGrp="1"/>
          </p:cNvSpPr>
          <p:nvPr>
            <p:ph type="title"/>
          </p:nvPr>
        </p:nvSpPr>
        <p:spPr>
          <a:xfrm>
            <a:off x="371475" y="296863"/>
            <a:ext cx="11239499" cy="1160403"/>
          </a:xfrm>
        </p:spPr>
        <p:txBody>
          <a:bodyPr/>
          <a:lstStyle/>
          <a:p>
            <a:r>
              <a:rPr lang="nl-NL" dirty="0"/>
              <a:t>Systeemverandering - systeemtransitie</a:t>
            </a:r>
          </a:p>
        </p:txBody>
      </p:sp>
      <p:sp>
        <p:nvSpPr>
          <p:cNvPr id="3" name="Tijdelijke aanduiding voor inhoud 2">
            <a:extLst>
              <a:ext uri="{FF2B5EF4-FFF2-40B4-BE49-F238E27FC236}">
                <a16:creationId xmlns:a16="http://schemas.microsoft.com/office/drawing/2014/main" id="{D422E7E4-62E3-4A01-A027-C2C89B9F236B}"/>
              </a:ext>
            </a:extLst>
          </p:cNvPr>
          <p:cNvSpPr>
            <a:spLocks noGrp="1"/>
          </p:cNvSpPr>
          <p:nvPr>
            <p:ph sz="half" idx="1"/>
          </p:nvPr>
        </p:nvSpPr>
        <p:spPr>
          <a:xfrm>
            <a:off x="371475" y="1457266"/>
            <a:ext cx="5181600" cy="4351338"/>
          </a:xfrm>
        </p:spPr>
        <p:txBody>
          <a:bodyPr/>
          <a:lstStyle/>
          <a:p>
            <a:pPr marL="0" indent="0">
              <a:buNone/>
            </a:pPr>
            <a:r>
              <a:rPr lang="nl-NL" dirty="0"/>
              <a:t>Systeemveranderingen door het aantrekkelijk maken met push- en pullfactoren:</a:t>
            </a:r>
          </a:p>
          <a:p>
            <a:r>
              <a:rPr lang="nl-NL" dirty="0"/>
              <a:t>Pushfactor – ‘wegduwen’ van het oude</a:t>
            </a:r>
          </a:p>
          <a:p>
            <a:r>
              <a:rPr lang="nl-NL" dirty="0"/>
              <a:t>Pullfactor – aantrekkelijke nieuwe ideeën </a:t>
            </a:r>
          </a:p>
          <a:p>
            <a:pPr marL="0" indent="0">
              <a:buNone/>
            </a:pPr>
            <a:endParaRPr lang="nl-NL" dirty="0"/>
          </a:p>
        </p:txBody>
      </p:sp>
      <p:sp>
        <p:nvSpPr>
          <p:cNvPr id="5" name="Tijdelijke aanduiding voor tekst 3">
            <a:extLst>
              <a:ext uri="{FF2B5EF4-FFF2-40B4-BE49-F238E27FC236}">
                <a16:creationId xmlns:a16="http://schemas.microsoft.com/office/drawing/2014/main" id="{85D4A7EC-85FD-45D8-B687-53FE3170C81F}"/>
              </a:ext>
            </a:extLst>
          </p:cNvPr>
          <p:cNvSpPr>
            <a:spLocks noGrp="1"/>
          </p:cNvSpPr>
          <p:nvPr>
            <p:ph sz="half" idx="2"/>
          </p:nvPr>
        </p:nvSpPr>
        <p:spPr>
          <a:xfrm>
            <a:off x="6172200" y="1825625"/>
            <a:ext cx="5181600" cy="4351338"/>
          </a:xfrm>
        </p:spPr>
        <p:txBody>
          <a:bodyPr>
            <a:normAutofit lnSpcReduction="10000"/>
          </a:bodyPr>
          <a:lstStyle/>
          <a:p>
            <a:r>
              <a:rPr lang="nl-NL" sz="1800" dirty="0"/>
              <a:t>Pushfactor: eindigheid van grondstoffen</a:t>
            </a:r>
          </a:p>
          <a:p>
            <a:r>
              <a:rPr lang="nl-NL" i="1" dirty="0"/>
              <a:t>Huidige economie is vervuilend en komt op een moment in de problemen.</a:t>
            </a:r>
          </a:p>
          <a:p>
            <a:endParaRPr lang="nl-NL" i="1" dirty="0"/>
          </a:p>
          <a:p>
            <a:r>
              <a:rPr lang="nl-NL" sz="1800" dirty="0"/>
              <a:t>Pushfactor: sociaaleconomische ongelijkheid</a:t>
            </a:r>
          </a:p>
          <a:p>
            <a:r>
              <a:rPr lang="nl-NL" i="1" dirty="0"/>
              <a:t>Er is sprake van ongelijkheid (1% bezit meer dan de overige 99% van de wereldbevolking).</a:t>
            </a:r>
          </a:p>
          <a:p>
            <a:endParaRPr lang="nl-NL" dirty="0"/>
          </a:p>
          <a:p>
            <a:r>
              <a:rPr lang="nl-NL" sz="1800" dirty="0"/>
              <a:t>Pullfactor: technische ontwikkeling</a:t>
            </a:r>
          </a:p>
          <a:p>
            <a:r>
              <a:rPr lang="nl-NL" i="1" dirty="0"/>
              <a:t>De introductie van nieuwe technieken bied kansen voor ondernemers.</a:t>
            </a:r>
          </a:p>
          <a:p>
            <a:endParaRPr lang="nl-NL" i="1" dirty="0"/>
          </a:p>
          <a:p>
            <a:r>
              <a:rPr lang="nl-NL" sz="1800" dirty="0"/>
              <a:t>Pullfactor: sociale-economische kansen</a:t>
            </a:r>
          </a:p>
          <a:p>
            <a:r>
              <a:rPr lang="nl-NL" i="1" dirty="0"/>
              <a:t>Het ontkoppelen van grondstoffen met economische groei kan helpen meer waarde uit producten te halen</a:t>
            </a:r>
          </a:p>
          <a:p>
            <a:endParaRPr lang="nl-NL" dirty="0"/>
          </a:p>
        </p:txBody>
      </p:sp>
      <p:pic>
        <p:nvPicPr>
          <p:cNvPr id="2050" name="Picture 2" descr="De bronafbeelding bekijken">
            <a:extLst>
              <a:ext uri="{FF2B5EF4-FFF2-40B4-BE49-F238E27FC236}">
                <a16:creationId xmlns:a16="http://schemas.microsoft.com/office/drawing/2014/main" id="{AE2577FE-A7E5-4CE3-B771-77FA80B4FF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30"/>
          <a:stretch/>
        </p:blipFill>
        <p:spPr bwMode="auto">
          <a:xfrm>
            <a:off x="1388125" y="2990093"/>
            <a:ext cx="3809082" cy="3518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03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8B1978-4E5D-4F46-A4FB-DB02698A1759}"/>
              </a:ext>
            </a:extLst>
          </p:cNvPr>
          <p:cNvSpPr>
            <a:spLocks noGrp="1"/>
          </p:cNvSpPr>
          <p:nvPr>
            <p:ph type="title"/>
          </p:nvPr>
        </p:nvSpPr>
        <p:spPr>
          <a:xfrm>
            <a:off x="371476" y="296863"/>
            <a:ext cx="5638799" cy="1160403"/>
          </a:xfrm>
        </p:spPr>
        <p:txBody>
          <a:bodyPr anchor="t">
            <a:normAutofit/>
          </a:bodyPr>
          <a:lstStyle/>
          <a:p>
            <a:r>
              <a:rPr lang="nl-NL" dirty="0"/>
              <a:t>Opdracht aanleiding</a:t>
            </a:r>
          </a:p>
        </p:txBody>
      </p:sp>
      <p:sp>
        <p:nvSpPr>
          <p:cNvPr id="3" name="Tijdelijke aanduiding voor tekst 2">
            <a:extLst>
              <a:ext uri="{FF2B5EF4-FFF2-40B4-BE49-F238E27FC236}">
                <a16:creationId xmlns:a16="http://schemas.microsoft.com/office/drawing/2014/main" id="{B8143420-DB54-4D6E-B639-252390DA97EB}"/>
              </a:ext>
            </a:extLst>
          </p:cNvPr>
          <p:cNvSpPr>
            <a:spLocks noGrp="1"/>
          </p:cNvSpPr>
          <p:nvPr>
            <p:ph type="body" sz="quarter" idx="13"/>
          </p:nvPr>
        </p:nvSpPr>
        <p:spPr>
          <a:xfrm>
            <a:off x="371475" y="1709738"/>
            <a:ext cx="5645150" cy="4419599"/>
          </a:xfrm>
        </p:spPr>
        <p:txBody>
          <a:bodyPr>
            <a:normAutofit/>
          </a:bodyPr>
          <a:lstStyle/>
          <a:p>
            <a:pPr marL="0" indent="0">
              <a:spcAft>
                <a:spcPts val="800"/>
              </a:spcAft>
              <a:buNone/>
            </a:pPr>
            <a:r>
              <a:rPr lang="nl-NL" b="1" dirty="0">
                <a:effectLst/>
              </a:rPr>
              <a:t>Hoe: </a:t>
            </a:r>
            <a:r>
              <a:rPr lang="nl-NL" dirty="0"/>
              <a:t>twee groepen binnen jullie eigen IBS groep.</a:t>
            </a:r>
          </a:p>
          <a:p>
            <a:pPr marL="0" indent="0">
              <a:spcAft>
                <a:spcPts val="800"/>
              </a:spcAft>
              <a:buNone/>
            </a:pPr>
            <a:r>
              <a:rPr lang="nl-NL" b="1" dirty="0">
                <a:effectLst/>
              </a:rPr>
              <a:t>Hulp</a:t>
            </a:r>
            <a:r>
              <a:rPr lang="nl-NL" dirty="0">
                <a:effectLst/>
              </a:rPr>
              <a:t>: </a:t>
            </a:r>
            <a:r>
              <a:rPr lang="nl-NL" dirty="0"/>
              <a:t>Theorie waardencreatie en R-strategie</a:t>
            </a:r>
            <a:endParaRPr lang="nl-NL" dirty="0">
              <a:effectLst/>
            </a:endParaRPr>
          </a:p>
          <a:p>
            <a:pPr marL="0" indent="0">
              <a:spcAft>
                <a:spcPts val="800"/>
              </a:spcAft>
              <a:buNone/>
            </a:pPr>
            <a:r>
              <a:rPr lang="nl-NL" b="1" dirty="0">
                <a:effectLst/>
              </a:rPr>
              <a:t>Uitkomst:</a:t>
            </a:r>
            <a:r>
              <a:rPr lang="nl-NL" dirty="0">
                <a:effectLst/>
              </a:rPr>
              <a:t> </a:t>
            </a:r>
            <a:r>
              <a:rPr lang="nl-NL" dirty="0"/>
              <a:t>Circulaire gedachten vertaald in jullie advies</a:t>
            </a:r>
          </a:p>
          <a:p>
            <a:pPr marL="0" indent="0">
              <a:spcAft>
                <a:spcPts val="800"/>
              </a:spcAft>
              <a:buNone/>
            </a:pPr>
            <a:r>
              <a:rPr lang="nl-NL" b="1" dirty="0">
                <a:effectLst/>
              </a:rPr>
              <a:t>Tijd:</a:t>
            </a:r>
            <a:r>
              <a:rPr lang="nl-NL" dirty="0"/>
              <a:t> 2 x 25 minuten</a:t>
            </a:r>
          </a:p>
          <a:p>
            <a:pPr marL="0" indent="0">
              <a:spcAft>
                <a:spcPts val="800"/>
              </a:spcAft>
              <a:buNone/>
            </a:pPr>
            <a:endParaRPr lang="nl-NL" i="1" dirty="0"/>
          </a:p>
          <a:p>
            <a:pPr marL="0" indent="0">
              <a:spcAft>
                <a:spcPts val="800"/>
              </a:spcAft>
              <a:buNone/>
            </a:pPr>
            <a:r>
              <a:rPr lang="nl-NL" b="1" dirty="0">
                <a:effectLst/>
              </a:rPr>
              <a:t>Wat: </a:t>
            </a:r>
            <a:r>
              <a:rPr lang="nl-NL" b="1" i="1" dirty="0">
                <a:effectLst/>
              </a:rPr>
              <a:t>”</a:t>
            </a:r>
            <a:r>
              <a:rPr lang="nl-NL" i="1" dirty="0">
                <a:effectLst/>
              </a:rPr>
              <a:t>Er is een prob</a:t>
            </a:r>
            <a:r>
              <a:rPr lang="nl-NL" i="1" dirty="0"/>
              <a:t>leem omtrent afval, jullie willen het gedrag veranderen”</a:t>
            </a:r>
          </a:p>
          <a:p>
            <a:pPr marL="0" indent="0">
              <a:spcAft>
                <a:spcPts val="800"/>
              </a:spcAft>
              <a:buNone/>
            </a:pPr>
            <a:r>
              <a:rPr lang="nl-NL" dirty="0"/>
              <a:t>Maar koppel waardencreatie en de R-strategie aan jullie ideeën. Onderbouw jullie advies doormiddel van deze twee theorieën. </a:t>
            </a:r>
            <a:br>
              <a:rPr lang="nl-NL" dirty="0"/>
            </a:br>
            <a:endParaRPr lang="nl-NL" dirty="0"/>
          </a:p>
        </p:txBody>
      </p:sp>
      <p:pic>
        <p:nvPicPr>
          <p:cNvPr id="1026" name="Picture 2" descr="De bronafbeelding bekijken">
            <a:extLst>
              <a:ext uri="{FF2B5EF4-FFF2-40B4-BE49-F238E27FC236}">
                <a16:creationId xmlns:a16="http://schemas.microsoft.com/office/drawing/2014/main" id="{B9C71612-69AA-4532-853C-575E065FA2F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75377" y="488376"/>
            <a:ext cx="6016622" cy="5881248"/>
          </a:xfrm>
          <a:prstGeom prst="rect">
            <a:avLst/>
          </a:prstGeom>
          <a:solidFill>
            <a:srgbClr val="FFFFFF"/>
          </a:solidFill>
        </p:spPr>
      </p:pic>
      <p:sp>
        <p:nvSpPr>
          <p:cNvPr id="71" name="Text Placeholder 4">
            <a:extLst>
              <a:ext uri="{FF2B5EF4-FFF2-40B4-BE49-F238E27FC236}">
                <a16:creationId xmlns:a16="http://schemas.microsoft.com/office/drawing/2014/main" id="{47398F53-0CCA-4829-98AF-A474D66C47CE}"/>
              </a:ext>
            </a:extLst>
          </p:cNvPr>
          <p:cNvSpPr>
            <a:spLocks noGrp="1"/>
          </p:cNvSpPr>
          <p:nvPr>
            <p:ph type="body" sz="quarter" idx="15"/>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48761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93983D8-65BB-5EEF-AAF2-F89AD0649118}"/>
              </a:ext>
            </a:extLst>
          </p:cNvPr>
          <p:cNvSpPr>
            <a:spLocks noGrp="1"/>
          </p:cNvSpPr>
          <p:nvPr>
            <p:ph type="title"/>
          </p:nvPr>
        </p:nvSpPr>
        <p:spPr>
          <a:xfrm>
            <a:off x="371476" y="296863"/>
            <a:ext cx="10260000" cy="1160403"/>
          </a:xfrm>
        </p:spPr>
        <p:txBody>
          <a:bodyPr anchor="t">
            <a:normAutofit/>
          </a:bodyPr>
          <a:lstStyle/>
          <a:p>
            <a:r>
              <a:rPr lang="nl-NL" dirty="0"/>
              <a:t>4. Gedrag</a:t>
            </a:r>
          </a:p>
        </p:txBody>
      </p:sp>
      <p:pic>
        <p:nvPicPr>
          <p:cNvPr id="3074" name="Picture 2" descr="3 tips voor gedragsbeïnvloeding in de strijd tegen zwerfafval | Service  Management">
            <a:extLst>
              <a:ext uri="{FF2B5EF4-FFF2-40B4-BE49-F238E27FC236}">
                <a16:creationId xmlns:a16="http://schemas.microsoft.com/office/drawing/2014/main" id="{B1C2080E-0D8D-CA16-FC05-AB913731A62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8869" r="1" b="18870"/>
          <a:stretch/>
        </p:blipFill>
        <p:spPr bwMode="auto">
          <a:xfrm>
            <a:off x="371475" y="1709738"/>
            <a:ext cx="11449050" cy="4419599"/>
          </a:xfrm>
          <a:prstGeom prst="rect">
            <a:avLst/>
          </a:prstGeom>
          <a:solidFill>
            <a:srgbClr val="FFFFFF"/>
          </a:solidFill>
        </p:spPr>
      </p:pic>
    </p:spTree>
    <p:extLst>
      <p:ext uri="{BB962C8B-B14F-4D97-AF65-F5344CB8AC3E}">
        <p14:creationId xmlns:p14="http://schemas.microsoft.com/office/powerpoint/2010/main" val="771521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81845D6-F501-D49E-220A-37A2E99D4C3A}"/>
              </a:ext>
            </a:extLst>
          </p:cNvPr>
          <p:cNvSpPr>
            <a:spLocks noGrp="1"/>
          </p:cNvSpPr>
          <p:nvPr>
            <p:ph type="title"/>
          </p:nvPr>
        </p:nvSpPr>
        <p:spPr>
          <a:xfrm>
            <a:off x="371476" y="296863"/>
            <a:ext cx="11349234" cy="1160403"/>
          </a:xfrm>
        </p:spPr>
        <p:txBody>
          <a:bodyPr anchor="t">
            <a:normAutofit/>
          </a:bodyPr>
          <a:lstStyle/>
          <a:p>
            <a:r>
              <a:rPr lang="nl-NL" sz="2400" b="0" i="1" dirty="0">
                <a:latin typeface="+mn-lt"/>
              </a:rPr>
              <a:t>“Gedrag is iets waarneembaars dat wordt gevormd door onneembare factoren”</a:t>
            </a:r>
          </a:p>
        </p:txBody>
      </p:sp>
      <p:sp>
        <p:nvSpPr>
          <p:cNvPr id="6" name="Tijdelijke aanduiding voor tekst 5">
            <a:extLst>
              <a:ext uri="{FF2B5EF4-FFF2-40B4-BE49-F238E27FC236}">
                <a16:creationId xmlns:a16="http://schemas.microsoft.com/office/drawing/2014/main" id="{9FA5B4CB-05F0-C1E2-FB28-F24FA7B33A9D}"/>
              </a:ext>
            </a:extLst>
          </p:cNvPr>
          <p:cNvSpPr>
            <a:spLocks noGrp="1"/>
          </p:cNvSpPr>
          <p:nvPr>
            <p:ph type="body" sz="quarter" idx="15"/>
          </p:nvPr>
        </p:nvSpPr>
        <p:spPr/>
        <p:txBody>
          <a:bodyPr/>
          <a:lstStyle/>
          <a:p>
            <a:endParaRPr lang="nl-NL"/>
          </a:p>
        </p:txBody>
      </p:sp>
      <p:pic>
        <p:nvPicPr>
          <p:cNvPr id="12" name="Tijdelijke aanduiding voor inhoud 8">
            <a:extLst>
              <a:ext uri="{FF2B5EF4-FFF2-40B4-BE49-F238E27FC236}">
                <a16:creationId xmlns:a16="http://schemas.microsoft.com/office/drawing/2014/main" id="{1F9BF318-2E5A-880F-15A0-C070A0D84BD9}"/>
              </a:ext>
            </a:extLst>
          </p:cNvPr>
          <p:cNvPicPr>
            <a:picLocks noGrp="1" noChangeAspect="1"/>
          </p:cNvPicPr>
          <p:nvPr>
            <p:ph type="pic" sz="quarter" idx="14"/>
          </p:nvPr>
        </p:nvPicPr>
        <p:blipFill rotWithShape="1">
          <a:blip r:embed="rId3"/>
          <a:srcRect l="31638" t="35555" r="46038" b="31255"/>
          <a:stretch/>
        </p:blipFill>
        <p:spPr>
          <a:xfrm>
            <a:off x="1540213" y="1269128"/>
            <a:ext cx="8496922" cy="5287885"/>
          </a:xfrm>
        </p:spPr>
      </p:pic>
      <p:pic>
        <p:nvPicPr>
          <p:cNvPr id="2" name="Picture 4" descr="Return Icon in Icon Park">
            <a:extLst>
              <a:ext uri="{FF2B5EF4-FFF2-40B4-BE49-F238E27FC236}">
                <a16:creationId xmlns:a16="http://schemas.microsoft.com/office/drawing/2014/main" id="{972CE187-AB73-3763-4544-D42DCA888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9221" y="5407848"/>
            <a:ext cx="721489" cy="721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851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920FA-CB6F-4891-4393-09A44CEFFD74}"/>
              </a:ext>
            </a:extLst>
          </p:cNvPr>
          <p:cNvSpPr>
            <a:spLocks noGrp="1"/>
          </p:cNvSpPr>
          <p:nvPr>
            <p:ph type="title"/>
          </p:nvPr>
        </p:nvSpPr>
        <p:spPr/>
        <p:txBody>
          <a:bodyPr/>
          <a:lstStyle/>
          <a:p>
            <a:r>
              <a:rPr lang="nl-NL" dirty="0" err="1"/>
              <a:t>Nudge</a:t>
            </a:r>
            <a:endParaRPr lang="nl-NL" dirty="0"/>
          </a:p>
        </p:txBody>
      </p:sp>
      <p:sp>
        <p:nvSpPr>
          <p:cNvPr id="6" name="Tijdelijke aanduiding voor tekst 5">
            <a:extLst>
              <a:ext uri="{FF2B5EF4-FFF2-40B4-BE49-F238E27FC236}">
                <a16:creationId xmlns:a16="http://schemas.microsoft.com/office/drawing/2014/main" id="{AFFD3E9F-E3C6-736A-46EE-3978E83F6378}"/>
              </a:ext>
            </a:extLst>
          </p:cNvPr>
          <p:cNvSpPr>
            <a:spLocks noGrp="1"/>
          </p:cNvSpPr>
          <p:nvPr>
            <p:ph type="body" sz="half" idx="2"/>
          </p:nvPr>
        </p:nvSpPr>
        <p:spPr/>
        <p:txBody>
          <a:bodyPr/>
          <a:lstStyle/>
          <a:p>
            <a:r>
              <a:rPr lang="nl-NL" sz="1800" dirty="0"/>
              <a:t>Is het uitbuiten van de verschillende heuristieken en </a:t>
            </a:r>
            <a:r>
              <a:rPr lang="nl-NL" sz="1800" dirty="0" err="1"/>
              <a:t>biases</a:t>
            </a:r>
            <a:r>
              <a:rPr lang="nl-NL" sz="1800" dirty="0"/>
              <a:t> waar men zich door laat leiden.</a:t>
            </a:r>
          </a:p>
          <a:p>
            <a:endParaRPr lang="nl-NL" sz="1800" dirty="0"/>
          </a:p>
          <a:p>
            <a:r>
              <a:rPr lang="nl-NL" sz="1800" dirty="0"/>
              <a:t>Heuristieken (is irrationeel denken)</a:t>
            </a:r>
          </a:p>
          <a:p>
            <a:r>
              <a:rPr lang="nl-NL" sz="1800" dirty="0" err="1"/>
              <a:t>Biases</a:t>
            </a:r>
            <a:r>
              <a:rPr lang="nl-NL" sz="1800" dirty="0"/>
              <a:t> (denkfouten maken)</a:t>
            </a:r>
          </a:p>
          <a:p>
            <a:endParaRPr lang="nl-NL" sz="1800" dirty="0"/>
          </a:p>
          <a:p>
            <a:r>
              <a:rPr lang="nl-NL" sz="1800" dirty="0"/>
              <a:t>Zo heeft het plaatsen van groenten en fruit bij de ingang van de winkel een bewezen effect op de hoeveelheid die er van gekocht wordt, en kan het concept dus ook bij schoolkantines ingezet worden.</a:t>
            </a:r>
          </a:p>
          <a:p>
            <a:endParaRPr lang="nl-NL" sz="1800" dirty="0"/>
          </a:p>
          <a:p>
            <a:r>
              <a:rPr lang="nl-NL" sz="1800" dirty="0"/>
              <a:t>Een duwtje in de juiste richting</a:t>
            </a:r>
          </a:p>
        </p:txBody>
      </p:sp>
      <p:pic>
        <p:nvPicPr>
          <p:cNvPr id="6146" name="Picture 2" descr="7 Praktische nudge technieken - voor het creatief beïnvloeden van gedrag">
            <a:extLst>
              <a:ext uri="{FF2B5EF4-FFF2-40B4-BE49-F238E27FC236}">
                <a16:creationId xmlns:a16="http://schemas.microsoft.com/office/drawing/2014/main" id="{40FC3262-B7E6-B0C9-D291-5A674911CB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45332" y="1435100"/>
            <a:ext cx="6815137" cy="384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56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71D844-B88E-F03F-B99C-FA9446370BDB}"/>
              </a:ext>
            </a:extLst>
          </p:cNvPr>
          <p:cNvSpPr>
            <a:spLocks noGrp="1"/>
          </p:cNvSpPr>
          <p:nvPr>
            <p:ph type="title"/>
          </p:nvPr>
        </p:nvSpPr>
        <p:spPr/>
        <p:txBody>
          <a:bodyPr/>
          <a:lstStyle/>
          <a:p>
            <a:r>
              <a:rPr lang="nl-NL" dirty="0"/>
              <a:t>7 praktische </a:t>
            </a:r>
            <a:r>
              <a:rPr lang="nl-NL" dirty="0" err="1"/>
              <a:t>nudge</a:t>
            </a:r>
            <a:r>
              <a:rPr lang="nl-NL" dirty="0"/>
              <a:t> technieken.</a:t>
            </a:r>
          </a:p>
        </p:txBody>
      </p:sp>
      <p:sp>
        <p:nvSpPr>
          <p:cNvPr id="4" name="Tijdelijke aanduiding voor tekst 3">
            <a:extLst>
              <a:ext uri="{FF2B5EF4-FFF2-40B4-BE49-F238E27FC236}">
                <a16:creationId xmlns:a16="http://schemas.microsoft.com/office/drawing/2014/main" id="{9EDC4ADA-0B57-BD22-DB0D-21FE6D8E1F02}"/>
              </a:ext>
            </a:extLst>
          </p:cNvPr>
          <p:cNvSpPr>
            <a:spLocks noGrp="1"/>
          </p:cNvSpPr>
          <p:nvPr>
            <p:ph type="body" sz="half" idx="2"/>
          </p:nvPr>
        </p:nvSpPr>
        <p:spPr/>
        <p:txBody>
          <a:bodyPr/>
          <a:lstStyle/>
          <a:p>
            <a:endParaRPr lang="nl-NL" sz="1800" dirty="0"/>
          </a:p>
          <a:p>
            <a:pPr marL="342900" indent="-342900">
              <a:buAutoNum type="arabicPeriod"/>
            </a:pPr>
            <a:endParaRPr lang="nl-NL" sz="1800" dirty="0"/>
          </a:p>
          <a:p>
            <a:pPr marL="342900" indent="-342900">
              <a:buAutoNum type="arabicPeriod"/>
            </a:pPr>
            <a:r>
              <a:rPr lang="nl-NL" sz="1800" dirty="0"/>
              <a:t>Maak het leuk</a:t>
            </a:r>
          </a:p>
          <a:p>
            <a:pPr marL="342900" indent="-342900">
              <a:buAutoNum type="arabicPeriod"/>
            </a:pPr>
            <a:r>
              <a:rPr lang="nl-NL" sz="1800" dirty="0"/>
              <a:t>Maak het makkelijk</a:t>
            </a:r>
          </a:p>
          <a:p>
            <a:pPr marL="342900" indent="-342900">
              <a:buAutoNum type="arabicPeriod"/>
            </a:pPr>
            <a:r>
              <a:rPr lang="nl-NL" sz="1800" dirty="0"/>
              <a:t>Maak het moeilijker </a:t>
            </a:r>
          </a:p>
          <a:p>
            <a:pPr marL="342900" indent="-342900">
              <a:buAutoNum type="arabicPeriod"/>
            </a:pPr>
            <a:r>
              <a:rPr lang="nl-NL" sz="1800" dirty="0"/>
              <a:t>Speel in op zintuigen</a:t>
            </a:r>
          </a:p>
          <a:p>
            <a:pPr marL="342900" indent="-342900">
              <a:buAutoNum type="arabicPeriod"/>
            </a:pPr>
            <a:r>
              <a:rPr lang="nl-NL" sz="1800" dirty="0"/>
              <a:t>Geef feedback</a:t>
            </a:r>
          </a:p>
          <a:p>
            <a:pPr marL="342900" indent="-342900">
              <a:buAutoNum type="arabicPeriod"/>
            </a:pPr>
            <a:r>
              <a:rPr lang="nl-NL" sz="1800" dirty="0"/>
              <a:t>Visualiseer het eindresultaat</a:t>
            </a:r>
          </a:p>
          <a:p>
            <a:pPr marL="342900" indent="-342900">
              <a:buAutoNum type="arabicPeriod"/>
            </a:pPr>
            <a:r>
              <a:rPr lang="nl-NL" sz="1800" dirty="0"/>
              <a:t>Trek de aandacht met een opvallend detail.</a:t>
            </a:r>
          </a:p>
        </p:txBody>
      </p:sp>
      <p:pic>
        <p:nvPicPr>
          <p:cNvPr id="7172" name="Picture 4" descr="Nudging: dat stiekeme duwtje in de rug zodat je onbewust het goede doet |  Foto | hln.be">
            <a:extLst>
              <a:ext uri="{FF2B5EF4-FFF2-40B4-BE49-F238E27FC236}">
                <a16:creationId xmlns:a16="http://schemas.microsoft.com/office/drawing/2014/main" id="{A0F364D3-94D6-E928-BFB4-36454BAAE1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92725" y="1352458"/>
            <a:ext cx="5989674" cy="4679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1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6BB8B3-7AD7-C306-6861-EE35ADFBA4F1}"/>
              </a:ext>
            </a:extLst>
          </p:cNvPr>
          <p:cNvSpPr>
            <a:spLocks noGrp="1"/>
          </p:cNvSpPr>
          <p:nvPr>
            <p:ph type="title"/>
          </p:nvPr>
        </p:nvSpPr>
        <p:spPr/>
        <p:txBody>
          <a:bodyPr/>
          <a:lstStyle/>
          <a:p>
            <a:r>
              <a:rPr lang="nl-NL" dirty="0"/>
              <a:t>Gedragsbeïnvloeding voor een circulaire economie </a:t>
            </a:r>
          </a:p>
        </p:txBody>
      </p:sp>
      <p:pic>
        <p:nvPicPr>
          <p:cNvPr id="6" name="Tijdelijke aanduiding voor inhoud 5">
            <a:extLst>
              <a:ext uri="{FF2B5EF4-FFF2-40B4-BE49-F238E27FC236}">
                <a16:creationId xmlns:a16="http://schemas.microsoft.com/office/drawing/2014/main" id="{E24D8C03-79AF-714C-A4C5-E7C40CB6F431}"/>
              </a:ext>
            </a:extLst>
          </p:cNvPr>
          <p:cNvPicPr>
            <a:picLocks noGrp="1" noChangeAspect="1"/>
          </p:cNvPicPr>
          <p:nvPr>
            <p:ph idx="1"/>
          </p:nvPr>
        </p:nvPicPr>
        <p:blipFill rotWithShape="1">
          <a:blip r:embed="rId2"/>
          <a:srcRect l="13654" t="10016" r="64018" b="13495"/>
          <a:stretch/>
        </p:blipFill>
        <p:spPr>
          <a:xfrm>
            <a:off x="6096000" y="295714"/>
            <a:ext cx="4369982" cy="6266572"/>
          </a:xfrm>
        </p:spPr>
      </p:pic>
      <p:sp>
        <p:nvSpPr>
          <p:cNvPr id="4" name="Tijdelijke aanduiding voor tekst 3">
            <a:extLst>
              <a:ext uri="{FF2B5EF4-FFF2-40B4-BE49-F238E27FC236}">
                <a16:creationId xmlns:a16="http://schemas.microsoft.com/office/drawing/2014/main" id="{964A05C6-F83B-E76E-79DC-8524EC3D48DF}"/>
              </a:ext>
            </a:extLst>
          </p:cNvPr>
          <p:cNvSpPr>
            <a:spLocks noGrp="1"/>
          </p:cNvSpPr>
          <p:nvPr>
            <p:ph type="body" sz="half" idx="2"/>
          </p:nvPr>
        </p:nvSpPr>
        <p:spPr/>
        <p:txBody>
          <a:bodyPr/>
          <a:lstStyle/>
          <a:p>
            <a:r>
              <a:rPr lang="nl-NL" sz="1800" dirty="0"/>
              <a:t>Afstudeer artikel uit 2020, (Glas, V) koppelt verschillende behandelde theorieën aan elkaar. </a:t>
            </a:r>
          </a:p>
          <a:p>
            <a:endParaRPr lang="nl-NL" sz="1800" dirty="0"/>
          </a:p>
          <a:p>
            <a:r>
              <a:rPr lang="nl-NL" sz="1800" dirty="0"/>
              <a:t>De drijfveren van (onbewust) gedrag.</a:t>
            </a:r>
          </a:p>
          <a:p>
            <a:pPr marL="342900" indent="-342900">
              <a:buFont typeface="+mj-lt"/>
              <a:buAutoNum type="arabicPeriod"/>
            </a:pPr>
            <a:r>
              <a:rPr lang="nl-NL" sz="1800" dirty="0"/>
              <a:t>Motivatie</a:t>
            </a:r>
          </a:p>
          <a:p>
            <a:pPr marL="342900" indent="-342900">
              <a:buFont typeface="+mj-lt"/>
              <a:buAutoNum type="arabicPeriod"/>
            </a:pPr>
            <a:r>
              <a:rPr lang="nl-NL" sz="1800" dirty="0"/>
              <a:t>Omgeving</a:t>
            </a:r>
          </a:p>
          <a:p>
            <a:pPr marL="342900" indent="-342900">
              <a:buFont typeface="+mj-lt"/>
              <a:buAutoNum type="arabicPeriod"/>
            </a:pPr>
            <a:r>
              <a:rPr lang="nl-NL" sz="1800" dirty="0"/>
              <a:t>Weerstanden</a:t>
            </a:r>
          </a:p>
          <a:p>
            <a:pPr marL="342900" indent="-342900">
              <a:buFont typeface="+mj-lt"/>
              <a:buAutoNum type="arabicPeriod"/>
            </a:pPr>
            <a:r>
              <a:rPr lang="nl-NL" sz="1800" dirty="0"/>
              <a:t>Capaciteit</a:t>
            </a:r>
          </a:p>
        </p:txBody>
      </p:sp>
    </p:spTree>
    <p:extLst>
      <p:ext uri="{BB962C8B-B14F-4D97-AF65-F5344CB8AC3E}">
        <p14:creationId xmlns:p14="http://schemas.microsoft.com/office/powerpoint/2010/main" val="3420834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EE7DB1-8EDA-39F1-9AEA-77F801588CC0}"/>
              </a:ext>
            </a:extLst>
          </p:cNvPr>
          <p:cNvSpPr>
            <a:spLocks noGrp="1"/>
          </p:cNvSpPr>
          <p:nvPr>
            <p:ph type="title"/>
          </p:nvPr>
        </p:nvSpPr>
        <p:spPr/>
        <p:txBody>
          <a:bodyPr/>
          <a:lstStyle/>
          <a:p>
            <a:r>
              <a:rPr lang="nl-NL" dirty="0"/>
              <a:t>Gedragsverandering stimuleren</a:t>
            </a:r>
          </a:p>
        </p:txBody>
      </p:sp>
      <p:pic>
        <p:nvPicPr>
          <p:cNvPr id="6" name="Tijdelijke aanduiding voor inhoud 5">
            <a:extLst>
              <a:ext uri="{FF2B5EF4-FFF2-40B4-BE49-F238E27FC236}">
                <a16:creationId xmlns:a16="http://schemas.microsoft.com/office/drawing/2014/main" id="{225AD839-F210-8A29-FF9A-5AD7D4316A47}"/>
              </a:ext>
            </a:extLst>
          </p:cNvPr>
          <p:cNvPicPr>
            <a:picLocks noGrp="1" noChangeAspect="1"/>
          </p:cNvPicPr>
          <p:nvPr>
            <p:ph idx="1"/>
          </p:nvPr>
        </p:nvPicPr>
        <p:blipFill rotWithShape="1">
          <a:blip r:embed="rId3"/>
          <a:srcRect l="13360" t="58041" r="65431" b="16429"/>
          <a:stretch/>
        </p:blipFill>
        <p:spPr>
          <a:xfrm>
            <a:off x="5568301" y="1913861"/>
            <a:ext cx="6014098" cy="3030278"/>
          </a:xfrm>
        </p:spPr>
      </p:pic>
      <p:sp>
        <p:nvSpPr>
          <p:cNvPr id="4" name="Tijdelijke aanduiding voor tekst 3">
            <a:extLst>
              <a:ext uri="{FF2B5EF4-FFF2-40B4-BE49-F238E27FC236}">
                <a16:creationId xmlns:a16="http://schemas.microsoft.com/office/drawing/2014/main" id="{C501F28B-28F4-071E-3830-EE1D08F30D16}"/>
              </a:ext>
            </a:extLst>
          </p:cNvPr>
          <p:cNvSpPr>
            <a:spLocks noGrp="1"/>
          </p:cNvSpPr>
          <p:nvPr>
            <p:ph type="body" sz="half" idx="2"/>
          </p:nvPr>
        </p:nvSpPr>
        <p:spPr/>
        <p:txBody>
          <a:bodyPr/>
          <a:lstStyle/>
          <a:p>
            <a:r>
              <a:rPr lang="nl-NL" sz="1800" dirty="0"/>
              <a:t>Stelling: Bewustwording van het probleem gaat zorgen voor gedragsverandering! </a:t>
            </a:r>
          </a:p>
          <a:p>
            <a:endParaRPr lang="nl-NL" sz="1800" dirty="0"/>
          </a:p>
          <a:p>
            <a:endParaRPr lang="nl-NL" sz="1800" dirty="0"/>
          </a:p>
          <a:p>
            <a:r>
              <a:rPr lang="nl-NL" sz="1800" dirty="0"/>
              <a:t>Als je naar deze afbeelding kijkt is het dan handig om gedrag te veranderen door bewustwording van problemen te creëren? </a:t>
            </a:r>
          </a:p>
          <a:p>
            <a:endParaRPr lang="nl-NL" sz="1800" dirty="0"/>
          </a:p>
          <a:p>
            <a:endParaRPr lang="nl-NL" sz="1800" dirty="0"/>
          </a:p>
        </p:txBody>
      </p:sp>
    </p:spTree>
    <p:extLst>
      <p:ext uri="{BB962C8B-B14F-4D97-AF65-F5344CB8AC3E}">
        <p14:creationId xmlns:p14="http://schemas.microsoft.com/office/powerpoint/2010/main" val="359953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391D471-0D4A-44B5-B067-78CC500A85BB}"/>
              </a:ext>
            </a:extLst>
          </p:cNvPr>
          <p:cNvSpPr>
            <a:spLocks noGrp="1"/>
          </p:cNvSpPr>
          <p:nvPr>
            <p:ph type="title"/>
          </p:nvPr>
        </p:nvSpPr>
        <p:spPr/>
        <p:txBody>
          <a:bodyPr/>
          <a:lstStyle/>
          <a:p>
            <a:r>
              <a:rPr lang="nl-NL" dirty="0"/>
              <a:t>Vandaag</a:t>
            </a:r>
          </a:p>
        </p:txBody>
      </p:sp>
      <p:sp>
        <p:nvSpPr>
          <p:cNvPr id="7" name="Tijdelijke aanduiding voor inhoud 6">
            <a:extLst>
              <a:ext uri="{FF2B5EF4-FFF2-40B4-BE49-F238E27FC236}">
                <a16:creationId xmlns:a16="http://schemas.microsoft.com/office/drawing/2014/main" id="{0E5CB83B-4C45-4CEC-8902-166BADEC3923}"/>
              </a:ext>
            </a:extLst>
          </p:cNvPr>
          <p:cNvSpPr>
            <a:spLocks noGrp="1"/>
          </p:cNvSpPr>
          <p:nvPr>
            <p:ph idx="1"/>
          </p:nvPr>
        </p:nvSpPr>
        <p:spPr>
          <a:xfrm>
            <a:off x="371475" y="1709738"/>
            <a:ext cx="5803902" cy="4946039"/>
          </a:xfrm>
        </p:spPr>
        <p:txBody>
          <a:bodyPr/>
          <a:lstStyle/>
          <a:p>
            <a:r>
              <a:rPr lang="nl-NL" dirty="0"/>
              <a:t>Periode overzicht</a:t>
            </a:r>
          </a:p>
          <a:p>
            <a:r>
              <a:rPr lang="nl-NL" dirty="0"/>
              <a:t>Herhaling</a:t>
            </a:r>
          </a:p>
          <a:p>
            <a:r>
              <a:rPr lang="nl-NL" dirty="0"/>
              <a:t>Weet je nog</a:t>
            </a:r>
          </a:p>
          <a:p>
            <a:r>
              <a:rPr lang="nl-NL" dirty="0"/>
              <a:t>Gedrag</a:t>
            </a:r>
          </a:p>
          <a:p>
            <a:pPr lvl="1"/>
            <a:r>
              <a:rPr lang="nl-NL" dirty="0"/>
              <a:t>Gedragsverandering deel II</a:t>
            </a:r>
          </a:p>
          <a:p>
            <a:r>
              <a:rPr lang="nl-NL" dirty="0"/>
              <a:t>Gedragseconomie</a:t>
            </a:r>
          </a:p>
        </p:txBody>
      </p:sp>
      <p:pic>
        <p:nvPicPr>
          <p:cNvPr id="10" name="Tijdelijke aanduiding voor afbeelding 9">
            <a:extLst>
              <a:ext uri="{FF2B5EF4-FFF2-40B4-BE49-F238E27FC236}">
                <a16:creationId xmlns:a16="http://schemas.microsoft.com/office/drawing/2014/main" id="{B860ACE6-A7BF-4E4E-82B6-746E27F9A1C5}"/>
              </a:ext>
            </a:extLst>
          </p:cNvPr>
          <p:cNvPicPr>
            <a:picLocks noGrp="1" noChangeAspect="1"/>
          </p:cNvPicPr>
          <p:nvPr>
            <p:ph type="pic" sz="quarter" idx="13"/>
          </p:nvPr>
        </p:nvPicPr>
        <p:blipFill>
          <a:blip r:embed="rId2"/>
          <a:srcRect l="6134" r="6134"/>
          <a:stretch>
            <a:fillRect/>
          </a:stretch>
        </p:blipFill>
        <p:spPr>
          <a:prstGeom prst="rect">
            <a:avLst/>
          </a:prstGeom>
        </p:spPr>
      </p:pic>
      <p:sp>
        <p:nvSpPr>
          <p:cNvPr id="9" name="Tijdelijke aanduiding voor tekst 8">
            <a:extLst>
              <a:ext uri="{FF2B5EF4-FFF2-40B4-BE49-F238E27FC236}">
                <a16:creationId xmlns:a16="http://schemas.microsoft.com/office/drawing/2014/main" id="{F82485FB-0CCB-499C-B27C-009C8A9B8138}"/>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938441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3EC049-E2B4-5533-A1A5-B0A76A2F33C0}"/>
              </a:ext>
            </a:extLst>
          </p:cNvPr>
          <p:cNvSpPr>
            <a:spLocks noGrp="1"/>
          </p:cNvSpPr>
          <p:nvPr>
            <p:ph type="title"/>
          </p:nvPr>
        </p:nvSpPr>
        <p:spPr/>
        <p:txBody>
          <a:bodyPr/>
          <a:lstStyle/>
          <a:p>
            <a:r>
              <a:rPr lang="nl-NL" dirty="0"/>
              <a:t>1. Motivatie</a:t>
            </a:r>
          </a:p>
        </p:txBody>
      </p:sp>
      <p:sp>
        <p:nvSpPr>
          <p:cNvPr id="4" name="Tijdelijke aanduiding voor tekst 3">
            <a:extLst>
              <a:ext uri="{FF2B5EF4-FFF2-40B4-BE49-F238E27FC236}">
                <a16:creationId xmlns:a16="http://schemas.microsoft.com/office/drawing/2014/main" id="{BC8C0CCB-33DD-8FCB-5C8E-BE8EA5E2E987}"/>
              </a:ext>
            </a:extLst>
          </p:cNvPr>
          <p:cNvSpPr>
            <a:spLocks noGrp="1"/>
          </p:cNvSpPr>
          <p:nvPr>
            <p:ph type="body" sz="half" idx="2"/>
          </p:nvPr>
        </p:nvSpPr>
        <p:spPr/>
        <p:txBody>
          <a:bodyPr/>
          <a:lstStyle/>
          <a:p>
            <a:r>
              <a:rPr lang="nl-NL" sz="1800" dirty="0"/>
              <a:t>Een belangrijke drijfveer voor gedrag is motivatie. </a:t>
            </a:r>
          </a:p>
          <a:p>
            <a:r>
              <a:rPr lang="nl-NL" sz="1800" dirty="0"/>
              <a:t>Motivatie kan verdeeld worden in onbewust en bewuste motivatie.</a:t>
            </a:r>
          </a:p>
          <a:p>
            <a:endParaRPr lang="nl-NL" sz="1800" dirty="0"/>
          </a:p>
          <a:p>
            <a:endParaRPr lang="nl-NL" sz="1800" dirty="0"/>
          </a:p>
          <a:p>
            <a:r>
              <a:rPr lang="nl-NL" sz="1800" b="1" dirty="0"/>
              <a:t>Onbewust</a:t>
            </a:r>
            <a:r>
              <a:rPr lang="nl-NL" sz="1800" dirty="0"/>
              <a:t> komt door emoties en impulsen</a:t>
            </a:r>
          </a:p>
          <a:p>
            <a:r>
              <a:rPr lang="nl-NL" sz="1800" b="1" dirty="0"/>
              <a:t>Bewust </a:t>
            </a:r>
            <a:r>
              <a:rPr lang="nl-NL" sz="1800" dirty="0"/>
              <a:t>komt doordacht gedachte proces, waarin wordt gepland en geëvalueerd. </a:t>
            </a:r>
          </a:p>
          <a:p>
            <a:endParaRPr lang="nl-NL" sz="1800" dirty="0"/>
          </a:p>
          <a:p>
            <a:endParaRPr lang="nl-NL" sz="1800" dirty="0"/>
          </a:p>
          <a:p>
            <a:endParaRPr lang="nl-NL" sz="1800" dirty="0"/>
          </a:p>
          <a:p>
            <a:endParaRPr lang="nl-NL" sz="1800" dirty="0"/>
          </a:p>
          <a:p>
            <a:endParaRPr lang="nl-NL" sz="1800" dirty="0"/>
          </a:p>
          <a:p>
            <a:endParaRPr lang="nl-NL" sz="1800" dirty="0"/>
          </a:p>
          <a:p>
            <a:endParaRPr lang="nl-NL" sz="1800" dirty="0"/>
          </a:p>
        </p:txBody>
      </p:sp>
      <p:pic>
        <p:nvPicPr>
          <p:cNvPr id="8196" name="Picture 4" descr="Geen Motivatie? Zo krijg je motivatie als je geen zin hebt | Leventje">
            <a:extLst>
              <a:ext uri="{FF2B5EF4-FFF2-40B4-BE49-F238E27FC236}">
                <a16:creationId xmlns:a16="http://schemas.microsoft.com/office/drawing/2014/main" id="{C08D7285-5B10-A132-8389-04DFFC574DC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03198" y="1640027"/>
            <a:ext cx="6815137" cy="3577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84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1BF821-C087-D558-940F-5EAA34743928}"/>
              </a:ext>
            </a:extLst>
          </p:cNvPr>
          <p:cNvSpPr>
            <a:spLocks noGrp="1"/>
          </p:cNvSpPr>
          <p:nvPr>
            <p:ph type="title"/>
          </p:nvPr>
        </p:nvSpPr>
        <p:spPr/>
        <p:txBody>
          <a:bodyPr/>
          <a:lstStyle/>
          <a:p>
            <a:r>
              <a:rPr lang="nl-NL" b="1" dirty="0"/>
              <a:t>Onbewust gedrag</a:t>
            </a:r>
            <a:endParaRPr lang="nl-NL" dirty="0"/>
          </a:p>
        </p:txBody>
      </p:sp>
      <p:sp>
        <p:nvSpPr>
          <p:cNvPr id="4" name="Tijdelijke aanduiding voor tekst 3">
            <a:extLst>
              <a:ext uri="{FF2B5EF4-FFF2-40B4-BE49-F238E27FC236}">
                <a16:creationId xmlns:a16="http://schemas.microsoft.com/office/drawing/2014/main" id="{E47FCC30-EFBF-B504-A371-7C55D18C98A5}"/>
              </a:ext>
            </a:extLst>
          </p:cNvPr>
          <p:cNvSpPr>
            <a:spLocks noGrp="1"/>
          </p:cNvSpPr>
          <p:nvPr>
            <p:ph type="body" sz="half" idx="2"/>
          </p:nvPr>
        </p:nvSpPr>
        <p:spPr/>
        <p:txBody>
          <a:bodyPr/>
          <a:lstStyle/>
          <a:p>
            <a:r>
              <a:rPr lang="nl-NL" sz="1800" dirty="0"/>
              <a:t>Sociale norm, gedrag wordt bepaald door het gedrag dat we zien in onze omgeving.</a:t>
            </a:r>
          </a:p>
          <a:p>
            <a:endParaRPr lang="nl-NL" sz="1800" dirty="0"/>
          </a:p>
          <a:p>
            <a:r>
              <a:rPr lang="nl-NL" sz="1800" dirty="0"/>
              <a:t>Waardevermindering van de toekomst, mensen hechten meer waarden aan het heden dan de toekomst. </a:t>
            </a:r>
          </a:p>
          <a:p>
            <a:endParaRPr lang="nl-NL" sz="1800" dirty="0"/>
          </a:p>
          <a:p>
            <a:r>
              <a:rPr lang="nl-NL" sz="1800" dirty="0"/>
              <a:t>Emoties, mensen zijn geneigd om te kiezen voor de makkelijkste optie. </a:t>
            </a:r>
          </a:p>
          <a:p>
            <a:endParaRPr lang="nl-NL" sz="1800" dirty="0"/>
          </a:p>
          <a:p>
            <a:r>
              <a:rPr lang="nl-NL" sz="1800" dirty="0"/>
              <a:t>Gewoontegedrag, door verankering in het brein doen we dingen zonder dat we het door hebben.</a:t>
            </a:r>
          </a:p>
          <a:p>
            <a:endParaRPr lang="nl-NL" sz="1800" dirty="0"/>
          </a:p>
          <a:p>
            <a:endParaRPr lang="nl-NL" sz="1800" dirty="0"/>
          </a:p>
          <a:p>
            <a:endParaRPr lang="nl-NL" sz="1800" dirty="0"/>
          </a:p>
        </p:txBody>
      </p:sp>
      <p:pic>
        <p:nvPicPr>
          <p:cNvPr id="5" name="Picture 2" descr="Hoe bereiken we de noodzakelijke gedragsverandering? - Opinie -  Universiteit Utrecht">
            <a:extLst>
              <a:ext uri="{FF2B5EF4-FFF2-40B4-BE49-F238E27FC236}">
                <a16:creationId xmlns:a16="http://schemas.microsoft.com/office/drawing/2014/main" id="{B545EB0C-66B8-26DB-4E17-AFC0C147E26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64215" y="1684398"/>
            <a:ext cx="4572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19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E995C1-F11F-3EF2-27AD-6BE02F3E5BE5}"/>
              </a:ext>
            </a:extLst>
          </p:cNvPr>
          <p:cNvSpPr>
            <a:spLocks noGrp="1"/>
          </p:cNvSpPr>
          <p:nvPr>
            <p:ph type="title"/>
          </p:nvPr>
        </p:nvSpPr>
        <p:spPr/>
        <p:txBody>
          <a:bodyPr/>
          <a:lstStyle/>
          <a:p>
            <a:r>
              <a:rPr lang="nl-NL" dirty="0"/>
              <a:t>2. Omgeving</a:t>
            </a:r>
          </a:p>
        </p:txBody>
      </p:sp>
      <p:sp>
        <p:nvSpPr>
          <p:cNvPr id="4" name="Tijdelijke aanduiding voor tekst 3">
            <a:extLst>
              <a:ext uri="{FF2B5EF4-FFF2-40B4-BE49-F238E27FC236}">
                <a16:creationId xmlns:a16="http://schemas.microsoft.com/office/drawing/2014/main" id="{DF421FD6-BCE8-E3BB-FD30-8470E7F58618}"/>
              </a:ext>
            </a:extLst>
          </p:cNvPr>
          <p:cNvSpPr>
            <a:spLocks noGrp="1"/>
          </p:cNvSpPr>
          <p:nvPr>
            <p:ph type="body" sz="half" idx="2"/>
          </p:nvPr>
        </p:nvSpPr>
        <p:spPr/>
        <p:txBody>
          <a:bodyPr/>
          <a:lstStyle/>
          <a:p>
            <a:r>
              <a:rPr lang="nl-NL" sz="1800" dirty="0"/>
              <a:t>Een andere belangrijke drijfveer van het gedrag. Dit delen we op in de fysieke- en sociale omgeving. </a:t>
            </a:r>
          </a:p>
          <a:p>
            <a:endParaRPr lang="nl-NL" sz="1800" dirty="0"/>
          </a:p>
          <a:p>
            <a:r>
              <a:rPr lang="nl-NL" sz="1800" dirty="0"/>
              <a:t>Fysiek wordt aangeboden in de omgeving, zoals een prullenbak. </a:t>
            </a:r>
          </a:p>
          <a:p>
            <a:endParaRPr lang="nl-NL" sz="1800" dirty="0"/>
          </a:p>
          <a:p>
            <a:r>
              <a:rPr lang="nl-NL" sz="1800" dirty="0"/>
              <a:t>Sociale omgevingen is het culturele milieu, hoe denken mensen over het weggooien van afval.</a:t>
            </a:r>
          </a:p>
        </p:txBody>
      </p:sp>
      <p:pic>
        <p:nvPicPr>
          <p:cNvPr id="10244" name="Picture 4">
            <a:extLst>
              <a:ext uri="{FF2B5EF4-FFF2-40B4-BE49-F238E27FC236}">
                <a16:creationId xmlns:a16="http://schemas.microsoft.com/office/drawing/2014/main" id="{72AC2B3E-79D0-A532-6E35-08023BC75A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10045" y="452312"/>
            <a:ext cx="5673852" cy="567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154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B3034A-1189-08FE-542F-DCA369B0FC69}"/>
              </a:ext>
            </a:extLst>
          </p:cNvPr>
          <p:cNvSpPr>
            <a:spLocks noGrp="1"/>
          </p:cNvSpPr>
          <p:nvPr>
            <p:ph type="title"/>
          </p:nvPr>
        </p:nvSpPr>
        <p:spPr/>
        <p:txBody>
          <a:bodyPr/>
          <a:lstStyle/>
          <a:p>
            <a:r>
              <a:rPr lang="nl-NL" dirty="0"/>
              <a:t>3. Weerstanden</a:t>
            </a:r>
          </a:p>
        </p:txBody>
      </p:sp>
      <p:sp>
        <p:nvSpPr>
          <p:cNvPr id="4" name="Tijdelijke aanduiding voor tekst 3">
            <a:extLst>
              <a:ext uri="{FF2B5EF4-FFF2-40B4-BE49-F238E27FC236}">
                <a16:creationId xmlns:a16="http://schemas.microsoft.com/office/drawing/2014/main" id="{2A4B4829-79B3-3D7B-B4D2-B26A3CF9DC45}"/>
              </a:ext>
            </a:extLst>
          </p:cNvPr>
          <p:cNvSpPr>
            <a:spLocks noGrp="1"/>
          </p:cNvSpPr>
          <p:nvPr>
            <p:ph type="body" sz="half" idx="2"/>
          </p:nvPr>
        </p:nvSpPr>
        <p:spPr/>
        <p:txBody>
          <a:bodyPr/>
          <a:lstStyle/>
          <a:p>
            <a:r>
              <a:rPr lang="nl-NL" sz="1800" dirty="0"/>
              <a:t>Mensen hechten minder waarden aan voordelen die ze pas gaan ervaren in de toekomst. </a:t>
            </a:r>
          </a:p>
          <a:p>
            <a:endParaRPr lang="nl-NL" sz="1800" dirty="0"/>
          </a:p>
          <a:p>
            <a:endParaRPr lang="nl-NL" sz="1800" dirty="0"/>
          </a:p>
          <a:p>
            <a:r>
              <a:rPr lang="nl-NL" sz="1600" dirty="0"/>
              <a:t>Mensen willen vaak wel recyclen, </a:t>
            </a:r>
          </a:p>
          <a:p>
            <a:r>
              <a:rPr lang="nl-NL" sz="1600" dirty="0"/>
              <a:t>maar stellen dit uit. Het is makkelijker om niet te veranderen.</a:t>
            </a:r>
            <a:endParaRPr lang="nl-NL" sz="1800" dirty="0"/>
          </a:p>
          <a:p>
            <a:endParaRPr lang="nl-NL" sz="1800" dirty="0"/>
          </a:p>
          <a:p>
            <a:endParaRPr lang="nl-NL" sz="1800" dirty="0"/>
          </a:p>
        </p:txBody>
      </p:sp>
      <p:pic>
        <p:nvPicPr>
          <p:cNvPr id="11268" name="Picture 4" descr="Verandermodel 2">
            <a:extLst>
              <a:ext uri="{FF2B5EF4-FFF2-40B4-BE49-F238E27FC236}">
                <a16:creationId xmlns:a16="http://schemas.microsoft.com/office/drawing/2014/main" id="{FA4E92C1-8417-3C15-AEE2-79DF3154CC5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01787" y="3946748"/>
            <a:ext cx="2992464" cy="242252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artoon No Thanks - Too Busy">
            <a:extLst>
              <a:ext uri="{FF2B5EF4-FFF2-40B4-BE49-F238E27FC236}">
                <a16:creationId xmlns:a16="http://schemas.microsoft.com/office/drawing/2014/main" id="{E0F50736-C708-F8B3-670A-24B47E3E8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726" y="0"/>
            <a:ext cx="52974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4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4430C-A83E-727B-FC0E-80DEC3491A4B}"/>
              </a:ext>
            </a:extLst>
          </p:cNvPr>
          <p:cNvSpPr>
            <a:spLocks noGrp="1"/>
          </p:cNvSpPr>
          <p:nvPr>
            <p:ph type="title"/>
          </p:nvPr>
        </p:nvSpPr>
        <p:spPr/>
        <p:txBody>
          <a:bodyPr/>
          <a:lstStyle/>
          <a:p>
            <a:r>
              <a:rPr lang="nl-NL" dirty="0"/>
              <a:t>4. capaciteit</a:t>
            </a:r>
          </a:p>
        </p:txBody>
      </p:sp>
      <p:sp>
        <p:nvSpPr>
          <p:cNvPr id="4" name="Tijdelijke aanduiding voor tekst 3">
            <a:extLst>
              <a:ext uri="{FF2B5EF4-FFF2-40B4-BE49-F238E27FC236}">
                <a16:creationId xmlns:a16="http://schemas.microsoft.com/office/drawing/2014/main" id="{F1B9847F-0B88-63A8-C9A7-FA83450E0A8D}"/>
              </a:ext>
            </a:extLst>
          </p:cNvPr>
          <p:cNvSpPr>
            <a:spLocks noGrp="1"/>
          </p:cNvSpPr>
          <p:nvPr>
            <p:ph type="body" sz="half" idx="2"/>
          </p:nvPr>
        </p:nvSpPr>
        <p:spPr/>
        <p:txBody>
          <a:bodyPr/>
          <a:lstStyle/>
          <a:p>
            <a:r>
              <a:rPr lang="nl-NL" dirty="0"/>
              <a:t>Een andere drijfveer van gedrag is capaciteit. Dit is bewust gedrag. </a:t>
            </a:r>
          </a:p>
          <a:p>
            <a:endParaRPr lang="nl-NL" dirty="0"/>
          </a:p>
          <a:p>
            <a:pPr marL="285750" indent="-285750">
              <a:buFontTx/>
              <a:buChar char="-"/>
            </a:pPr>
            <a:r>
              <a:rPr lang="nl-NL" dirty="0"/>
              <a:t>Fysieke capaciteit</a:t>
            </a:r>
            <a:br>
              <a:rPr lang="nl-NL" dirty="0"/>
            </a:br>
            <a:r>
              <a:rPr lang="nl-NL" dirty="0"/>
              <a:t>Het vermogen om deel te nemen aan een het fysieke proces..</a:t>
            </a:r>
          </a:p>
          <a:p>
            <a:pPr marL="285750" indent="-285750">
              <a:buFontTx/>
              <a:buChar char="-"/>
            </a:pPr>
            <a:r>
              <a:rPr lang="nl-NL" dirty="0"/>
              <a:t>Psychische capaciteit</a:t>
            </a:r>
            <a:br>
              <a:rPr lang="nl-NL" dirty="0"/>
            </a:br>
            <a:r>
              <a:rPr lang="nl-NL" dirty="0"/>
              <a:t>Het vermogen om deel te nemen aan het denkproces om het gewenste gedrag te vertonen…</a:t>
            </a:r>
          </a:p>
        </p:txBody>
      </p:sp>
      <p:pic>
        <p:nvPicPr>
          <p:cNvPr id="12290" name="Picture 2" descr="COM-B-model | Aan de slag met informatieveilig gedrag">
            <a:extLst>
              <a:ext uri="{FF2B5EF4-FFF2-40B4-BE49-F238E27FC236}">
                <a16:creationId xmlns:a16="http://schemas.microsoft.com/office/drawing/2014/main" id="{889D985C-155F-4175-1735-8998A91F699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92578" y="1283262"/>
            <a:ext cx="6815137" cy="4114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283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7FF6A-1772-40EF-28C6-7B4435ED98A3}"/>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83E3A9AE-7A76-3CB3-8572-7A00DFD05804}"/>
              </a:ext>
            </a:extLst>
          </p:cNvPr>
          <p:cNvPicPr>
            <a:picLocks noGrp="1" noChangeAspect="1"/>
          </p:cNvPicPr>
          <p:nvPr>
            <p:ph idx="1"/>
          </p:nvPr>
        </p:nvPicPr>
        <p:blipFill rotWithShape="1">
          <a:blip r:embed="rId3"/>
          <a:srcRect l="13707" t="32004" r="64022" b="41740"/>
          <a:stretch/>
        </p:blipFill>
        <p:spPr>
          <a:xfrm>
            <a:off x="520439" y="1646214"/>
            <a:ext cx="9959067" cy="4914923"/>
          </a:xfrm>
        </p:spPr>
      </p:pic>
    </p:spTree>
    <p:extLst>
      <p:ext uri="{BB962C8B-B14F-4D97-AF65-F5344CB8AC3E}">
        <p14:creationId xmlns:p14="http://schemas.microsoft.com/office/powerpoint/2010/main" val="878895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81845D6-F501-D49E-220A-37A2E99D4C3A}"/>
              </a:ext>
            </a:extLst>
          </p:cNvPr>
          <p:cNvSpPr>
            <a:spLocks noGrp="1"/>
          </p:cNvSpPr>
          <p:nvPr>
            <p:ph type="title"/>
          </p:nvPr>
        </p:nvSpPr>
        <p:spPr>
          <a:xfrm>
            <a:off x="371476" y="296863"/>
            <a:ext cx="10260000" cy="1160403"/>
          </a:xfrm>
        </p:spPr>
        <p:txBody>
          <a:bodyPr anchor="t">
            <a:normAutofit/>
          </a:bodyPr>
          <a:lstStyle/>
          <a:p>
            <a:r>
              <a:rPr lang="nl-NL" dirty="0"/>
              <a:t>5. Gedrag(economie) deel IV</a:t>
            </a:r>
          </a:p>
        </p:txBody>
      </p:sp>
      <p:pic>
        <p:nvPicPr>
          <p:cNvPr id="1026" name="Picture 2" descr="Beslisstrategieën in de gedragseconomie in kaart gebracht - EURIB">
            <a:extLst>
              <a:ext uri="{FF2B5EF4-FFF2-40B4-BE49-F238E27FC236}">
                <a16:creationId xmlns:a16="http://schemas.microsoft.com/office/drawing/2014/main" id="{55F99581-207D-F761-2715-967EAB3A0D1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629" r="1" b="5631"/>
          <a:stretch/>
        </p:blipFill>
        <p:spPr bwMode="auto">
          <a:xfrm>
            <a:off x="371475" y="1709738"/>
            <a:ext cx="11449050" cy="4419599"/>
          </a:xfrm>
          <a:prstGeom prst="rect">
            <a:avLst/>
          </a:prstGeom>
          <a:solidFill>
            <a:srgbClr val="FFFFFF"/>
          </a:solidFill>
        </p:spPr>
      </p:pic>
      <p:pic>
        <p:nvPicPr>
          <p:cNvPr id="2" name="Picture 4" descr="Return Icon in Icon Park">
            <a:extLst>
              <a:ext uri="{FF2B5EF4-FFF2-40B4-BE49-F238E27FC236}">
                <a16:creationId xmlns:a16="http://schemas.microsoft.com/office/drawing/2014/main" id="{862BE9B9-FF5D-7BAF-1D52-24C5EA672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9221" y="5407848"/>
            <a:ext cx="721489" cy="721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145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itle 1">
            <a:extLst>
              <a:ext uri="{FF2B5EF4-FFF2-40B4-BE49-F238E27FC236}">
                <a16:creationId xmlns:a16="http://schemas.microsoft.com/office/drawing/2014/main" id="{F428713C-C4F7-DCA2-B868-9CC799CA5965}"/>
              </a:ext>
            </a:extLst>
          </p:cNvPr>
          <p:cNvSpPr>
            <a:spLocks noGrp="1"/>
          </p:cNvSpPr>
          <p:nvPr>
            <p:ph type="title"/>
          </p:nvPr>
        </p:nvSpPr>
        <p:spPr>
          <a:xfrm>
            <a:off x="609601" y="273050"/>
            <a:ext cx="4011084" cy="1162050"/>
          </a:xfrm>
        </p:spPr>
        <p:txBody>
          <a:bodyPr/>
          <a:lstStyle/>
          <a:p>
            <a:r>
              <a:rPr lang="en-US" dirty="0"/>
              <a:t>Attraction effect</a:t>
            </a:r>
          </a:p>
        </p:txBody>
      </p:sp>
      <p:sp>
        <p:nvSpPr>
          <p:cNvPr id="3081" name="Text Placeholder 3">
            <a:extLst>
              <a:ext uri="{FF2B5EF4-FFF2-40B4-BE49-F238E27FC236}">
                <a16:creationId xmlns:a16="http://schemas.microsoft.com/office/drawing/2014/main" id="{7403FC7E-00BF-77C4-C81B-551BEDF0E762}"/>
              </a:ext>
            </a:extLst>
          </p:cNvPr>
          <p:cNvSpPr>
            <a:spLocks noGrp="1"/>
          </p:cNvSpPr>
          <p:nvPr>
            <p:ph type="body" sz="half" idx="2"/>
          </p:nvPr>
        </p:nvSpPr>
        <p:spPr>
          <a:xfrm>
            <a:off x="609601" y="1435101"/>
            <a:ext cx="4011084" cy="4691063"/>
          </a:xfrm>
        </p:spPr>
        <p:txBody>
          <a:bodyPr/>
          <a:lstStyle/>
          <a:p>
            <a:r>
              <a:rPr lang="nl-NL" dirty="0"/>
              <a:t>Welke abonnement zou jij kiezen?</a:t>
            </a:r>
          </a:p>
          <a:p>
            <a:endParaRPr lang="nl-NL" dirty="0"/>
          </a:p>
          <a:p>
            <a:endParaRPr lang="nl-NL" dirty="0"/>
          </a:p>
          <a:p>
            <a:r>
              <a:rPr lang="nl-NL" dirty="0"/>
              <a:t>Door een irrelevante keuze toe te voegen wordt een bestaande optie aantrekkelijker. Het bestaan van de irrelevante optie doet de gecombineerde optie aantrekkelijke laten lijken. </a:t>
            </a:r>
          </a:p>
        </p:txBody>
      </p:sp>
      <p:pic>
        <p:nvPicPr>
          <p:cNvPr id="4098" name="Picture 2" descr="Voorbeeld Attraction Effect uit TED Talk Dan Ariely, zie link">
            <a:extLst>
              <a:ext uri="{FF2B5EF4-FFF2-40B4-BE49-F238E27FC236}">
                <a16:creationId xmlns:a16="http://schemas.microsoft.com/office/drawing/2014/main" id="{7597BB17-7728-41C9-F7B3-84CE1E2250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67263" y="515307"/>
            <a:ext cx="6815137" cy="5368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62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itle 1">
            <a:extLst>
              <a:ext uri="{FF2B5EF4-FFF2-40B4-BE49-F238E27FC236}">
                <a16:creationId xmlns:a16="http://schemas.microsoft.com/office/drawing/2014/main" id="{F428713C-C4F7-DCA2-B868-9CC799CA5965}"/>
              </a:ext>
            </a:extLst>
          </p:cNvPr>
          <p:cNvSpPr>
            <a:spLocks noGrp="1"/>
          </p:cNvSpPr>
          <p:nvPr>
            <p:ph type="title"/>
          </p:nvPr>
        </p:nvSpPr>
        <p:spPr>
          <a:xfrm>
            <a:off x="609601" y="273050"/>
            <a:ext cx="4011084" cy="1162050"/>
          </a:xfrm>
        </p:spPr>
        <p:txBody>
          <a:bodyPr/>
          <a:lstStyle/>
          <a:p>
            <a:r>
              <a:rPr lang="en-US" dirty="0"/>
              <a:t>Compromise effect</a:t>
            </a:r>
          </a:p>
        </p:txBody>
      </p:sp>
      <p:pic>
        <p:nvPicPr>
          <p:cNvPr id="3074" name="Picture 2" descr="Starbucks Coffeesizes">
            <a:extLst>
              <a:ext uri="{FF2B5EF4-FFF2-40B4-BE49-F238E27FC236}">
                <a16:creationId xmlns:a16="http://schemas.microsoft.com/office/drawing/2014/main" id="{911CB7B5-E70A-1A64-4B5A-A5E64EC5F0C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820" r="4477" b="-2"/>
          <a:stretch/>
        </p:blipFill>
        <p:spPr bwMode="auto">
          <a:xfrm>
            <a:off x="4766733" y="273051"/>
            <a:ext cx="6815667" cy="5853113"/>
          </a:xfrm>
          <a:prstGeom prst="rect">
            <a:avLst/>
          </a:prstGeom>
          <a:solidFill>
            <a:srgbClr val="FFFFFF"/>
          </a:solidFill>
        </p:spPr>
      </p:pic>
      <p:sp>
        <p:nvSpPr>
          <p:cNvPr id="3081" name="Text Placeholder 3">
            <a:extLst>
              <a:ext uri="{FF2B5EF4-FFF2-40B4-BE49-F238E27FC236}">
                <a16:creationId xmlns:a16="http://schemas.microsoft.com/office/drawing/2014/main" id="{7403FC7E-00BF-77C4-C81B-551BEDF0E762}"/>
              </a:ext>
            </a:extLst>
          </p:cNvPr>
          <p:cNvSpPr>
            <a:spLocks noGrp="1"/>
          </p:cNvSpPr>
          <p:nvPr>
            <p:ph type="body" sz="half" idx="2"/>
          </p:nvPr>
        </p:nvSpPr>
        <p:spPr>
          <a:xfrm>
            <a:off x="609601" y="1435101"/>
            <a:ext cx="4011084" cy="4691063"/>
          </a:xfrm>
        </p:spPr>
        <p:txBody>
          <a:bodyPr/>
          <a:lstStyle/>
          <a:p>
            <a:r>
              <a:rPr lang="nl-NL" dirty="0"/>
              <a:t>Ah keuzestress! </a:t>
            </a:r>
          </a:p>
          <a:p>
            <a:endParaRPr lang="nl-NL" dirty="0"/>
          </a:p>
          <a:p>
            <a:endParaRPr lang="nl-NL" dirty="0"/>
          </a:p>
          <a:p>
            <a:endParaRPr lang="nl-NL" dirty="0"/>
          </a:p>
          <a:p>
            <a:r>
              <a:rPr lang="nl-NL" dirty="0"/>
              <a:t>Wanneer er een keuze probleem ontstaat bijvoorbeeld tussen groot en klein, kan er een optie worden toegevoegd om tot een compromis te komen. </a:t>
            </a:r>
          </a:p>
          <a:p>
            <a:endParaRPr lang="nl-NL" dirty="0"/>
          </a:p>
          <a:p>
            <a:r>
              <a:rPr lang="nl-NL" dirty="0"/>
              <a:t>De Grande is nu de compromis geworden tussen de </a:t>
            </a:r>
            <a:r>
              <a:rPr lang="nl-NL" dirty="0" err="1"/>
              <a:t>Tall</a:t>
            </a:r>
            <a:r>
              <a:rPr lang="nl-NL" dirty="0"/>
              <a:t> en de </a:t>
            </a:r>
            <a:r>
              <a:rPr lang="nl-NL" dirty="0" err="1"/>
              <a:t>Venti</a:t>
            </a:r>
            <a:r>
              <a:rPr lang="nl-NL" dirty="0"/>
              <a:t>. </a:t>
            </a:r>
          </a:p>
          <a:p>
            <a:endParaRPr lang="nl-NL" dirty="0"/>
          </a:p>
        </p:txBody>
      </p:sp>
      <p:sp>
        <p:nvSpPr>
          <p:cNvPr id="6" name="Rechthoek 5">
            <a:extLst>
              <a:ext uri="{FF2B5EF4-FFF2-40B4-BE49-F238E27FC236}">
                <a16:creationId xmlns:a16="http://schemas.microsoft.com/office/drawing/2014/main" id="{20A384D3-9F7C-F439-4DD8-C4E80C493EAA}"/>
              </a:ext>
            </a:extLst>
          </p:cNvPr>
          <p:cNvSpPr/>
          <p:nvPr/>
        </p:nvSpPr>
        <p:spPr>
          <a:xfrm>
            <a:off x="9187962" y="483577"/>
            <a:ext cx="2760784" cy="5642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1319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7DB356-1C00-8D87-004D-5A619EC341BA}"/>
              </a:ext>
            </a:extLst>
          </p:cNvPr>
          <p:cNvSpPr>
            <a:spLocks noGrp="1"/>
          </p:cNvSpPr>
          <p:nvPr>
            <p:ph type="title"/>
          </p:nvPr>
        </p:nvSpPr>
        <p:spPr/>
        <p:txBody>
          <a:bodyPr/>
          <a:lstStyle/>
          <a:p>
            <a:r>
              <a:rPr lang="nl-NL" dirty="0"/>
              <a:t>Andere technieken in de winkel </a:t>
            </a:r>
          </a:p>
        </p:txBody>
      </p:sp>
      <p:sp>
        <p:nvSpPr>
          <p:cNvPr id="4" name="Tijdelijke aanduiding voor tekst 3">
            <a:extLst>
              <a:ext uri="{FF2B5EF4-FFF2-40B4-BE49-F238E27FC236}">
                <a16:creationId xmlns:a16="http://schemas.microsoft.com/office/drawing/2014/main" id="{863462B0-B784-D624-05F8-DBD3851497BE}"/>
              </a:ext>
            </a:extLst>
          </p:cNvPr>
          <p:cNvSpPr>
            <a:spLocks noGrp="1"/>
          </p:cNvSpPr>
          <p:nvPr>
            <p:ph type="body" sz="half" idx="2"/>
          </p:nvPr>
        </p:nvSpPr>
        <p:spPr/>
        <p:txBody>
          <a:bodyPr/>
          <a:lstStyle/>
          <a:p>
            <a:pPr marL="342900" indent="-342900">
              <a:buAutoNum type="arabicPeriod"/>
            </a:pPr>
            <a:r>
              <a:rPr lang="nl-NL" b="1" dirty="0"/>
              <a:t>Product eigenschappen</a:t>
            </a:r>
            <a:br>
              <a:rPr lang="nl-NL" dirty="0"/>
            </a:br>
            <a:r>
              <a:rPr lang="nl-NL" dirty="0"/>
              <a:t>Prijzen en verpakkingen lijken vaak op elkaar om zo de vergelijking tussen producten lastiger te maken. </a:t>
            </a:r>
            <a:br>
              <a:rPr lang="nl-NL" dirty="0"/>
            </a:br>
            <a:br>
              <a:rPr lang="nl-NL" dirty="0"/>
            </a:br>
            <a:br>
              <a:rPr lang="nl-NL" dirty="0"/>
            </a:br>
            <a:br>
              <a:rPr lang="nl-NL" dirty="0"/>
            </a:br>
            <a:endParaRPr lang="nl-NL" dirty="0"/>
          </a:p>
          <a:p>
            <a:pPr marL="342900" indent="-342900">
              <a:buAutoNum type="arabicPeriod"/>
            </a:pPr>
            <a:r>
              <a:rPr lang="nl-NL" b="1" dirty="0"/>
              <a:t>Prijseigenschappen</a:t>
            </a:r>
            <a:br>
              <a:rPr lang="nl-NL" dirty="0"/>
            </a:br>
            <a:r>
              <a:rPr lang="nl-NL" dirty="0"/>
              <a:t>Prijzen kunnen consumenten sturen (2,- en 1,99) of denk aan de broek van 200 of 150 euro met 25% korting.</a:t>
            </a:r>
            <a:br>
              <a:rPr lang="nl-NL" dirty="0"/>
            </a:br>
            <a:br>
              <a:rPr lang="nl-NL" dirty="0"/>
            </a:br>
            <a:endParaRPr lang="nl-NL" dirty="0"/>
          </a:p>
          <a:p>
            <a:endParaRPr lang="nl-NL" dirty="0"/>
          </a:p>
        </p:txBody>
      </p:sp>
      <p:pic>
        <p:nvPicPr>
          <p:cNvPr id="5122" name="Picture 2" descr="SPAR | Calvé pindakaas - je vindt het bij SPAR">
            <a:extLst>
              <a:ext uri="{FF2B5EF4-FFF2-40B4-BE49-F238E27FC236}">
                <a16:creationId xmlns:a16="http://schemas.microsoft.com/office/drawing/2014/main" id="{61C12812-D04C-0C5D-1630-9ABD94CAEE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53666" y="449714"/>
            <a:ext cx="2539317" cy="253931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Jumbo Pindakaas Naturel 600g">
            <a:extLst>
              <a:ext uri="{FF2B5EF4-FFF2-40B4-BE49-F238E27FC236}">
                <a16:creationId xmlns:a16="http://schemas.microsoft.com/office/drawing/2014/main" id="{88D0483B-5DAF-DDB8-B559-9B57AF527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045" y="629979"/>
            <a:ext cx="3027621" cy="302762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100% pindakaas voordelig bij ALDI">
            <a:extLst>
              <a:ext uri="{FF2B5EF4-FFF2-40B4-BE49-F238E27FC236}">
                <a16:creationId xmlns:a16="http://schemas.microsoft.com/office/drawing/2014/main" id="{52EA0A85-B68D-D7CA-3A7B-23FB1F490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1738" y="3429000"/>
            <a:ext cx="2156637" cy="215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662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D2A9B3-2A21-40CC-84EA-6B78B2FD1444}"/>
              </a:ext>
            </a:extLst>
          </p:cNvPr>
          <p:cNvSpPr>
            <a:spLocks noGrp="1"/>
          </p:cNvSpPr>
          <p:nvPr>
            <p:ph type="title"/>
          </p:nvPr>
        </p:nvSpPr>
        <p:spPr/>
        <p:txBody>
          <a:bodyPr/>
          <a:lstStyle/>
          <a:p>
            <a:r>
              <a:rPr lang="nl-NL" dirty="0"/>
              <a:t>1. Periode overzicht</a:t>
            </a:r>
          </a:p>
        </p:txBody>
      </p:sp>
      <p:sp>
        <p:nvSpPr>
          <p:cNvPr id="3" name="Tijdelijke aanduiding voor tekst 2">
            <a:extLst>
              <a:ext uri="{FF2B5EF4-FFF2-40B4-BE49-F238E27FC236}">
                <a16:creationId xmlns:a16="http://schemas.microsoft.com/office/drawing/2014/main" id="{A483C98A-770E-45DA-904F-1CA2C1F1E15F}"/>
              </a:ext>
            </a:extLst>
          </p:cNvPr>
          <p:cNvSpPr>
            <a:spLocks noGrp="1"/>
          </p:cNvSpPr>
          <p:nvPr>
            <p:ph type="body" sz="quarter" idx="13"/>
          </p:nvPr>
        </p:nvSpPr>
        <p:spPr>
          <a:xfrm>
            <a:off x="390461" y="1219199"/>
            <a:ext cx="5064292" cy="4419599"/>
          </a:xfrm>
        </p:spPr>
        <p:txBody>
          <a:bodyPr/>
          <a:lstStyle/>
          <a:p>
            <a:pPr marL="0" indent="0">
              <a:buNone/>
            </a:pPr>
            <a:r>
              <a:rPr lang="nl-NL" sz="1600" dirty="0"/>
              <a:t>Deze periode gaan we ons bezighouden met gedragsverandering en een breder beeld krijgen van de economie. </a:t>
            </a:r>
          </a:p>
        </p:txBody>
      </p:sp>
      <p:graphicFrame>
        <p:nvGraphicFramePr>
          <p:cNvPr id="7" name="Tijdelijke aanduiding voor afbeelding 6">
            <a:extLst>
              <a:ext uri="{FF2B5EF4-FFF2-40B4-BE49-F238E27FC236}">
                <a16:creationId xmlns:a16="http://schemas.microsoft.com/office/drawing/2014/main" id="{876E751A-54C1-4D0B-961B-0B4263E99FF0}"/>
              </a:ext>
            </a:extLst>
          </p:cNvPr>
          <p:cNvGraphicFramePr>
            <a:graphicFrameLocks noGrp="1"/>
          </p:cNvGraphicFramePr>
          <p:nvPr>
            <p:ph type="pic" sz="quarter" idx="14"/>
          </p:nvPr>
        </p:nvGraphicFramePr>
        <p:xfrm>
          <a:off x="390461" y="1219199"/>
          <a:ext cx="11663887" cy="5396768"/>
        </p:xfrm>
        <a:graphic>
          <a:graphicData uri="http://schemas.openxmlformats.org/drawingml/2006/table">
            <a:tbl>
              <a:tblPr firstRow="1" bandRow="1">
                <a:tableStyleId>{073A0DAA-6AF3-43AB-8588-CEC1D06C72B9}</a:tableStyleId>
              </a:tblPr>
              <a:tblGrid>
                <a:gridCol w="2064375">
                  <a:extLst>
                    <a:ext uri="{9D8B030D-6E8A-4147-A177-3AD203B41FA5}">
                      <a16:colId xmlns:a16="http://schemas.microsoft.com/office/drawing/2014/main" val="2062163223"/>
                    </a:ext>
                  </a:extLst>
                </a:gridCol>
                <a:gridCol w="9599512">
                  <a:extLst>
                    <a:ext uri="{9D8B030D-6E8A-4147-A177-3AD203B41FA5}">
                      <a16:colId xmlns:a16="http://schemas.microsoft.com/office/drawing/2014/main" val="2009212913"/>
                    </a:ext>
                  </a:extLst>
                </a:gridCol>
              </a:tblGrid>
              <a:tr h="373832">
                <a:tc>
                  <a:txBody>
                    <a:bodyPr/>
                    <a:lstStyle/>
                    <a:p>
                      <a:r>
                        <a:rPr lang="nl-NL" dirty="0"/>
                        <a:t>Week</a:t>
                      </a:r>
                    </a:p>
                  </a:txBody>
                  <a:tcPr/>
                </a:tc>
                <a:tc>
                  <a:txBody>
                    <a:bodyPr/>
                    <a:lstStyle/>
                    <a:p>
                      <a:r>
                        <a:rPr lang="nl-NL" dirty="0"/>
                        <a:t>Onderwerp(en)</a:t>
                      </a:r>
                    </a:p>
                  </a:txBody>
                  <a:tcPr/>
                </a:tc>
                <a:extLst>
                  <a:ext uri="{0D108BD9-81ED-4DB2-BD59-A6C34878D82A}">
                    <a16:rowId xmlns:a16="http://schemas.microsoft.com/office/drawing/2014/main" val="1608848397"/>
                  </a:ext>
                </a:extLst>
              </a:tr>
              <a:tr h="373832">
                <a:tc>
                  <a:txBody>
                    <a:bodyPr/>
                    <a:lstStyle/>
                    <a:p>
                      <a:r>
                        <a:rPr lang="nl-NL" sz="1400" dirty="0"/>
                        <a:t>1.</a:t>
                      </a:r>
                    </a:p>
                  </a:txBody>
                  <a:tcPr/>
                </a:tc>
                <a:tc>
                  <a:txBody>
                    <a:bodyPr/>
                    <a:lstStyle/>
                    <a:p>
                      <a:r>
                        <a:rPr lang="nl-NL" sz="1400" dirty="0"/>
                        <a:t>Introductieweek</a:t>
                      </a:r>
                    </a:p>
                  </a:txBody>
                  <a:tcPr/>
                </a:tc>
                <a:extLst>
                  <a:ext uri="{0D108BD9-81ED-4DB2-BD59-A6C34878D82A}">
                    <a16:rowId xmlns:a16="http://schemas.microsoft.com/office/drawing/2014/main" val="2736395206"/>
                  </a:ext>
                </a:extLst>
              </a:tr>
              <a:tr h="436010">
                <a:tc>
                  <a:txBody>
                    <a:bodyPr/>
                    <a:lstStyle/>
                    <a:p>
                      <a:r>
                        <a:rPr lang="nl-NL" sz="1400" dirty="0"/>
                        <a:t>2. </a:t>
                      </a:r>
                    </a:p>
                  </a:txBody>
                  <a:tcPr/>
                </a:tc>
                <a:tc>
                  <a:txBody>
                    <a:bodyPr/>
                    <a:lstStyle/>
                    <a:p>
                      <a:pPr lvl="0"/>
                      <a:r>
                        <a:rPr lang="nl-NL" sz="1400" dirty="0"/>
                        <a:t>Impact </a:t>
                      </a:r>
                    </a:p>
                    <a:p>
                      <a:pPr lvl="0"/>
                      <a:r>
                        <a:rPr lang="nl-NL" sz="1400" dirty="0"/>
                        <a:t>Gedrag; </a:t>
                      </a:r>
                      <a:r>
                        <a:rPr lang="nl-NL" sz="1100" dirty="0"/>
                        <a:t>vorming van gedrag, normen en waarden</a:t>
                      </a:r>
                      <a:endParaRPr lang="nl-NL" sz="1400" dirty="0"/>
                    </a:p>
                  </a:txBody>
                  <a:tcPr/>
                </a:tc>
                <a:extLst>
                  <a:ext uri="{0D108BD9-81ED-4DB2-BD59-A6C34878D82A}">
                    <a16:rowId xmlns:a16="http://schemas.microsoft.com/office/drawing/2014/main" val="747237772"/>
                  </a:ext>
                </a:extLst>
              </a:tr>
              <a:tr h="496466">
                <a:tc>
                  <a:txBody>
                    <a:bodyPr/>
                    <a:lstStyle/>
                    <a:p>
                      <a:r>
                        <a:rPr lang="nl-NL" sz="1400"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Opdracht nudging; </a:t>
                      </a:r>
                      <a:r>
                        <a:rPr lang="nl-NL" sz="1100" dirty="0"/>
                        <a:t>Design a </a:t>
                      </a:r>
                      <a:r>
                        <a:rPr lang="nl-NL" sz="1100" dirty="0" err="1"/>
                        <a:t>better</a:t>
                      </a:r>
                      <a:r>
                        <a:rPr lang="nl-NL" sz="1100" dirty="0"/>
                        <a:t> business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Gedrag</a:t>
                      </a:r>
                      <a:r>
                        <a:rPr lang="nl-NL" sz="1800" dirty="0"/>
                        <a:t>; </a:t>
                      </a:r>
                      <a:r>
                        <a:rPr lang="nl-NL" sz="1100" dirty="0"/>
                        <a:t>vorming van gedrag, Kwaliteiten vervorming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Tools </a:t>
                      </a:r>
                      <a:r>
                        <a:rPr lang="nl-NL" sz="1400" dirty="0" err="1"/>
                        <a:t>circonl</a:t>
                      </a:r>
                      <a:r>
                        <a:rPr lang="nl-NL" sz="1400" dirty="0"/>
                        <a:t> en (</a:t>
                      </a:r>
                      <a:r>
                        <a:rPr lang="nl-NL" sz="1400" dirty="0" err="1"/>
                        <a:t>gedrags</a:t>
                      </a:r>
                      <a:r>
                        <a:rPr lang="nl-NL" sz="1400" dirty="0"/>
                        <a:t>)economie  deel I</a:t>
                      </a:r>
                    </a:p>
                  </a:txBody>
                  <a:tcPr/>
                </a:tc>
                <a:extLst>
                  <a:ext uri="{0D108BD9-81ED-4DB2-BD59-A6C34878D82A}">
                    <a16:rowId xmlns:a16="http://schemas.microsoft.com/office/drawing/2014/main" val="3714754164"/>
                  </a:ext>
                </a:extLst>
              </a:tr>
              <a:tr h="496466">
                <a:tc>
                  <a:txBody>
                    <a:bodyPr/>
                    <a:lstStyle/>
                    <a:p>
                      <a:r>
                        <a:rPr lang="nl-NL" sz="1400"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Gedrag; </a:t>
                      </a:r>
                      <a:r>
                        <a:rPr lang="nl-NL" sz="1050" dirty="0"/>
                        <a:t>vorming van gedrag, overtuigingen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Circulariteit meten (</a:t>
                      </a:r>
                      <a:r>
                        <a:rPr lang="nl-NL" sz="1400" dirty="0" err="1"/>
                        <a:t>gedrags</a:t>
                      </a:r>
                      <a:r>
                        <a:rPr lang="nl-NL" sz="1400" dirty="0"/>
                        <a:t>)economie  deel II</a:t>
                      </a:r>
                    </a:p>
                  </a:txBody>
                  <a:tcPr/>
                </a:tc>
                <a:extLst>
                  <a:ext uri="{0D108BD9-81ED-4DB2-BD59-A6C34878D82A}">
                    <a16:rowId xmlns:a16="http://schemas.microsoft.com/office/drawing/2014/main" val="2844386357"/>
                  </a:ext>
                </a:extLst>
              </a:tr>
              <a:tr h="373832">
                <a:tc>
                  <a:txBody>
                    <a:bodyPr/>
                    <a:lstStyle/>
                    <a:p>
                      <a:r>
                        <a:rPr lang="nl-NL" sz="14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Gedrag; </a:t>
                      </a:r>
                      <a:r>
                        <a:rPr lang="nl-NL" sz="1100" dirty="0"/>
                        <a:t>vorming van gedrag, vaardigheden &amp; zin en doel</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Meervoudige waardencreatie en (</a:t>
                      </a:r>
                      <a:r>
                        <a:rPr lang="nl-NL" sz="1400" dirty="0" err="1"/>
                        <a:t>gedrags</a:t>
                      </a:r>
                      <a:r>
                        <a:rPr lang="nl-NL" sz="1400" dirty="0"/>
                        <a:t>)economie  deel III</a:t>
                      </a:r>
                      <a:endParaRPr lang="nl-NL" sz="1400" i="1" dirty="0"/>
                    </a:p>
                  </a:txBody>
                  <a:tcPr/>
                </a:tc>
                <a:extLst>
                  <a:ext uri="{0D108BD9-81ED-4DB2-BD59-A6C34878D82A}">
                    <a16:rowId xmlns:a16="http://schemas.microsoft.com/office/drawing/2014/main" val="561134174"/>
                  </a:ext>
                </a:extLst>
              </a:tr>
              <a:tr h="373832">
                <a:tc>
                  <a:txBody>
                    <a:bodyPr/>
                    <a:lstStyle/>
                    <a:p>
                      <a:r>
                        <a:rPr lang="nl-NL" sz="1400" dirty="0"/>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Gedrag; </a:t>
                      </a:r>
                      <a:r>
                        <a:rPr lang="nl-NL" sz="1100" dirty="0"/>
                        <a:t>vorming van gedrag, identiteit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Waardebehoud en (</a:t>
                      </a:r>
                      <a:r>
                        <a:rPr lang="nl-NL" sz="1400" dirty="0" err="1"/>
                        <a:t>gedrags</a:t>
                      </a:r>
                      <a:r>
                        <a:rPr lang="nl-NL" sz="1400" dirty="0"/>
                        <a:t>)economie  deel IV</a:t>
                      </a:r>
                    </a:p>
                  </a:txBody>
                  <a:tcPr/>
                </a:tc>
                <a:extLst>
                  <a:ext uri="{0D108BD9-81ED-4DB2-BD59-A6C34878D82A}">
                    <a16:rowId xmlns:a16="http://schemas.microsoft.com/office/drawing/2014/main" val="1989653265"/>
                  </a:ext>
                </a:extLst>
              </a:tr>
              <a:tr h="373832">
                <a:tc>
                  <a:txBody>
                    <a:bodyPr/>
                    <a:lstStyle/>
                    <a:p>
                      <a:r>
                        <a:rPr lang="nl-NL" sz="1400" dirty="0"/>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Gedrag; </a:t>
                      </a:r>
                      <a:r>
                        <a:rPr lang="nl-NL" sz="1100" dirty="0"/>
                        <a:t>vorming van gedrag </a:t>
                      </a:r>
                      <a:r>
                        <a:rPr lang="nl-NL" sz="1100" kern="1200" dirty="0">
                          <a:solidFill>
                            <a:schemeClr val="dk1"/>
                          </a:solidFill>
                          <a:latin typeface="+mn-lt"/>
                          <a:ea typeface="+mn-ea"/>
                          <a:cs typeface="+mn-cs"/>
                        </a:rPr>
                        <a:t>en gedragsverandering</a:t>
                      </a:r>
                      <a:br>
                        <a:rPr lang="nl-NL" sz="1400" dirty="0"/>
                      </a:br>
                      <a:r>
                        <a:rPr lang="nl-NL" sz="1400" dirty="0"/>
                        <a:t>(</a:t>
                      </a:r>
                      <a:r>
                        <a:rPr lang="nl-NL" sz="1400" dirty="0" err="1"/>
                        <a:t>gedrags</a:t>
                      </a:r>
                      <a:r>
                        <a:rPr lang="nl-NL" sz="1400" dirty="0"/>
                        <a:t>)economie  deel V</a:t>
                      </a:r>
                    </a:p>
                  </a:txBody>
                  <a:tcPr/>
                </a:tc>
                <a:extLst>
                  <a:ext uri="{0D108BD9-81ED-4DB2-BD59-A6C34878D82A}">
                    <a16:rowId xmlns:a16="http://schemas.microsoft.com/office/drawing/2014/main" val="624482038"/>
                  </a:ext>
                </a:extLst>
              </a:tr>
              <a:tr h="373832">
                <a:tc>
                  <a:txBody>
                    <a:bodyPr/>
                    <a:lstStyle/>
                    <a:p>
                      <a:r>
                        <a:rPr lang="nl-NL" sz="1400" dirty="0"/>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Gedrag; </a:t>
                      </a:r>
                      <a:r>
                        <a:rPr lang="nl-NL" sz="1100" dirty="0"/>
                        <a:t>vorming van gedrag en gedragsverandering</a:t>
                      </a:r>
                      <a:br>
                        <a:rPr lang="nl-NL" sz="1400" dirty="0"/>
                      </a:br>
                      <a:r>
                        <a:rPr lang="nl-NL" sz="1400" dirty="0"/>
                        <a:t>(</a:t>
                      </a:r>
                      <a:r>
                        <a:rPr lang="nl-NL" sz="1400" dirty="0" err="1"/>
                        <a:t>gedrags</a:t>
                      </a:r>
                      <a:r>
                        <a:rPr lang="nl-NL" sz="1400" dirty="0"/>
                        <a:t>)economie  deel VI</a:t>
                      </a:r>
                      <a:endParaRPr lang="nl-NL" sz="1400" i="1" dirty="0"/>
                    </a:p>
                  </a:txBody>
                  <a:tcPr/>
                </a:tc>
                <a:extLst>
                  <a:ext uri="{0D108BD9-81ED-4DB2-BD59-A6C34878D82A}">
                    <a16:rowId xmlns:a16="http://schemas.microsoft.com/office/drawing/2014/main" val="2803703350"/>
                  </a:ext>
                </a:extLst>
              </a:tr>
              <a:tr h="373832">
                <a:tc>
                  <a:txBody>
                    <a:bodyPr/>
                    <a:lstStyle/>
                    <a:p>
                      <a:r>
                        <a:rPr lang="nl-NL" sz="1400" dirty="0"/>
                        <a:t>9.</a:t>
                      </a:r>
                    </a:p>
                  </a:txBody>
                  <a:tcPr/>
                </a:tc>
                <a:tc>
                  <a:txBody>
                    <a:bodyPr/>
                    <a:lstStyle/>
                    <a:p>
                      <a:r>
                        <a:rPr lang="nl-NL" sz="1400" dirty="0"/>
                        <a:t>Herhaling</a:t>
                      </a:r>
                    </a:p>
                  </a:txBody>
                  <a:tcPr/>
                </a:tc>
                <a:extLst>
                  <a:ext uri="{0D108BD9-81ED-4DB2-BD59-A6C34878D82A}">
                    <a16:rowId xmlns:a16="http://schemas.microsoft.com/office/drawing/2014/main" val="3987963046"/>
                  </a:ext>
                </a:extLst>
              </a:tr>
              <a:tr h="373832">
                <a:tc>
                  <a:txBody>
                    <a:bodyPr/>
                    <a:lstStyle/>
                    <a:p>
                      <a:r>
                        <a:rPr lang="nl-NL" sz="1400" dirty="0"/>
                        <a:t>10.</a:t>
                      </a:r>
                    </a:p>
                  </a:txBody>
                  <a:tcPr/>
                </a:tc>
                <a:tc>
                  <a:txBody>
                    <a:bodyPr/>
                    <a:lstStyle/>
                    <a:p>
                      <a:r>
                        <a:rPr lang="nl-NL" sz="1400" dirty="0"/>
                        <a:t>Kennistoets</a:t>
                      </a:r>
                    </a:p>
                  </a:txBody>
                  <a:tcPr/>
                </a:tc>
                <a:extLst>
                  <a:ext uri="{0D108BD9-81ED-4DB2-BD59-A6C34878D82A}">
                    <a16:rowId xmlns:a16="http://schemas.microsoft.com/office/drawing/2014/main" val="4225367690"/>
                  </a:ext>
                </a:extLst>
              </a:tr>
            </a:tbl>
          </a:graphicData>
        </a:graphic>
      </p:graphicFrame>
    </p:spTree>
    <p:extLst>
      <p:ext uri="{BB962C8B-B14F-4D97-AF65-F5344CB8AC3E}">
        <p14:creationId xmlns:p14="http://schemas.microsoft.com/office/powerpoint/2010/main" val="4022416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B1A8E0-275A-4043-2C1E-205E52D0F2D9}"/>
              </a:ext>
            </a:extLst>
          </p:cNvPr>
          <p:cNvSpPr>
            <a:spLocks noGrp="1"/>
          </p:cNvSpPr>
          <p:nvPr>
            <p:ph type="title"/>
          </p:nvPr>
        </p:nvSpPr>
        <p:spPr/>
        <p:txBody>
          <a:bodyPr/>
          <a:lstStyle/>
          <a:p>
            <a:r>
              <a:rPr lang="nl-NL" dirty="0"/>
              <a:t>2. Herhaling</a:t>
            </a:r>
          </a:p>
        </p:txBody>
      </p:sp>
      <p:sp>
        <p:nvSpPr>
          <p:cNvPr id="3" name="Tijdelijke aanduiding voor tekst 2">
            <a:extLst>
              <a:ext uri="{FF2B5EF4-FFF2-40B4-BE49-F238E27FC236}">
                <a16:creationId xmlns:a16="http://schemas.microsoft.com/office/drawing/2014/main" id="{3330CD7B-A319-7133-47CC-427325A67BC5}"/>
              </a:ext>
            </a:extLst>
          </p:cNvPr>
          <p:cNvSpPr>
            <a:spLocks noGrp="1"/>
          </p:cNvSpPr>
          <p:nvPr>
            <p:ph type="body" sz="quarter" idx="13"/>
          </p:nvPr>
        </p:nvSpPr>
        <p:spPr/>
        <p:txBody>
          <a:bodyPr/>
          <a:lstStyle/>
          <a:p>
            <a:pPr marL="0" indent="0">
              <a:buNone/>
            </a:pPr>
            <a:r>
              <a:rPr lang="nl-NL" dirty="0"/>
              <a:t>Is de mens rationeel?</a:t>
            </a:r>
          </a:p>
          <a:p>
            <a:pPr marL="0" indent="0">
              <a:buNone/>
            </a:pPr>
            <a:r>
              <a:rPr lang="nl-NL" i="1" dirty="0"/>
              <a:t>Nee..</a:t>
            </a:r>
            <a:endParaRPr lang="nl-NL" dirty="0"/>
          </a:p>
          <a:p>
            <a:pPr marL="0" indent="0">
              <a:buNone/>
            </a:pPr>
            <a:endParaRPr lang="nl-NL" dirty="0"/>
          </a:p>
          <a:p>
            <a:pPr marL="0" indent="0">
              <a:buNone/>
            </a:pPr>
            <a:r>
              <a:rPr lang="nl-NL" dirty="0"/>
              <a:t>Is de mens zelfzuchtig? </a:t>
            </a:r>
          </a:p>
          <a:p>
            <a:pPr marL="0" indent="0">
              <a:buNone/>
            </a:pPr>
            <a:r>
              <a:rPr lang="nl-NL" dirty="0"/>
              <a:t>Nee, sommige iets maar over het algemeen geld van niet. Sterker nog…  </a:t>
            </a:r>
          </a:p>
          <a:p>
            <a:pPr marL="0" indent="0">
              <a:buNone/>
            </a:pPr>
            <a:endParaRPr lang="nl-NL" dirty="0"/>
          </a:p>
          <a:p>
            <a:pPr marL="0" indent="0">
              <a:buNone/>
            </a:pPr>
            <a:endParaRPr lang="nl-NL" dirty="0"/>
          </a:p>
          <a:p>
            <a:pPr marL="0" indent="0">
              <a:buNone/>
            </a:pPr>
            <a:r>
              <a:rPr lang="nl-NL" i="1" dirty="0"/>
              <a:t>Heuristieken(</a:t>
            </a:r>
            <a:r>
              <a:rPr lang="nl-NL" i="1" dirty="0" err="1"/>
              <a:t>Irriantioneel</a:t>
            </a:r>
            <a:r>
              <a:rPr lang="nl-NL" i="1" dirty="0"/>
              <a:t>) ingezet worden om gedrag te sturen. Deze gedragsbeïnvloeding gebeurt vaak onbewust, maar is wel sterk bepalend.</a:t>
            </a:r>
          </a:p>
          <a:p>
            <a:pPr marL="0" indent="0">
              <a:buNone/>
            </a:pPr>
            <a:endParaRPr lang="nl-NL" dirty="0"/>
          </a:p>
        </p:txBody>
      </p:sp>
      <p:sp>
        <p:nvSpPr>
          <p:cNvPr id="5" name="Tijdelijke aanduiding voor tekst 4">
            <a:extLst>
              <a:ext uri="{FF2B5EF4-FFF2-40B4-BE49-F238E27FC236}">
                <a16:creationId xmlns:a16="http://schemas.microsoft.com/office/drawing/2014/main" id="{EDFE0E1A-2F01-E68E-6BB1-FE87000F0C3E}"/>
              </a:ext>
            </a:extLst>
          </p:cNvPr>
          <p:cNvSpPr>
            <a:spLocks noGrp="1"/>
          </p:cNvSpPr>
          <p:nvPr>
            <p:ph type="body" sz="quarter" idx="16"/>
          </p:nvPr>
        </p:nvSpPr>
        <p:spPr/>
        <p:txBody>
          <a:bodyPr/>
          <a:lstStyle/>
          <a:p>
            <a:endParaRPr lang="nl-NL"/>
          </a:p>
        </p:txBody>
      </p:sp>
      <p:pic>
        <p:nvPicPr>
          <p:cNvPr id="9" name="Picture 2" descr="Il grande imbroglio dell'homo oeconomicus | Left">
            <a:extLst>
              <a:ext uri="{FF2B5EF4-FFF2-40B4-BE49-F238E27FC236}">
                <a16:creationId xmlns:a16="http://schemas.microsoft.com/office/drawing/2014/main" id="{8F30EC78-B3A8-82D1-E387-4A3A9FEF53C0}"/>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13744" r="13744"/>
          <a:stretch/>
        </p:blipFill>
        <p:spPr bwMode="auto">
          <a:xfrm>
            <a:off x="6164263" y="1700213"/>
            <a:ext cx="5656262" cy="3913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33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A5E8E674-AD9F-C38D-96B6-F4C0783365F7}"/>
              </a:ext>
            </a:extLst>
          </p:cNvPr>
          <p:cNvSpPr>
            <a:spLocks noGrp="1"/>
          </p:cNvSpPr>
          <p:nvPr>
            <p:ph type="title"/>
          </p:nvPr>
        </p:nvSpPr>
        <p:spPr/>
        <p:txBody>
          <a:bodyPr/>
          <a:lstStyle/>
          <a:p>
            <a:pPr algn="ctr"/>
            <a:r>
              <a:rPr lang="nl-NL" dirty="0"/>
              <a:t>Onbewust en bewust</a:t>
            </a:r>
          </a:p>
        </p:txBody>
      </p:sp>
      <p:pic>
        <p:nvPicPr>
          <p:cNvPr id="2052" name="Picture 4" descr="Gedragbeinvloedingsmodel">
            <a:extLst>
              <a:ext uri="{FF2B5EF4-FFF2-40B4-BE49-F238E27FC236}">
                <a16:creationId xmlns:a16="http://schemas.microsoft.com/office/drawing/2014/main" id="{CE560AEE-EA1D-A583-654E-EA644A2BCF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1985" y="983697"/>
            <a:ext cx="10108030" cy="489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715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CA195-0842-491F-8DA3-22F31B6B2D09}"/>
              </a:ext>
            </a:extLst>
          </p:cNvPr>
          <p:cNvSpPr>
            <a:spLocks noGrp="1"/>
          </p:cNvSpPr>
          <p:nvPr>
            <p:ph type="title"/>
          </p:nvPr>
        </p:nvSpPr>
        <p:spPr>
          <a:xfrm>
            <a:off x="371476" y="296863"/>
            <a:ext cx="10750180" cy="1160403"/>
          </a:xfrm>
        </p:spPr>
        <p:txBody>
          <a:bodyPr anchor="t">
            <a:normAutofit/>
          </a:bodyPr>
          <a:lstStyle/>
          <a:p>
            <a:r>
              <a:rPr lang="nl-NL" sz="2800" dirty="0"/>
              <a:t>Herhaling</a:t>
            </a:r>
          </a:p>
        </p:txBody>
      </p:sp>
      <p:pic>
        <p:nvPicPr>
          <p:cNvPr id="7" name="Tijdelijke aanduiding voor inhoud 6">
            <a:extLst>
              <a:ext uri="{FF2B5EF4-FFF2-40B4-BE49-F238E27FC236}">
                <a16:creationId xmlns:a16="http://schemas.microsoft.com/office/drawing/2014/main" id="{9F13D4B3-A279-4F93-9486-C4C7C9E4CD11}"/>
              </a:ext>
            </a:extLst>
          </p:cNvPr>
          <p:cNvPicPr>
            <a:picLocks noGrp="1" noChangeAspect="1"/>
          </p:cNvPicPr>
          <p:nvPr>
            <p:ph sz="half" idx="2"/>
          </p:nvPr>
        </p:nvPicPr>
        <p:blipFill rotWithShape="1">
          <a:blip r:embed="rId3"/>
          <a:srcRect l="13026" t="18981" r="58924" b="6804"/>
          <a:stretch/>
        </p:blipFill>
        <p:spPr>
          <a:xfrm>
            <a:off x="6769358" y="130712"/>
            <a:ext cx="3728484" cy="2959357"/>
          </a:xfrm>
        </p:spPr>
      </p:pic>
      <p:pic>
        <p:nvPicPr>
          <p:cNvPr id="1026" name="Picture 2" descr="Intrinsieke motivatie vergroten bij jouw medewerkers">
            <a:extLst>
              <a:ext uri="{FF2B5EF4-FFF2-40B4-BE49-F238E27FC236}">
                <a16:creationId xmlns:a16="http://schemas.microsoft.com/office/drawing/2014/main" id="{D27B91B0-D819-84F8-E646-3D350508B6CA}"/>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6606362" y="3222976"/>
            <a:ext cx="4054475" cy="33381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rinsieke motivatie: hoe motiveer ik mezelf? 20 tips! | Happy Goodies.nl">
            <a:extLst>
              <a:ext uri="{FF2B5EF4-FFF2-40B4-BE49-F238E27FC236}">
                <a16:creationId xmlns:a16="http://schemas.microsoft.com/office/drawing/2014/main" id="{D75B44AF-4037-66D1-0F6B-BCF624DCE7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81" y="1866900"/>
            <a:ext cx="62484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07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6D6611-9063-A1DF-BE93-2AB14BD76CA2}"/>
              </a:ext>
            </a:extLst>
          </p:cNvPr>
          <p:cNvSpPr>
            <a:spLocks noGrp="1"/>
          </p:cNvSpPr>
          <p:nvPr>
            <p:ph type="title"/>
          </p:nvPr>
        </p:nvSpPr>
        <p:spPr/>
        <p:txBody>
          <a:bodyPr/>
          <a:lstStyle/>
          <a:p>
            <a:r>
              <a:rPr lang="nl-NL" sz="2800" dirty="0"/>
              <a:t>Er zijn verschillende theorieën over gedrag en motivatie sommige botsen met elkaar. </a:t>
            </a:r>
          </a:p>
        </p:txBody>
      </p:sp>
      <p:pic>
        <p:nvPicPr>
          <p:cNvPr id="2056" name="Picture 8" descr="Eerst het salaris, daarna het leren - Paragin">
            <a:extLst>
              <a:ext uri="{FF2B5EF4-FFF2-40B4-BE49-F238E27FC236}">
                <a16:creationId xmlns:a16="http://schemas.microsoft.com/office/drawing/2014/main" id="{D2F31E73-1B73-BF94-2B32-4790F280EA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6750" y="2014538"/>
            <a:ext cx="10858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101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964C0A-BA81-79E3-D7C9-BD8584876B36}"/>
              </a:ext>
            </a:extLst>
          </p:cNvPr>
          <p:cNvSpPr>
            <a:spLocks noGrp="1"/>
          </p:cNvSpPr>
          <p:nvPr>
            <p:ph type="ctrTitle"/>
          </p:nvPr>
        </p:nvSpPr>
        <p:spPr/>
        <p:txBody>
          <a:bodyPr/>
          <a:lstStyle/>
          <a:p>
            <a:r>
              <a:rPr lang="nl-NL" dirty="0"/>
              <a:t>3. Weet je nog</a:t>
            </a:r>
          </a:p>
        </p:txBody>
      </p:sp>
    </p:spTree>
    <p:extLst>
      <p:ext uri="{BB962C8B-B14F-4D97-AF65-F5344CB8AC3E}">
        <p14:creationId xmlns:p14="http://schemas.microsoft.com/office/powerpoint/2010/main" val="2971021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4A724C-4C49-4E57-A37F-7BE15C715A99}"/>
              </a:ext>
            </a:extLst>
          </p:cNvPr>
          <p:cNvSpPr>
            <a:spLocks noGrp="1"/>
          </p:cNvSpPr>
          <p:nvPr>
            <p:ph type="title"/>
          </p:nvPr>
        </p:nvSpPr>
        <p:spPr/>
        <p:txBody>
          <a:bodyPr>
            <a:normAutofit/>
          </a:bodyPr>
          <a:lstStyle/>
          <a:p>
            <a:r>
              <a:rPr lang="nl-NL" sz="2800" dirty="0"/>
              <a:t>R-strategie</a:t>
            </a:r>
          </a:p>
        </p:txBody>
      </p:sp>
      <p:sp>
        <p:nvSpPr>
          <p:cNvPr id="4" name="Tijdelijke aanduiding voor tekst 3">
            <a:extLst>
              <a:ext uri="{FF2B5EF4-FFF2-40B4-BE49-F238E27FC236}">
                <a16:creationId xmlns:a16="http://schemas.microsoft.com/office/drawing/2014/main" id="{7E017B73-A169-4026-A894-095F0B1E1DFC}"/>
              </a:ext>
            </a:extLst>
          </p:cNvPr>
          <p:cNvSpPr>
            <a:spLocks noGrp="1"/>
          </p:cNvSpPr>
          <p:nvPr>
            <p:ph type="body" sz="half" idx="2"/>
          </p:nvPr>
        </p:nvSpPr>
        <p:spPr/>
        <p:txBody>
          <a:bodyPr/>
          <a:lstStyle/>
          <a:p>
            <a:r>
              <a:rPr lang="nl-NL" dirty="0"/>
              <a:t>Ook wel de R-ladder genoemd. Een gemakkelijke tool om de mate van circulariteit van een product te bepalen. </a:t>
            </a:r>
          </a:p>
          <a:p>
            <a:pPr marL="285750" indent="-285750">
              <a:buFontTx/>
              <a:buChar char="-"/>
            </a:pPr>
            <a:endParaRPr lang="nl-NL" dirty="0"/>
          </a:p>
          <a:p>
            <a:pPr marL="285750" indent="-285750">
              <a:buFontTx/>
              <a:buChar char="-"/>
            </a:pPr>
            <a:endParaRPr lang="nl-NL" dirty="0"/>
          </a:p>
          <a:p>
            <a:pPr marL="285750" indent="-285750">
              <a:buFontTx/>
              <a:buChar char="-"/>
            </a:pPr>
            <a:endParaRPr lang="nl-NL" dirty="0"/>
          </a:p>
          <a:p>
            <a:pPr marL="285750" indent="-285750">
              <a:buFontTx/>
              <a:buChar char="-"/>
            </a:pPr>
            <a:endParaRPr lang="nl-NL" dirty="0"/>
          </a:p>
        </p:txBody>
      </p:sp>
      <p:pic>
        <p:nvPicPr>
          <p:cNvPr id="2050" name="Picture 2" descr="De R-ladder in de circulaire economie | De circulaiRe ladder on Guides">
            <a:hlinkClick r:id="rId3"/>
            <a:extLst>
              <a:ext uri="{FF2B5EF4-FFF2-40B4-BE49-F238E27FC236}">
                <a16:creationId xmlns:a16="http://schemas.microsoft.com/office/drawing/2014/main" id="{DD703C44-4C39-5DBE-3728-F41B299221F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220962" y="273050"/>
            <a:ext cx="3907738" cy="5853113"/>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63F0B045-B9F1-7905-BBD6-82BDAD63978A}"/>
              </a:ext>
            </a:extLst>
          </p:cNvPr>
          <p:cNvPicPr>
            <a:picLocks noChangeAspect="1"/>
          </p:cNvPicPr>
          <p:nvPr/>
        </p:nvPicPr>
        <p:blipFill rotWithShape="1">
          <a:blip r:embed="rId5"/>
          <a:srcRect r="34207" b="49487"/>
          <a:stretch/>
        </p:blipFill>
        <p:spPr>
          <a:xfrm>
            <a:off x="609601" y="3429000"/>
            <a:ext cx="4011084" cy="1732234"/>
          </a:xfrm>
          <a:prstGeom prst="rect">
            <a:avLst/>
          </a:prstGeom>
        </p:spPr>
      </p:pic>
      <p:pic>
        <p:nvPicPr>
          <p:cNvPr id="6" name="Picture 2" descr="Click here button with cursor icon Royalty Free Vector Image">
            <a:hlinkClick r:id="rId6"/>
            <a:extLst>
              <a:ext uri="{FF2B5EF4-FFF2-40B4-BE49-F238E27FC236}">
                <a16:creationId xmlns:a16="http://schemas.microsoft.com/office/drawing/2014/main" id="{689D5725-D0F2-BDC5-6AC5-145EA330D03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898"/>
          <a:stretch/>
        </p:blipFill>
        <p:spPr bwMode="auto">
          <a:xfrm>
            <a:off x="10472294" y="5202789"/>
            <a:ext cx="1487572" cy="82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98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a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Yuverta" id="{B251AC54-B592-45DF-B25C-7F63AC86D450}" vid="{0FDDE2D5-CE31-4D14-A74D-A23786F7CAC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ThemaYuverta</Template>
  <TotalTime>1362</TotalTime>
  <Words>1284</Words>
  <Application>Microsoft Office PowerPoint</Application>
  <PresentationFormat>Breedbeeld</PresentationFormat>
  <Paragraphs>209</Paragraphs>
  <Slides>29</Slides>
  <Notes>12</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29</vt:i4>
      </vt:variant>
    </vt:vector>
  </HeadingPairs>
  <TitlesOfParts>
    <vt:vector size="33" baseType="lpstr">
      <vt:lpstr>Arial</vt:lpstr>
      <vt:lpstr>Arial Black</vt:lpstr>
      <vt:lpstr>Calibri</vt:lpstr>
      <vt:lpstr>ThemaYuverta</vt:lpstr>
      <vt:lpstr>Circulaire economie  </vt:lpstr>
      <vt:lpstr>Vandaag</vt:lpstr>
      <vt:lpstr>1. Periode overzicht</vt:lpstr>
      <vt:lpstr>2. Herhaling</vt:lpstr>
      <vt:lpstr>Onbewust en bewust</vt:lpstr>
      <vt:lpstr>Herhaling</vt:lpstr>
      <vt:lpstr>Er zijn verschillende theorieën over gedrag en motivatie sommige botsen met elkaar. </vt:lpstr>
      <vt:lpstr>3. Weet je nog</vt:lpstr>
      <vt:lpstr>R-strategie</vt:lpstr>
      <vt:lpstr>Waardencreatie</vt:lpstr>
      <vt:lpstr>Systeemverandering - systeemtransitie</vt:lpstr>
      <vt:lpstr>Systeemverandering - systeemtransitie</vt:lpstr>
      <vt:lpstr>Opdracht aanleiding</vt:lpstr>
      <vt:lpstr>4. Gedrag</vt:lpstr>
      <vt:lpstr>“Gedrag is iets waarneembaars dat wordt gevormd door onneembare factoren”</vt:lpstr>
      <vt:lpstr>Nudge</vt:lpstr>
      <vt:lpstr>7 praktische nudge technieken.</vt:lpstr>
      <vt:lpstr>Gedragsbeïnvloeding voor een circulaire economie </vt:lpstr>
      <vt:lpstr>Gedragsverandering stimuleren</vt:lpstr>
      <vt:lpstr>1. Motivatie</vt:lpstr>
      <vt:lpstr>Onbewust gedrag</vt:lpstr>
      <vt:lpstr>2. Omgeving</vt:lpstr>
      <vt:lpstr>3. Weerstanden</vt:lpstr>
      <vt:lpstr>4. capaciteit</vt:lpstr>
      <vt:lpstr>PowerPoint-presentatie</vt:lpstr>
      <vt:lpstr>5. Gedrag(economie) deel IV</vt:lpstr>
      <vt:lpstr>Attraction effect</vt:lpstr>
      <vt:lpstr>Compromise effect</vt:lpstr>
      <vt:lpstr>Andere technieken in de winkel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Circulaire economie  </dc:title>
  <dc:creator>Gerjan de Ruiter</dc:creator>
  <cp:lastModifiedBy>Gerjan de Ruiter</cp:lastModifiedBy>
  <cp:revision>2</cp:revision>
  <dcterms:created xsi:type="dcterms:W3CDTF">2021-09-06T11:10:04Z</dcterms:created>
  <dcterms:modified xsi:type="dcterms:W3CDTF">2022-10-31T10:30:56Z</dcterms:modified>
</cp:coreProperties>
</file>