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9"/>
  </p:notesMasterIdLst>
  <p:sldIdLst>
    <p:sldId id="256" r:id="rId2"/>
    <p:sldId id="293" r:id="rId3"/>
    <p:sldId id="350" r:id="rId4"/>
    <p:sldId id="262" r:id="rId5"/>
    <p:sldId id="367" r:id="rId6"/>
    <p:sldId id="257" r:id="rId7"/>
    <p:sldId id="375" r:id="rId8"/>
    <p:sldId id="359" r:id="rId9"/>
    <p:sldId id="368" r:id="rId10"/>
    <p:sldId id="379" r:id="rId11"/>
    <p:sldId id="356" r:id="rId12"/>
    <p:sldId id="381" r:id="rId13"/>
    <p:sldId id="382" r:id="rId14"/>
    <p:sldId id="383" r:id="rId15"/>
    <p:sldId id="376" r:id="rId16"/>
    <p:sldId id="380" r:id="rId17"/>
    <p:sldId id="377"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96F90-D2BA-450E-958C-74C05F5236DF}" v="1429" dt="2022-10-12T11:43:25.0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08" autoAdjust="0"/>
  </p:normalViewPr>
  <p:slideViewPr>
    <p:cSldViewPr snapToGrid="0">
      <p:cViewPr varScale="1">
        <p:scale>
          <a:sx n="109" d="100"/>
          <a:sy n="109" d="100"/>
        </p:scale>
        <p:origin x="126"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0FA96F90-D2BA-450E-958C-74C05F5236DF}"/>
    <pc:docChg chg="undo custSel addSld delSld modSld sldOrd">
      <pc:chgData name="Gerjan de Ruiter" userId="5d7c516b-9dcd-41a8-99d3-54425d29895b" providerId="ADAL" clId="{0FA96F90-D2BA-450E-958C-74C05F5236DF}" dt="2022-10-21T06:22:30.936" v="3461" actId="47"/>
      <pc:docMkLst>
        <pc:docMk/>
      </pc:docMkLst>
      <pc:sldChg chg="modSp mod">
        <pc:chgData name="Gerjan de Ruiter" userId="5d7c516b-9dcd-41a8-99d3-54425d29895b" providerId="ADAL" clId="{0FA96F90-D2BA-450E-958C-74C05F5236DF}" dt="2021-10-21T10:52:51.581" v="2773" actId="20577"/>
        <pc:sldMkLst>
          <pc:docMk/>
          <pc:sldMk cId="200866383" sldId="256"/>
        </pc:sldMkLst>
        <pc:spChg chg="mod">
          <ac:chgData name="Gerjan de Ruiter" userId="5d7c516b-9dcd-41a8-99d3-54425d29895b" providerId="ADAL" clId="{0FA96F90-D2BA-450E-958C-74C05F5236DF}" dt="2021-10-21T10:52:51.581" v="2773" actId="20577"/>
          <ac:spMkLst>
            <pc:docMk/>
            <pc:sldMk cId="200866383" sldId="256"/>
            <ac:spMk id="5" creationId="{538B7CFB-4F26-45F6-ABA0-08102D02EE93}"/>
          </ac:spMkLst>
        </pc:spChg>
      </pc:sldChg>
      <pc:sldChg chg="modSp add mod">
        <pc:chgData name="Gerjan de Ruiter" userId="5d7c516b-9dcd-41a8-99d3-54425d29895b" providerId="ADAL" clId="{0FA96F90-D2BA-450E-958C-74C05F5236DF}" dt="2022-10-12T11:17:32.401" v="2930" actId="20577"/>
        <pc:sldMkLst>
          <pc:docMk/>
          <pc:sldMk cId="2976078533" sldId="257"/>
        </pc:sldMkLst>
        <pc:spChg chg="mod">
          <ac:chgData name="Gerjan de Ruiter" userId="5d7c516b-9dcd-41a8-99d3-54425d29895b" providerId="ADAL" clId="{0FA96F90-D2BA-450E-958C-74C05F5236DF}" dt="2022-10-12T11:17:32.401" v="2930" actId="20577"/>
          <ac:spMkLst>
            <pc:docMk/>
            <pc:sldMk cId="2976078533" sldId="257"/>
            <ac:spMk id="2" creationId="{8D0CA195-0842-491F-8DA3-22F31B6B2D09}"/>
          </ac:spMkLst>
        </pc:spChg>
      </pc:sldChg>
      <pc:sldChg chg="del">
        <pc:chgData name="Gerjan de Ruiter" userId="5d7c516b-9dcd-41a8-99d3-54425d29895b" providerId="ADAL" clId="{0FA96F90-D2BA-450E-958C-74C05F5236DF}" dt="2022-10-12T11:11:56.251" v="2775" actId="47"/>
        <pc:sldMkLst>
          <pc:docMk/>
          <pc:sldMk cId="4095784694" sldId="257"/>
        </pc:sldMkLst>
      </pc:sldChg>
      <pc:sldChg chg="modSp del mod">
        <pc:chgData name="Gerjan de Ruiter" userId="5d7c516b-9dcd-41a8-99d3-54425d29895b" providerId="ADAL" clId="{0FA96F90-D2BA-450E-958C-74C05F5236DF}" dt="2022-10-12T11:12:20.033" v="2803" actId="47"/>
        <pc:sldMkLst>
          <pc:docMk/>
          <pc:sldMk cId="3784983294" sldId="259"/>
        </pc:sldMkLst>
        <pc:spChg chg="mod">
          <ac:chgData name="Gerjan de Ruiter" userId="5d7c516b-9dcd-41a8-99d3-54425d29895b" providerId="ADAL" clId="{0FA96F90-D2BA-450E-958C-74C05F5236DF}" dt="2021-10-07T07:01:20.520" v="9" actId="20577"/>
          <ac:spMkLst>
            <pc:docMk/>
            <pc:sldMk cId="3784983294" sldId="259"/>
            <ac:spMk id="3" creationId="{A483C98A-770E-45DA-904F-1CA2C1F1E15F}"/>
          </ac:spMkLst>
        </pc:spChg>
        <pc:spChg chg="mod">
          <ac:chgData name="Gerjan de Ruiter" userId="5d7c516b-9dcd-41a8-99d3-54425d29895b" providerId="ADAL" clId="{0FA96F90-D2BA-450E-958C-74C05F5236DF}" dt="2021-10-07T07:04:25.659" v="25" actId="1037"/>
          <ac:spMkLst>
            <pc:docMk/>
            <pc:sldMk cId="3784983294" sldId="259"/>
            <ac:spMk id="4" creationId="{2070E91E-8BDC-44FF-ADC3-624A62379B88}"/>
          </ac:spMkLst>
        </pc:spChg>
        <pc:graphicFrameChg chg="modGraphic">
          <ac:chgData name="Gerjan de Ruiter" userId="5d7c516b-9dcd-41a8-99d3-54425d29895b" providerId="ADAL" clId="{0FA96F90-D2BA-450E-958C-74C05F5236DF}" dt="2021-10-07T07:04:17.341" v="12" actId="113"/>
          <ac:graphicFrameMkLst>
            <pc:docMk/>
            <pc:sldMk cId="3784983294" sldId="259"/>
            <ac:graphicFrameMk id="7" creationId="{876E751A-54C1-4D0B-961B-0B4263E99FF0}"/>
          </ac:graphicFrameMkLst>
        </pc:graphicFrameChg>
      </pc:sldChg>
      <pc:sldChg chg="addSp delSp modSp add del modAnim">
        <pc:chgData name="Gerjan de Ruiter" userId="5d7c516b-9dcd-41a8-99d3-54425d29895b" providerId="ADAL" clId="{0FA96F90-D2BA-450E-958C-74C05F5236DF}" dt="2022-10-12T11:14:42.266" v="2851" actId="1076"/>
        <pc:sldMkLst>
          <pc:docMk/>
          <pc:sldMk cId="4153102314" sldId="262"/>
        </pc:sldMkLst>
        <pc:spChg chg="add del mod">
          <ac:chgData name="Gerjan de Ruiter" userId="5d7c516b-9dcd-41a8-99d3-54425d29895b" providerId="ADAL" clId="{0FA96F90-D2BA-450E-958C-74C05F5236DF}" dt="2022-10-12T11:14:17.043" v="2842" actId="478"/>
          <ac:spMkLst>
            <pc:docMk/>
            <pc:sldMk cId="4153102314" sldId="262"/>
            <ac:spMk id="3" creationId="{3A82FE46-161A-C93E-717A-7CDBE851ADD1}"/>
          </ac:spMkLst>
        </pc:spChg>
        <pc:spChg chg="mod">
          <ac:chgData name="Gerjan de Ruiter" userId="5d7c516b-9dcd-41a8-99d3-54425d29895b" providerId="ADAL" clId="{0FA96F90-D2BA-450E-958C-74C05F5236DF}" dt="2022-10-12T11:13:34.607" v="2831" actId="20577"/>
          <ac:spMkLst>
            <pc:docMk/>
            <pc:sldMk cId="4153102314" sldId="262"/>
            <ac:spMk id="7" creationId="{26FCDCC9-2F64-4B17-BC15-B45517B91693}"/>
          </ac:spMkLst>
        </pc:spChg>
        <pc:picChg chg="add mod">
          <ac:chgData name="Gerjan de Ruiter" userId="5d7c516b-9dcd-41a8-99d3-54425d29895b" providerId="ADAL" clId="{0FA96F90-D2BA-450E-958C-74C05F5236DF}" dt="2022-10-12T11:14:28.490" v="2848" actId="1076"/>
          <ac:picMkLst>
            <pc:docMk/>
            <pc:sldMk cId="4153102314" sldId="262"/>
            <ac:picMk id="2" creationId="{A49F39D7-001B-8550-DDF9-FC1108BA1917}"/>
          </ac:picMkLst>
        </pc:picChg>
        <pc:picChg chg="add del mod">
          <ac:chgData name="Gerjan de Ruiter" userId="5d7c516b-9dcd-41a8-99d3-54425d29895b" providerId="ADAL" clId="{0FA96F90-D2BA-450E-958C-74C05F5236DF}" dt="2022-10-12T11:14:16.234" v="2841"/>
          <ac:picMkLst>
            <pc:docMk/>
            <pc:sldMk cId="4153102314" sldId="262"/>
            <ac:picMk id="4" creationId="{297A4209-D681-CD5A-DCB1-7C3458141660}"/>
          </ac:picMkLst>
        </pc:picChg>
        <pc:picChg chg="add mod">
          <ac:chgData name="Gerjan de Ruiter" userId="5d7c516b-9dcd-41a8-99d3-54425d29895b" providerId="ADAL" clId="{0FA96F90-D2BA-450E-958C-74C05F5236DF}" dt="2022-10-12T11:14:42.266" v="2851" actId="1076"/>
          <ac:picMkLst>
            <pc:docMk/>
            <pc:sldMk cId="4153102314" sldId="262"/>
            <ac:picMk id="5" creationId="{0554C29F-76C2-28ED-7116-A4AEB7C5CCF0}"/>
          </ac:picMkLst>
        </pc:picChg>
        <pc:picChg chg="add del mod">
          <ac:chgData name="Gerjan de Ruiter" userId="5d7c516b-9dcd-41a8-99d3-54425d29895b" providerId="ADAL" clId="{0FA96F90-D2BA-450E-958C-74C05F5236DF}" dt="2022-10-12T11:14:17.043" v="2842" actId="478"/>
          <ac:picMkLst>
            <pc:docMk/>
            <pc:sldMk cId="4153102314" sldId="262"/>
            <ac:picMk id="1026" creationId="{2DE9386E-F9EC-08BC-D100-EDE92AF08C71}"/>
          </ac:picMkLst>
        </pc:picChg>
      </pc:sldChg>
      <pc:sldChg chg="del">
        <pc:chgData name="Gerjan de Ruiter" userId="5d7c516b-9dcd-41a8-99d3-54425d29895b" providerId="ADAL" clId="{0FA96F90-D2BA-450E-958C-74C05F5236DF}" dt="2022-10-12T11:12:22.160" v="2808" actId="47"/>
        <pc:sldMkLst>
          <pc:docMk/>
          <pc:sldMk cId="4229879800" sldId="268"/>
        </pc:sldMkLst>
      </pc:sldChg>
      <pc:sldChg chg="modSp add del mod ord modAnim">
        <pc:chgData name="Gerjan de Ruiter" userId="5d7c516b-9dcd-41a8-99d3-54425d29895b" providerId="ADAL" clId="{0FA96F90-D2BA-450E-958C-74C05F5236DF}" dt="2022-10-12T11:12:22.361" v="2809" actId="47"/>
        <pc:sldMkLst>
          <pc:docMk/>
          <pc:sldMk cId="2662644313" sldId="271"/>
        </pc:sldMkLst>
        <pc:spChg chg="mod">
          <ac:chgData name="Gerjan de Ruiter" userId="5d7c516b-9dcd-41a8-99d3-54425d29895b" providerId="ADAL" clId="{0FA96F90-D2BA-450E-958C-74C05F5236DF}" dt="2021-10-07T07:07:47.155" v="103" actId="27636"/>
          <ac:spMkLst>
            <pc:docMk/>
            <pc:sldMk cId="2662644313" sldId="271"/>
            <ac:spMk id="3" creationId="{B8143420-DB54-4D6E-B639-252390DA97EB}"/>
          </ac:spMkLst>
        </pc:spChg>
      </pc:sldChg>
      <pc:sldChg chg="del">
        <pc:chgData name="Gerjan de Ruiter" userId="5d7c516b-9dcd-41a8-99d3-54425d29895b" providerId="ADAL" clId="{0FA96F90-D2BA-450E-958C-74C05F5236DF}" dt="2022-10-12T11:12:21.142" v="2806" actId="47"/>
        <pc:sldMkLst>
          <pc:docMk/>
          <pc:sldMk cId="647849754" sldId="272"/>
        </pc:sldMkLst>
      </pc:sldChg>
      <pc:sldChg chg="del">
        <pc:chgData name="Gerjan de Ruiter" userId="5d7c516b-9dcd-41a8-99d3-54425d29895b" providerId="ADAL" clId="{0FA96F90-D2BA-450E-958C-74C05F5236DF}" dt="2022-10-12T11:12:22.577" v="2810" actId="47"/>
        <pc:sldMkLst>
          <pc:docMk/>
          <pc:sldMk cId="2032389997" sldId="276"/>
        </pc:sldMkLst>
      </pc:sldChg>
      <pc:sldChg chg="modSp del modAnim modNotesTx">
        <pc:chgData name="Gerjan de Ruiter" userId="5d7c516b-9dcd-41a8-99d3-54425d29895b" providerId="ADAL" clId="{0FA96F90-D2BA-450E-958C-74C05F5236DF}" dt="2022-10-12T11:12:22.777" v="2811" actId="47"/>
        <pc:sldMkLst>
          <pc:docMk/>
          <pc:sldMk cId="1586665340" sldId="277"/>
        </pc:sldMkLst>
        <pc:spChg chg="mod">
          <ac:chgData name="Gerjan de Ruiter" userId="5d7c516b-9dcd-41a8-99d3-54425d29895b" providerId="ADAL" clId="{0FA96F90-D2BA-450E-958C-74C05F5236DF}" dt="2021-10-07T07:11:55.418" v="445" actId="20577"/>
          <ac:spMkLst>
            <pc:docMk/>
            <pc:sldMk cId="1586665340" sldId="277"/>
            <ac:spMk id="3" creationId="{14D65462-0EC3-4B96-882F-6D4496E7A5B6}"/>
          </ac:spMkLst>
        </pc:spChg>
      </pc:sldChg>
      <pc:sldChg chg="addSp delSp modSp del mod ord modAnim">
        <pc:chgData name="Gerjan de Ruiter" userId="5d7c516b-9dcd-41a8-99d3-54425d29895b" providerId="ADAL" clId="{0FA96F90-D2BA-450E-958C-74C05F5236DF}" dt="2022-10-12T11:12:23.432" v="2813" actId="47"/>
        <pc:sldMkLst>
          <pc:docMk/>
          <pc:sldMk cId="2015782629" sldId="278"/>
        </pc:sldMkLst>
        <pc:spChg chg="mod">
          <ac:chgData name="Gerjan de Ruiter" userId="5d7c516b-9dcd-41a8-99d3-54425d29895b" providerId="ADAL" clId="{0FA96F90-D2BA-450E-958C-74C05F5236DF}" dt="2021-10-07T07:21:41.453" v="979" actId="20577"/>
          <ac:spMkLst>
            <pc:docMk/>
            <pc:sldMk cId="2015782629" sldId="278"/>
            <ac:spMk id="3" creationId="{670CFB95-A91E-4C4D-86AB-39B1669CD7D7}"/>
          </ac:spMkLst>
        </pc:spChg>
        <pc:spChg chg="del">
          <ac:chgData name="Gerjan de Ruiter" userId="5d7c516b-9dcd-41a8-99d3-54425d29895b" providerId="ADAL" clId="{0FA96F90-D2BA-450E-958C-74C05F5236DF}" dt="2021-10-07T07:15:29.206" v="590"/>
          <ac:spMkLst>
            <pc:docMk/>
            <pc:sldMk cId="2015782629" sldId="278"/>
            <ac:spMk id="4" creationId="{727BB5B5-EDE0-403E-96C6-58761C72CFB3}"/>
          </ac:spMkLst>
        </pc:spChg>
        <pc:picChg chg="add mod">
          <ac:chgData name="Gerjan de Ruiter" userId="5d7c516b-9dcd-41a8-99d3-54425d29895b" providerId="ADAL" clId="{0FA96F90-D2BA-450E-958C-74C05F5236DF}" dt="2021-10-07T07:15:42.454" v="593" actId="18131"/>
          <ac:picMkLst>
            <pc:docMk/>
            <pc:sldMk cId="2015782629" sldId="278"/>
            <ac:picMk id="1026" creationId="{04B794B8-C5FD-4CB3-B241-8D9357095DC7}"/>
          </ac:picMkLst>
        </pc:picChg>
      </pc:sldChg>
      <pc:sldChg chg="del">
        <pc:chgData name="Gerjan de Ruiter" userId="5d7c516b-9dcd-41a8-99d3-54425d29895b" providerId="ADAL" clId="{0FA96F90-D2BA-450E-958C-74C05F5236DF}" dt="2021-10-07T07:14:58.045" v="589" actId="47"/>
        <pc:sldMkLst>
          <pc:docMk/>
          <pc:sldMk cId="4117775677" sldId="279"/>
        </pc:sldMkLst>
      </pc:sldChg>
      <pc:sldChg chg="modSp del mod ord modAnim">
        <pc:chgData name="Gerjan de Ruiter" userId="5d7c516b-9dcd-41a8-99d3-54425d29895b" providerId="ADAL" clId="{0FA96F90-D2BA-450E-958C-74C05F5236DF}" dt="2022-10-12T11:12:24.649" v="2817" actId="47"/>
        <pc:sldMkLst>
          <pc:docMk/>
          <pc:sldMk cId="4098799975" sldId="280"/>
        </pc:sldMkLst>
        <pc:spChg chg="mod">
          <ac:chgData name="Gerjan de Ruiter" userId="5d7c516b-9dcd-41a8-99d3-54425d29895b" providerId="ADAL" clId="{0FA96F90-D2BA-450E-958C-74C05F5236DF}" dt="2021-10-07T07:47:03.129" v="1671" actId="313"/>
          <ac:spMkLst>
            <pc:docMk/>
            <pc:sldMk cId="4098799975" sldId="280"/>
            <ac:spMk id="2" creationId="{1C9A46AE-CBC7-4AFA-B735-104CF813871F}"/>
          </ac:spMkLst>
        </pc:spChg>
        <pc:spChg chg="mod">
          <ac:chgData name="Gerjan de Ruiter" userId="5d7c516b-9dcd-41a8-99d3-54425d29895b" providerId="ADAL" clId="{0FA96F90-D2BA-450E-958C-74C05F5236DF}" dt="2021-10-07T07:48:26.166" v="1954" actId="313"/>
          <ac:spMkLst>
            <pc:docMk/>
            <pc:sldMk cId="4098799975" sldId="280"/>
            <ac:spMk id="3" creationId="{A0ED1DC9-9B57-45A9-9A8F-9BC883641B1A}"/>
          </ac:spMkLst>
        </pc:spChg>
      </pc:sldChg>
      <pc:sldChg chg="modSp del modNotesTx">
        <pc:chgData name="Gerjan de Ruiter" userId="5d7c516b-9dcd-41a8-99d3-54425d29895b" providerId="ADAL" clId="{0FA96F90-D2BA-450E-958C-74C05F5236DF}" dt="2022-10-12T11:12:20.810" v="2805" actId="47"/>
        <pc:sldMkLst>
          <pc:docMk/>
          <pc:sldMk cId="277109980" sldId="281"/>
        </pc:sldMkLst>
        <pc:picChg chg="mod">
          <ac:chgData name="Gerjan de Ruiter" userId="5d7c516b-9dcd-41a8-99d3-54425d29895b" providerId="ADAL" clId="{0FA96F90-D2BA-450E-958C-74C05F5236DF}" dt="2021-10-07T08:00:01.107" v="2268"/>
          <ac:picMkLst>
            <pc:docMk/>
            <pc:sldMk cId="277109980" sldId="281"/>
            <ac:picMk id="17" creationId="{228B51DF-857B-4A1B-8962-2174B8641954}"/>
          </ac:picMkLst>
        </pc:picChg>
      </pc:sldChg>
      <pc:sldChg chg="modSp del ord modAnim modNotesTx">
        <pc:chgData name="Gerjan de Ruiter" userId="5d7c516b-9dcd-41a8-99d3-54425d29895b" providerId="ADAL" clId="{0FA96F90-D2BA-450E-958C-74C05F5236DF}" dt="2022-10-12T11:12:21.369" v="2807" actId="47"/>
        <pc:sldMkLst>
          <pc:docMk/>
          <pc:sldMk cId="487613896" sldId="282"/>
        </pc:sldMkLst>
        <pc:spChg chg="mod">
          <ac:chgData name="Gerjan de Ruiter" userId="5d7c516b-9dcd-41a8-99d3-54425d29895b" providerId="ADAL" clId="{0FA96F90-D2BA-450E-958C-74C05F5236DF}" dt="2021-10-07T07:13:43.850" v="560" actId="20577"/>
          <ac:spMkLst>
            <pc:docMk/>
            <pc:sldMk cId="487613896" sldId="282"/>
            <ac:spMk id="2" creationId="{268B1978-4E5D-4F46-A4FB-DB02698A1759}"/>
          </ac:spMkLst>
        </pc:spChg>
        <pc:spChg chg="mod">
          <ac:chgData name="Gerjan de Ruiter" userId="5d7c516b-9dcd-41a8-99d3-54425d29895b" providerId="ADAL" clId="{0FA96F90-D2BA-450E-958C-74C05F5236DF}" dt="2021-10-07T07:13:31.151" v="550" actId="20577"/>
          <ac:spMkLst>
            <pc:docMk/>
            <pc:sldMk cId="487613896" sldId="282"/>
            <ac:spMk id="3" creationId="{B8143420-DB54-4D6E-B639-252390DA97EB}"/>
          </ac:spMkLst>
        </pc:spChg>
      </pc:sldChg>
      <pc:sldChg chg="addSp delSp modSp add del mod modAnim">
        <pc:chgData name="Gerjan de Ruiter" userId="5d7c516b-9dcd-41a8-99d3-54425d29895b" providerId="ADAL" clId="{0FA96F90-D2BA-450E-958C-74C05F5236DF}" dt="2022-10-12T11:12:23.193" v="2812" actId="47"/>
        <pc:sldMkLst>
          <pc:docMk/>
          <pc:sldMk cId="3688902407" sldId="283"/>
        </pc:sldMkLst>
        <pc:spChg chg="mod">
          <ac:chgData name="Gerjan de Ruiter" userId="5d7c516b-9dcd-41a8-99d3-54425d29895b" providerId="ADAL" clId="{0FA96F90-D2BA-450E-958C-74C05F5236DF}" dt="2021-10-07T07:12:45.667" v="469" actId="20577"/>
          <ac:spMkLst>
            <pc:docMk/>
            <pc:sldMk cId="3688902407" sldId="283"/>
            <ac:spMk id="2" creationId="{268B1978-4E5D-4F46-A4FB-DB02698A1759}"/>
          </ac:spMkLst>
        </pc:spChg>
        <pc:spChg chg="mod">
          <ac:chgData name="Gerjan de Ruiter" userId="5d7c516b-9dcd-41a8-99d3-54425d29895b" providerId="ADAL" clId="{0FA96F90-D2BA-450E-958C-74C05F5236DF}" dt="2021-10-07T07:22:39.573" v="1046" actId="20577"/>
          <ac:spMkLst>
            <pc:docMk/>
            <pc:sldMk cId="3688902407" sldId="283"/>
            <ac:spMk id="3" creationId="{B8143420-DB54-4D6E-B639-252390DA97EB}"/>
          </ac:spMkLst>
        </pc:spChg>
        <pc:spChg chg="add del mod">
          <ac:chgData name="Gerjan de Ruiter" userId="5d7c516b-9dcd-41a8-99d3-54425d29895b" providerId="ADAL" clId="{0FA96F90-D2BA-450E-958C-74C05F5236DF}" dt="2021-10-07T07:14:10.881" v="563"/>
          <ac:spMkLst>
            <pc:docMk/>
            <pc:sldMk cId="3688902407" sldId="283"/>
            <ac:spMk id="4" creationId="{24C464F0-6DE0-4C71-A0C6-505721767045}"/>
          </ac:spMkLst>
        </pc:spChg>
        <pc:picChg chg="add del mod">
          <ac:chgData name="Gerjan de Ruiter" userId="5d7c516b-9dcd-41a8-99d3-54425d29895b" providerId="ADAL" clId="{0FA96F90-D2BA-450E-958C-74C05F5236DF}" dt="2021-10-07T07:14:07.117" v="562" actId="478"/>
          <ac:picMkLst>
            <pc:docMk/>
            <pc:sldMk cId="3688902407" sldId="283"/>
            <ac:picMk id="6" creationId="{F9FB2A5F-4CA1-4400-BD2E-8206C5029B08}"/>
          </ac:picMkLst>
        </pc:picChg>
        <pc:picChg chg="add mod">
          <ac:chgData name="Gerjan de Ruiter" userId="5d7c516b-9dcd-41a8-99d3-54425d29895b" providerId="ADAL" clId="{0FA96F90-D2BA-450E-958C-74C05F5236DF}" dt="2021-10-07T07:14:10.881" v="563"/>
          <ac:picMkLst>
            <pc:docMk/>
            <pc:sldMk cId="3688902407" sldId="283"/>
            <ac:picMk id="8" creationId="{DB6538BD-C1F2-4131-B669-663F069AC5FC}"/>
          </ac:picMkLst>
        </pc:picChg>
      </pc:sldChg>
      <pc:sldChg chg="addSp delSp modSp add del mod modAnim">
        <pc:chgData name="Gerjan de Ruiter" userId="5d7c516b-9dcd-41a8-99d3-54425d29895b" providerId="ADAL" clId="{0FA96F90-D2BA-450E-958C-74C05F5236DF}" dt="2022-10-12T11:12:24.326" v="2816" actId="47"/>
        <pc:sldMkLst>
          <pc:docMk/>
          <pc:sldMk cId="3619884605" sldId="284"/>
        </pc:sldMkLst>
        <pc:spChg chg="mod">
          <ac:chgData name="Gerjan de Ruiter" userId="5d7c516b-9dcd-41a8-99d3-54425d29895b" providerId="ADAL" clId="{0FA96F90-D2BA-450E-958C-74C05F5236DF}" dt="2021-10-07T07:22:08.373" v="1001" actId="313"/>
          <ac:spMkLst>
            <pc:docMk/>
            <pc:sldMk cId="3619884605" sldId="284"/>
            <ac:spMk id="2" creationId="{268B1978-4E5D-4F46-A4FB-DB02698A1759}"/>
          </ac:spMkLst>
        </pc:spChg>
        <pc:spChg chg="mod">
          <ac:chgData name="Gerjan de Ruiter" userId="5d7c516b-9dcd-41a8-99d3-54425d29895b" providerId="ADAL" clId="{0FA96F90-D2BA-450E-958C-74C05F5236DF}" dt="2021-10-07T07:37:23.936" v="1224" actId="20577"/>
          <ac:spMkLst>
            <pc:docMk/>
            <pc:sldMk cId="3619884605" sldId="284"/>
            <ac:spMk id="3" creationId="{B8143420-DB54-4D6E-B639-252390DA97EB}"/>
          </ac:spMkLst>
        </pc:spChg>
        <pc:spChg chg="add del mod">
          <ac:chgData name="Gerjan de Ruiter" userId="5d7c516b-9dcd-41a8-99d3-54425d29895b" providerId="ADAL" clId="{0FA96F90-D2BA-450E-958C-74C05F5236DF}" dt="2021-10-07T07:24:37.232" v="1050"/>
          <ac:spMkLst>
            <pc:docMk/>
            <pc:sldMk cId="3619884605" sldId="284"/>
            <ac:spMk id="4" creationId="{58448EC5-157F-4967-AE56-F903311C6EE5}"/>
          </ac:spMkLst>
        </pc:spChg>
        <pc:spChg chg="add del mod">
          <ac:chgData name="Gerjan de Ruiter" userId="5d7c516b-9dcd-41a8-99d3-54425d29895b" providerId="ADAL" clId="{0FA96F90-D2BA-450E-958C-74C05F5236DF}" dt="2021-10-07T07:24:49.597" v="1054"/>
          <ac:spMkLst>
            <pc:docMk/>
            <pc:sldMk cId="3619884605" sldId="284"/>
            <ac:spMk id="5" creationId="{892CE13F-FA83-4FA4-AC2C-6F9CEEB27AC9}"/>
          </ac:spMkLst>
        </pc:spChg>
        <pc:spChg chg="add del mod">
          <ac:chgData name="Gerjan de Ruiter" userId="5d7c516b-9dcd-41a8-99d3-54425d29895b" providerId="ADAL" clId="{0FA96F90-D2BA-450E-958C-74C05F5236DF}" dt="2021-10-07T07:25:05.445" v="1057"/>
          <ac:spMkLst>
            <pc:docMk/>
            <pc:sldMk cId="3619884605" sldId="284"/>
            <ac:spMk id="6" creationId="{5B74200A-5EFF-466D-8C23-1A53CD8A2199}"/>
          </ac:spMkLst>
        </pc:spChg>
        <pc:spChg chg="add del mod">
          <ac:chgData name="Gerjan de Ruiter" userId="5d7c516b-9dcd-41a8-99d3-54425d29895b" providerId="ADAL" clId="{0FA96F90-D2BA-450E-958C-74C05F5236DF}" dt="2021-10-07T07:25:17.950" v="1061" actId="478"/>
          <ac:spMkLst>
            <pc:docMk/>
            <pc:sldMk cId="3619884605" sldId="284"/>
            <ac:spMk id="7" creationId="{222E8DF8-F11D-4310-BD7F-96E8D46CF183}"/>
          </ac:spMkLst>
        </pc:spChg>
        <pc:picChg chg="del">
          <ac:chgData name="Gerjan de Ruiter" userId="5d7c516b-9dcd-41a8-99d3-54425d29895b" providerId="ADAL" clId="{0FA96F90-D2BA-450E-958C-74C05F5236DF}" dt="2021-10-07T07:23:02.594" v="1049" actId="478"/>
          <ac:picMkLst>
            <pc:docMk/>
            <pc:sldMk cId="3619884605" sldId="284"/>
            <ac:picMk id="8" creationId="{DB6538BD-C1F2-4131-B669-663F069AC5FC}"/>
          </ac:picMkLst>
        </pc:picChg>
        <pc:picChg chg="add del mod">
          <ac:chgData name="Gerjan de Ruiter" userId="5d7c516b-9dcd-41a8-99d3-54425d29895b" providerId="ADAL" clId="{0FA96F90-D2BA-450E-958C-74C05F5236DF}" dt="2021-10-07T07:24:52.716" v="1056" actId="478"/>
          <ac:picMkLst>
            <pc:docMk/>
            <pc:sldMk cId="3619884605" sldId="284"/>
            <ac:picMk id="10" creationId="{850B825D-9C8F-4AB1-A36C-2883E88BFFED}"/>
          </ac:picMkLst>
        </pc:picChg>
        <pc:picChg chg="del">
          <ac:chgData name="Gerjan de Ruiter" userId="5d7c516b-9dcd-41a8-99d3-54425d29895b" providerId="ADAL" clId="{0FA96F90-D2BA-450E-958C-74C05F5236DF}" dt="2021-10-07T07:25:18.733" v="1062" actId="478"/>
          <ac:picMkLst>
            <pc:docMk/>
            <pc:sldMk cId="3619884605" sldId="284"/>
            <ac:picMk id="1026" creationId="{B9C71612-69AA-4532-853C-575E065FA2F6}"/>
          </ac:picMkLst>
        </pc:picChg>
        <pc:picChg chg="add del mod">
          <ac:chgData name="Gerjan de Ruiter" userId="5d7c516b-9dcd-41a8-99d3-54425d29895b" providerId="ADAL" clId="{0FA96F90-D2BA-450E-958C-74C05F5236DF}" dt="2021-10-07T07:24:47.432" v="1053" actId="478"/>
          <ac:picMkLst>
            <pc:docMk/>
            <pc:sldMk cId="3619884605" sldId="284"/>
            <ac:picMk id="2050" creationId="{C42B6E0A-FC4D-4A2D-8EAF-873548D0E948}"/>
          </ac:picMkLst>
        </pc:picChg>
        <pc:picChg chg="add del mod">
          <ac:chgData name="Gerjan de Ruiter" userId="5d7c516b-9dcd-41a8-99d3-54425d29895b" providerId="ADAL" clId="{0FA96F90-D2BA-450E-958C-74C05F5236DF}" dt="2021-10-07T07:25:16.620" v="1060" actId="478"/>
          <ac:picMkLst>
            <pc:docMk/>
            <pc:sldMk cId="3619884605" sldId="284"/>
            <ac:picMk id="2052" creationId="{2DF8149C-2F2F-4271-8FDD-BABBDB5C660E}"/>
          </ac:picMkLst>
        </pc:picChg>
        <pc:picChg chg="add mod">
          <ac:chgData name="Gerjan de Ruiter" userId="5d7c516b-9dcd-41a8-99d3-54425d29895b" providerId="ADAL" clId="{0FA96F90-D2BA-450E-958C-74C05F5236DF}" dt="2021-10-07T07:25:29.864" v="1068" actId="14100"/>
          <ac:picMkLst>
            <pc:docMk/>
            <pc:sldMk cId="3619884605" sldId="284"/>
            <ac:picMk id="2054" creationId="{77B95631-5076-4354-89B7-DE67DD4BD17D}"/>
          </ac:picMkLst>
        </pc:picChg>
      </pc:sldChg>
      <pc:sldChg chg="addSp delSp modSp new del">
        <pc:chgData name="Gerjan de Ruiter" userId="5d7c516b-9dcd-41a8-99d3-54425d29895b" providerId="ADAL" clId="{0FA96F90-D2BA-450E-958C-74C05F5236DF}" dt="2022-10-12T11:12:23.663" v="2814" actId="47"/>
        <pc:sldMkLst>
          <pc:docMk/>
          <pc:sldMk cId="1477734122" sldId="285"/>
        </pc:sldMkLst>
        <pc:spChg chg="del">
          <ac:chgData name="Gerjan de Ruiter" userId="5d7c516b-9dcd-41a8-99d3-54425d29895b" providerId="ADAL" clId="{0FA96F90-D2BA-450E-958C-74C05F5236DF}" dt="2021-10-07T07:25:50.987" v="1070"/>
          <ac:spMkLst>
            <pc:docMk/>
            <pc:sldMk cId="1477734122" sldId="285"/>
            <ac:spMk id="2" creationId="{AFBE2233-39CE-483D-8561-DE70B02FD9BF}"/>
          </ac:spMkLst>
        </pc:spChg>
        <pc:picChg chg="add mod">
          <ac:chgData name="Gerjan de Ruiter" userId="5d7c516b-9dcd-41a8-99d3-54425d29895b" providerId="ADAL" clId="{0FA96F90-D2BA-450E-958C-74C05F5236DF}" dt="2021-10-07T07:25:50.987" v="1070"/>
          <ac:picMkLst>
            <pc:docMk/>
            <pc:sldMk cId="1477734122" sldId="285"/>
            <ac:picMk id="3" creationId="{B5D75718-C246-40A8-8D35-FAC3EEA65C5D}"/>
          </ac:picMkLst>
        </pc:picChg>
      </pc:sldChg>
      <pc:sldChg chg="addSp delSp modSp new del mod modClrScheme modAnim chgLayout">
        <pc:chgData name="Gerjan de Ruiter" userId="5d7c516b-9dcd-41a8-99d3-54425d29895b" providerId="ADAL" clId="{0FA96F90-D2BA-450E-958C-74C05F5236DF}" dt="2022-10-12T11:12:23.895" v="2815" actId="47"/>
        <pc:sldMkLst>
          <pc:docMk/>
          <pc:sldMk cId="215108021" sldId="286"/>
        </pc:sldMkLst>
        <pc:spChg chg="del mod ord">
          <ac:chgData name="Gerjan de Ruiter" userId="5d7c516b-9dcd-41a8-99d3-54425d29895b" providerId="ADAL" clId="{0FA96F90-D2BA-450E-958C-74C05F5236DF}" dt="2021-10-07T07:27:07.359" v="1072" actId="700"/>
          <ac:spMkLst>
            <pc:docMk/>
            <pc:sldMk cId="215108021" sldId="286"/>
            <ac:spMk id="2" creationId="{26DDE93A-CF9A-4BF1-A8FD-397F027142B9}"/>
          </ac:spMkLst>
        </pc:spChg>
        <pc:spChg chg="add del mod ord">
          <ac:chgData name="Gerjan de Ruiter" userId="5d7c516b-9dcd-41a8-99d3-54425d29895b" providerId="ADAL" clId="{0FA96F90-D2BA-450E-958C-74C05F5236DF}" dt="2021-10-07T07:45:16.075" v="1468" actId="20577"/>
          <ac:spMkLst>
            <pc:docMk/>
            <pc:sldMk cId="215108021" sldId="286"/>
            <ac:spMk id="3" creationId="{280AAA5D-0466-41B7-8CC0-5D4B1EAB1C1B}"/>
          </ac:spMkLst>
        </pc:spChg>
        <pc:spChg chg="add del mod ord">
          <ac:chgData name="Gerjan de Ruiter" userId="5d7c516b-9dcd-41a8-99d3-54425d29895b" providerId="ADAL" clId="{0FA96F90-D2BA-450E-958C-74C05F5236DF}" dt="2021-10-07T07:46:22.014" v="1595" actId="20577"/>
          <ac:spMkLst>
            <pc:docMk/>
            <pc:sldMk cId="215108021" sldId="286"/>
            <ac:spMk id="4" creationId="{0B3189BA-0797-480B-B0B1-23112AF44371}"/>
          </ac:spMkLst>
        </pc:spChg>
        <pc:spChg chg="add del mod ord">
          <ac:chgData name="Gerjan de Ruiter" userId="5d7c516b-9dcd-41a8-99d3-54425d29895b" providerId="ADAL" clId="{0FA96F90-D2BA-450E-958C-74C05F5236DF}" dt="2021-10-07T07:27:10.230" v="1073" actId="22"/>
          <ac:spMkLst>
            <pc:docMk/>
            <pc:sldMk cId="215108021" sldId="286"/>
            <ac:spMk id="5" creationId="{07A32354-FE0A-4F20-B48B-ADCDBD9445D5}"/>
          </ac:spMkLst>
        </pc:spChg>
        <pc:spChg chg="add mod ord">
          <ac:chgData name="Gerjan de Ruiter" userId="5d7c516b-9dcd-41a8-99d3-54425d29895b" providerId="ADAL" clId="{0FA96F90-D2BA-450E-958C-74C05F5236DF}" dt="2021-10-07T07:37:06.290" v="1189" actId="700"/>
          <ac:spMkLst>
            <pc:docMk/>
            <pc:sldMk cId="215108021" sldId="286"/>
            <ac:spMk id="6" creationId="{C323A62D-BEA1-493B-87D6-60C3BD223121}"/>
          </ac:spMkLst>
        </pc:spChg>
        <pc:spChg chg="add del mod">
          <ac:chgData name="Gerjan de Ruiter" userId="5d7c516b-9dcd-41a8-99d3-54425d29895b" providerId="ADAL" clId="{0FA96F90-D2BA-450E-958C-74C05F5236DF}" dt="2021-10-07T07:31:08.092" v="1125" actId="6264"/>
          <ac:spMkLst>
            <pc:docMk/>
            <pc:sldMk cId="215108021" sldId="286"/>
            <ac:spMk id="9" creationId="{86B2F1C6-7E4A-4588-9ACA-5DD3066F79D0}"/>
          </ac:spMkLst>
        </pc:spChg>
        <pc:spChg chg="add del mod">
          <ac:chgData name="Gerjan de Ruiter" userId="5d7c516b-9dcd-41a8-99d3-54425d29895b" providerId="ADAL" clId="{0FA96F90-D2BA-450E-958C-74C05F5236DF}" dt="2021-10-07T07:31:08.092" v="1125" actId="6264"/>
          <ac:spMkLst>
            <pc:docMk/>
            <pc:sldMk cId="215108021" sldId="286"/>
            <ac:spMk id="10" creationId="{5FC11E43-BF8B-41F5-A4D4-567DEE8658FB}"/>
          </ac:spMkLst>
        </pc:spChg>
        <pc:spChg chg="add del mod ord">
          <ac:chgData name="Gerjan de Ruiter" userId="5d7c516b-9dcd-41a8-99d3-54425d29895b" providerId="ADAL" clId="{0FA96F90-D2BA-450E-958C-74C05F5236DF}" dt="2021-10-07T07:31:08.092" v="1125" actId="6264"/>
          <ac:spMkLst>
            <pc:docMk/>
            <pc:sldMk cId="215108021" sldId="286"/>
            <ac:spMk id="11" creationId="{4ACBBF5F-4574-400F-8E62-4BD6FEAAF833}"/>
          </ac:spMkLst>
        </pc:spChg>
        <pc:spChg chg="add del mod ord">
          <ac:chgData name="Gerjan de Ruiter" userId="5d7c516b-9dcd-41a8-99d3-54425d29895b" providerId="ADAL" clId="{0FA96F90-D2BA-450E-958C-74C05F5236DF}" dt="2021-10-07T07:31:08.092" v="1125" actId="6264"/>
          <ac:spMkLst>
            <pc:docMk/>
            <pc:sldMk cId="215108021" sldId="286"/>
            <ac:spMk id="12" creationId="{0DDF6274-4FE7-4845-905E-66F6E39100E4}"/>
          </ac:spMkLst>
        </pc:spChg>
        <pc:spChg chg="add del mod ord">
          <ac:chgData name="Gerjan de Ruiter" userId="5d7c516b-9dcd-41a8-99d3-54425d29895b" providerId="ADAL" clId="{0FA96F90-D2BA-450E-958C-74C05F5236DF}" dt="2021-10-07T07:37:06.290" v="1189" actId="700"/>
          <ac:spMkLst>
            <pc:docMk/>
            <pc:sldMk cId="215108021" sldId="286"/>
            <ac:spMk id="13" creationId="{53E4AFC6-74E2-45B6-8D73-0DE7A18F57D0}"/>
          </ac:spMkLst>
        </pc:spChg>
        <pc:spChg chg="add del mod ord">
          <ac:chgData name="Gerjan de Ruiter" userId="5d7c516b-9dcd-41a8-99d3-54425d29895b" providerId="ADAL" clId="{0FA96F90-D2BA-450E-958C-74C05F5236DF}" dt="2021-10-07T07:37:06.290" v="1189" actId="700"/>
          <ac:spMkLst>
            <pc:docMk/>
            <pc:sldMk cId="215108021" sldId="286"/>
            <ac:spMk id="14" creationId="{0AAB579D-AA3A-4471-AEBD-B19A740DCEEE}"/>
          </ac:spMkLst>
        </pc:spChg>
        <pc:spChg chg="add del mod ord">
          <ac:chgData name="Gerjan de Ruiter" userId="5d7c516b-9dcd-41a8-99d3-54425d29895b" providerId="ADAL" clId="{0FA96F90-D2BA-450E-958C-74C05F5236DF}" dt="2021-10-07T07:37:06.290" v="1189" actId="700"/>
          <ac:spMkLst>
            <pc:docMk/>
            <pc:sldMk cId="215108021" sldId="286"/>
            <ac:spMk id="15" creationId="{286F56E0-D734-45F9-968D-8B76972237A6}"/>
          </ac:spMkLst>
        </pc:spChg>
        <pc:spChg chg="add del mod">
          <ac:chgData name="Gerjan de Ruiter" userId="5d7c516b-9dcd-41a8-99d3-54425d29895b" providerId="ADAL" clId="{0FA96F90-D2BA-450E-958C-74C05F5236DF}" dt="2021-10-07T07:37:05.472" v="1187" actId="478"/>
          <ac:spMkLst>
            <pc:docMk/>
            <pc:sldMk cId="215108021" sldId="286"/>
            <ac:spMk id="18" creationId="{FA60E25E-DE94-4EB8-883D-DCA97F5EDD08}"/>
          </ac:spMkLst>
        </pc:spChg>
        <pc:picChg chg="add del mod ord modCrop">
          <ac:chgData name="Gerjan de Ruiter" userId="5d7c516b-9dcd-41a8-99d3-54425d29895b" providerId="ADAL" clId="{0FA96F90-D2BA-450E-958C-74C05F5236DF}" dt="2021-10-07T07:37:06.290" v="1189" actId="700"/>
          <ac:picMkLst>
            <pc:docMk/>
            <pc:sldMk cId="215108021" sldId="286"/>
            <ac:picMk id="8" creationId="{9F6EB9B1-D5CE-4559-AA64-1BEB63BB6719}"/>
          </ac:picMkLst>
        </pc:picChg>
        <pc:picChg chg="add del">
          <ac:chgData name="Gerjan de Ruiter" userId="5d7c516b-9dcd-41a8-99d3-54425d29895b" providerId="ADAL" clId="{0FA96F90-D2BA-450E-958C-74C05F5236DF}" dt="2021-10-07T07:37:05.926" v="1188"/>
          <ac:picMkLst>
            <pc:docMk/>
            <pc:sldMk cId="215108021" sldId="286"/>
            <ac:picMk id="16" creationId="{3678B590-D6F1-4F15-8CA9-48F18809EEE0}"/>
          </ac:picMkLst>
        </pc:picChg>
        <pc:picChg chg="add del mod">
          <ac:chgData name="Gerjan de Ruiter" userId="5d7c516b-9dcd-41a8-99d3-54425d29895b" providerId="ADAL" clId="{0FA96F90-D2BA-450E-958C-74C05F5236DF}" dt="2021-10-07T07:37:04.968" v="1186"/>
          <ac:picMkLst>
            <pc:docMk/>
            <pc:sldMk cId="215108021" sldId="286"/>
            <ac:picMk id="19" creationId="{4152A706-AE79-4319-AF57-B9905D3769CC}"/>
          </ac:picMkLst>
        </pc:picChg>
      </pc:sldChg>
      <pc:sldChg chg="addSp delSp modSp new del mod modClrScheme chgLayout">
        <pc:chgData name="Gerjan de Ruiter" userId="5d7c516b-9dcd-41a8-99d3-54425d29895b" providerId="ADAL" clId="{0FA96F90-D2BA-450E-958C-74C05F5236DF}" dt="2021-10-07T07:40:34.735" v="1240" actId="47"/>
        <pc:sldMkLst>
          <pc:docMk/>
          <pc:sldMk cId="149822262" sldId="287"/>
        </pc:sldMkLst>
        <pc:spChg chg="del">
          <ac:chgData name="Gerjan de Ruiter" userId="5d7c516b-9dcd-41a8-99d3-54425d29895b" providerId="ADAL" clId="{0FA96F90-D2BA-450E-958C-74C05F5236DF}" dt="2021-10-07T07:38:05.960" v="1226" actId="700"/>
          <ac:spMkLst>
            <pc:docMk/>
            <pc:sldMk cId="149822262" sldId="287"/>
            <ac:spMk id="2" creationId="{94F82E4A-8CF2-44B2-AB37-51B4C0DAB576}"/>
          </ac:spMkLst>
        </pc:spChg>
        <pc:spChg chg="del">
          <ac:chgData name="Gerjan de Ruiter" userId="5d7c516b-9dcd-41a8-99d3-54425d29895b" providerId="ADAL" clId="{0FA96F90-D2BA-450E-958C-74C05F5236DF}" dt="2021-10-07T07:38:05.960" v="1226" actId="700"/>
          <ac:spMkLst>
            <pc:docMk/>
            <pc:sldMk cId="149822262" sldId="287"/>
            <ac:spMk id="3" creationId="{F434AEA3-152A-4FA3-A39B-F7D6C4FEE22D}"/>
          </ac:spMkLst>
        </pc:spChg>
        <pc:spChg chg="del mod ord">
          <ac:chgData name="Gerjan de Ruiter" userId="5d7c516b-9dcd-41a8-99d3-54425d29895b" providerId="ADAL" clId="{0FA96F90-D2BA-450E-958C-74C05F5236DF}" dt="2021-10-07T07:38:05.960" v="1226" actId="700"/>
          <ac:spMkLst>
            <pc:docMk/>
            <pc:sldMk cId="149822262" sldId="287"/>
            <ac:spMk id="4" creationId="{152AA762-AA60-4D6E-AD55-421CF4FE907E}"/>
          </ac:spMkLst>
        </pc:spChg>
        <pc:spChg chg="del">
          <ac:chgData name="Gerjan de Ruiter" userId="5d7c516b-9dcd-41a8-99d3-54425d29895b" providerId="ADAL" clId="{0FA96F90-D2BA-450E-958C-74C05F5236DF}" dt="2021-10-07T07:38:05.960" v="1226" actId="700"/>
          <ac:spMkLst>
            <pc:docMk/>
            <pc:sldMk cId="149822262" sldId="287"/>
            <ac:spMk id="5" creationId="{A9567CEA-817E-4EDF-BD34-9BABC6D60AC0}"/>
          </ac:spMkLst>
        </pc:spChg>
        <pc:spChg chg="add del mod ord">
          <ac:chgData name="Gerjan de Ruiter" userId="5d7c516b-9dcd-41a8-99d3-54425d29895b" providerId="ADAL" clId="{0FA96F90-D2BA-450E-958C-74C05F5236DF}" dt="2021-10-07T07:39:02.353" v="1235"/>
          <ac:spMkLst>
            <pc:docMk/>
            <pc:sldMk cId="149822262" sldId="287"/>
            <ac:spMk id="6" creationId="{A77FA69C-54E8-4B8D-8F8B-94CE977A39BD}"/>
          </ac:spMkLst>
        </pc:spChg>
        <pc:spChg chg="add mod">
          <ac:chgData name="Gerjan de Ruiter" userId="5d7c516b-9dcd-41a8-99d3-54425d29895b" providerId="ADAL" clId="{0FA96F90-D2BA-450E-958C-74C05F5236DF}" dt="2021-10-07T07:39:41.378" v="1239" actId="478"/>
          <ac:spMkLst>
            <pc:docMk/>
            <pc:sldMk cId="149822262" sldId="287"/>
            <ac:spMk id="8" creationId="{D71A3FD0-244D-4D2B-BB52-568B25A987D6}"/>
          </ac:spMkLst>
        </pc:spChg>
        <pc:spChg chg="add del mod">
          <ac:chgData name="Gerjan de Ruiter" userId="5d7c516b-9dcd-41a8-99d3-54425d29895b" providerId="ADAL" clId="{0FA96F90-D2BA-450E-958C-74C05F5236DF}" dt="2021-10-07T07:39:06.664" v="1237" actId="26606"/>
          <ac:spMkLst>
            <pc:docMk/>
            <pc:sldMk cId="149822262" sldId="287"/>
            <ac:spMk id="73" creationId="{0F930F47-E691-43FE-B388-9F63C3763587}"/>
          </ac:spMkLst>
        </pc:spChg>
        <pc:spChg chg="add mod">
          <ac:chgData name="Gerjan de Ruiter" userId="5d7c516b-9dcd-41a8-99d3-54425d29895b" providerId="ADAL" clId="{0FA96F90-D2BA-450E-958C-74C05F5236DF}" dt="2021-10-07T07:39:06.664" v="1238" actId="26606"/>
          <ac:spMkLst>
            <pc:docMk/>
            <pc:sldMk cId="149822262" sldId="287"/>
            <ac:spMk id="3078" creationId="{2AE45513-36B5-47C6-84F3-138C267D7252}"/>
          </ac:spMkLst>
        </pc:spChg>
        <pc:picChg chg="add del mod">
          <ac:chgData name="Gerjan de Ruiter" userId="5d7c516b-9dcd-41a8-99d3-54425d29895b" providerId="ADAL" clId="{0FA96F90-D2BA-450E-958C-74C05F5236DF}" dt="2021-10-07T07:38:23.239" v="1234"/>
          <ac:picMkLst>
            <pc:docMk/>
            <pc:sldMk cId="149822262" sldId="287"/>
            <ac:picMk id="3074" creationId="{7A8715BD-EE4B-42AF-8E57-905ED4D245FA}"/>
          </ac:picMkLst>
        </pc:picChg>
        <pc:picChg chg="add del mod">
          <ac:chgData name="Gerjan de Ruiter" userId="5d7c516b-9dcd-41a8-99d3-54425d29895b" providerId="ADAL" clId="{0FA96F90-D2BA-450E-958C-74C05F5236DF}" dt="2021-10-07T07:39:41.378" v="1239" actId="478"/>
          <ac:picMkLst>
            <pc:docMk/>
            <pc:sldMk cId="149822262" sldId="287"/>
            <ac:picMk id="3076" creationId="{4A399B68-28CA-451E-91E0-6780F44EB423}"/>
          </ac:picMkLst>
        </pc:picChg>
      </pc:sldChg>
      <pc:sldChg chg="addSp delSp modSp new del mod modClrScheme modAnim chgLayout">
        <pc:chgData name="Gerjan de Ruiter" userId="5d7c516b-9dcd-41a8-99d3-54425d29895b" providerId="ADAL" clId="{0FA96F90-D2BA-450E-958C-74C05F5236DF}" dt="2022-10-12T11:12:25.911" v="2818" actId="47"/>
        <pc:sldMkLst>
          <pc:docMk/>
          <pc:sldMk cId="3394049902" sldId="287"/>
        </pc:sldMkLst>
        <pc:spChg chg="mod ord">
          <ac:chgData name="Gerjan de Ruiter" userId="5d7c516b-9dcd-41a8-99d3-54425d29895b" providerId="ADAL" clId="{0FA96F90-D2BA-450E-958C-74C05F5236DF}" dt="2021-10-07T07:51:24.015" v="2010" actId="26606"/>
          <ac:spMkLst>
            <pc:docMk/>
            <pc:sldMk cId="3394049902" sldId="287"/>
            <ac:spMk id="2" creationId="{0F094AE4-6391-4246-9714-27609680FB70}"/>
          </ac:spMkLst>
        </pc:spChg>
        <pc:spChg chg="add del mod">
          <ac:chgData name="Gerjan de Ruiter" userId="5d7c516b-9dcd-41a8-99d3-54425d29895b" providerId="ADAL" clId="{0FA96F90-D2BA-450E-958C-74C05F5236DF}" dt="2021-10-07T07:53:54.564" v="2230" actId="20577"/>
          <ac:spMkLst>
            <pc:docMk/>
            <pc:sldMk cId="3394049902" sldId="287"/>
            <ac:spMk id="3" creationId="{1DEE02E8-7147-4682-A30D-79ED3B63A20E}"/>
          </ac:spMkLst>
        </pc:spChg>
        <pc:spChg chg="add del mod ord">
          <ac:chgData name="Gerjan de Ruiter" userId="5d7c516b-9dcd-41a8-99d3-54425d29895b" providerId="ADAL" clId="{0FA96F90-D2BA-450E-958C-74C05F5236DF}" dt="2021-10-07T07:51:19.953" v="2009"/>
          <ac:spMkLst>
            <pc:docMk/>
            <pc:sldMk cId="3394049902" sldId="287"/>
            <ac:spMk id="4" creationId="{547ACB71-2854-4AE0-BC10-553467041B98}"/>
          </ac:spMkLst>
        </pc:spChg>
        <pc:spChg chg="add del">
          <ac:chgData name="Gerjan de Ruiter" userId="5d7c516b-9dcd-41a8-99d3-54425d29895b" providerId="ADAL" clId="{0FA96F90-D2BA-450E-958C-74C05F5236DF}" dt="2021-10-07T07:51:24.015" v="2010" actId="26606"/>
          <ac:spMkLst>
            <pc:docMk/>
            <pc:sldMk cId="3394049902" sldId="287"/>
            <ac:spMk id="5" creationId="{2E330006-DE54-4D2C-842F-6DCDE7B35D26}"/>
          </ac:spMkLst>
        </pc:spChg>
        <pc:spChg chg="add del mod ord">
          <ac:chgData name="Gerjan de Ruiter" userId="5d7c516b-9dcd-41a8-99d3-54425d29895b" providerId="ADAL" clId="{0FA96F90-D2BA-450E-958C-74C05F5236DF}" dt="2021-10-07T07:49:42.658" v="1994" actId="700"/>
          <ac:spMkLst>
            <pc:docMk/>
            <pc:sldMk cId="3394049902" sldId="287"/>
            <ac:spMk id="6" creationId="{4BBF4009-4FF1-46CE-B096-5536379D2115}"/>
          </ac:spMkLst>
        </pc:spChg>
        <pc:spChg chg="add mod">
          <ac:chgData name="Gerjan de Ruiter" userId="5d7c516b-9dcd-41a8-99d3-54425d29895b" providerId="ADAL" clId="{0FA96F90-D2BA-450E-958C-74C05F5236DF}" dt="2021-10-07T07:51:24.015" v="2010" actId="26606"/>
          <ac:spMkLst>
            <pc:docMk/>
            <pc:sldMk cId="3394049902" sldId="287"/>
            <ac:spMk id="71" creationId="{3799B1CF-07CF-4645-8B73-E4F857CE99C4}"/>
          </ac:spMkLst>
        </pc:spChg>
        <pc:picChg chg="add mod">
          <ac:chgData name="Gerjan de Ruiter" userId="5d7c516b-9dcd-41a8-99d3-54425d29895b" providerId="ADAL" clId="{0FA96F90-D2BA-450E-958C-74C05F5236DF}" dt="2021-10-07T07:51:24.015" v="2010" actId="26606"/>
          <ac:picMkLst>
            <pc:docMk/>
            <pc:sldMk cId="3394049902" sldId="287"/>
            <ac:picMk id="6146" creationId="{96D0DA28-A730-4701-9D1C-B2438D0C9661}"/>
          </ac:picMkLst>
        </pc:picChg>
      </pc:sldChg>
      <pc:sldChg chg="addSp delSp modSp new del mod modClrScheme chgLayout">
        <pc:chgData name="Gerjan de Ruiter" userId="5d7c516b-9dcd-41a8-99d3-54425d29895b" providerId="ADAL" clId="{0FA96F90-D2BA-450E-958C-74C05F5236DF}" dt="2022-10-12T11:12:29.894" v="2819" actId="47"/>
        <pc:sldMkLst>
          <pc:docMk/>
          <pc:sldMk cId="573179160" sldId="288"/>
        </pc:sldMkLst>
        <pc:spChg chg="del">
          <ac:chgData name="Gerjan de Ruiter" userId="5d7c516b-9dcd-41a8-99d3-54425d29895b" providerId="ADAL" clId="{0FA96F90-D2BA-450E-958C-74C05F5236DF}" dt="2021-10-07T07:49:49.514" v="1996" actId="700"/>
          <ac:spMkLst>
            <pc:docMk/>
            <pc:sldMk cId="573179160" sldId="288"/>
            <ac:spMk id="2" creationId="{4667F1EC-55F3-4639-8F86-FC4C4FE3C67E}"/>
          </ac:spMkLst>
        </pc:spChg>
        <pc:spChg chg="del">
          <ac:chgData name="Gerjan de Ruiter" userId="5d7c516b-9dcd-41a8-99d3-54425d29895b" providerId="ADAL" clId="{0FA96F90-D2BA-450E-958C-74C05F5236DF}" dt="2021-10-07T07:49:49.514" v="1996" actId="700"/>
          <ac:spMkLst>
            <pc:docMk/>
            <pc:sldMk cId="573179160" sldId="288"/>
            <ac:spMk id="3" creationId="{0CCCAF78-109F-411F-A92C-BA0707DCF31A}"/>
          </ac:spMkLst>
        </pc:spChg>
        <pc:spChg chg="del mod ord">
          <ac:chgData name="Gerjan de Ruiter" userId="5d7c516b-9dcd-41a8-99d3-54425d29895b" providerId="ADAL" clId="{0FA96F90-D2BA-450E-958C-74C05F5236DF}" dt="2021-10-07T07:49:49.514" v="1996" actId="700"/>
          <ac:spMkLst>
            <pc:docMk/>
            <pc:sldMk cId="573179160" sldId="288"/>
            <ac:spMk id="4" creationId="{31D6E5CA-BEF7-43C0-8417-CBCF2E9360E7}"/>
          </ac:spMkLst>
        </pc:spChg>
        <pc:spChg chg="del">
          <ac:chgData name="Gerjan de Ruiter" userId="5d7c516b-9dcd-41a8-99d3-54425d29895b" providerId="ADAL" clId="{0FA96F90-D2BA-450E-958C-74C05F5236DF}" dt="2021-10-07T07:49:49.514" v="1996" actId="700"/>
          <ac:spMkLst>
            <pc:docMk/>
            <pc:sldMk cId="573179160" sldId="288"/>
            <ac:spMk id="5" creationId="{683D4D8D-EAE7-4076-98D4-F88F86ABBCF2}"/>
          </ac:spMkLst>
        </pc:spChg>
        <pc:spChg chg="add del mod ord">
          <ac:chgData name="Gerjan de Ruiter" userId="5d7c516b-9dcd-41a8-99d3-54425d29895b" providerId="ADAL" clId="{0FA96F90-D2BA-450E-958C-74C05F5236DF}" dt="2021-10-07T07:49:50.852" v="1997"/>
          <ac:spMkLst>
            <pc:docMk/>
            <pc:sldMk cId="573179160" sldId="288"/>
            <ac:spMk id="6" creationId="{8C30A75F-325A-430A-9B3B-77CAFB0D9257}"/>
          </ac:spMkLst>
        </pc:spChg>
        <pc:picChg chg="add mod">
          <ac:chgData name="Gerjan de Ruiter" userId="5d7c516b-9dcd-41a8-99d3-54425d29895b" providerId="ADAL" clId="{0FA96F90-D2BA-450E-958C-74C05F5236DF}" dt="2021-10-07T07:50:06.478" v="2003" actId="18131"/>
          <ac:picMkLst>
            <pc:docMk/>
            <pc:sldMk cId="573179160" sldId="288"/>
            <ac:picMk id="5122" creationId="{C746BAC6-6F46-4608-8BFB-08A48A46EB52}"/>
          </ac:picMkLst>
        </pc:picChg>
      </pc:sldChg>
      <pc:sldChg chg="addSp delSp modSp add del mod modAnim">
        <pc:chgData name="Gerjan de Ruiter" userId="5d7c516b-9dcd-41a8-99d3-54425d29895b" providerId="ADAL" clId="{0FA96F90-D2BA-450E-958C-74C05F5236DF}" dt="2022-10-12T11:12:32.182" v="2820" actId="47"/>
        <pc:sldMkLst>
          <pc:docMk/>
          <pc:sldMk cId="1951296061" sldId="289"/>
        </pc:sldMkLst>
        <pc:spChg chg="mod">
          <ac:chgData name="Gerjan de Ruiter" userId="5d7c516b-9dcd-41a8-99d3-54425d29895b" providerId="ADAL" clId="{0FA96F90-D2BA-450E-958C-74C05F5236DF}" dt="2021-10-07T07:54:22.485" v="2263" actId="20577"/>
          <ac:spMkLst>
            <pc:docMk/>
            <pc:sldMk cId="1951296061" sldId="289"/>
            <ac:spMk id="2" creationId="{0F094AE4-6391-4246-9714-27609680FB70}"/>
          </ac:spMkLst>
        </pc:spChg>
        <pc:spChg chg="mod">
          <ac:chgData name="Gerjan de Ruiter" userId="5d7c516b-9dcd-41a8-99d3-54425d29895b" providerId="ADAL" clId="{0FA96F90-D2BA-450E-958C-74C05F5236DF}" dt="2021-10-07T10:01:59.405" v="2700" actId="313"/>
          <ac:spMkLst>
            <pc:docMk/>
            <pc:sldMk cId="1951296061" sldId="289"/>
            <ac:spMk id="3" creationId="{1DEE02E8-7147-4682-A30D-79ED3B63A20E}"/>
          </ac:spMkLst>
        </pc:spChg>
        <pc:spChg chg="add del mod">
          <ac:chgData name="Gerjan de Ruiter" userId="5d7c516b-9dcd-41a8-99d3-54425d29895b" providerId="ADAL" clId="{0FA96F90-D2BA-450E-958C-74C05F5236DF}" dt="2021-10-07T11:37:43.963" v="2759"/>
          <ac:spMkLst>
            <pc:docMk/>
            <pc:sldMk cId="1951296061" sldId="289"/>
            <ac:spMk id="5" creationId="{B6CC7346-DCA3-44FD-BB39-E1D7816FBE23}"/>
          </ac:spMkLst>
        </pc:spChg>
        <pc:spChg chg="del">
          <ac:chgData name="Gerjan de Ruiter" userId="5d7c516b-9dcd-41a8-99d3-54425d29895b" providerId="ADAL" clId="{0FA96F90-D2BA-450E-958C-74C05F5236DF}" dt="2021-10-07T11:37:47.625" v="2760" actId="26606"/>
          <ac:spMkLst>
            <pc:docMk/>
            <pc:sldMk cId="1951296061" sldId="289"/>
            <ac:spMk id="71" creationId="{3799B1CF-07CF-4645-8B73-E4F857CE99C4}"/>
          </ac:spMkLst>
        </pc:spChg>
        <pc:spChg chg="add">
          <ac:chgData name="Gerjan de Ruiter" userId="5d7c516b-9dcd-41a8-99d3-54425d29895b" providerId="ADAL" clId="{0FA96F90-D2BA-450E-958C-74C05F5236DF}" dt="2021-10-07T11:37:47.625" v="2760" actId="26606"/>
          <ac:spMkLst>
            <pc:docMk/>
            <pc:sldMk cId="1951296061" sldId="289"/>
            <ac:spMk id="72" creationId="{5B002099-D160-4792-9E80-899AB16D2F19}"/>
          </ac:spMkLst>
        </pc:spChg>
        <pc:picChg chg="del">
          <ac:chgData name="Gerjan de Ruiter" userId="5d7c516b-9dcd-41a8-99d3-54425d29895b" providerId="ADAL" clId="{0FA96F90-D2BA-450E-958C-74C05F5236DF}" dt="2021-10-07T11:37:41.898" v="2758" actId="478"/>
          <ac:picMkLst>
            <pc:docMk/>
            <pc:sldMk cId="1951296061" sldId="289"/>
            <ac:picMk id="6146" creationId="{96D0DA28-A730-4701-9D1C-B2438D0C9661}"/>
          </ac:picMkLst>
        </pc:picChg>
        <pc:picChg chg="add mod modCrop">
          <ac:chgData name="Gerjan de Ruiter" userId="5d7c516b-9dcd-41a8-99d3-54425d29895b" providerId="ADAL" clId="{0FA96F90-D2BA-450E-958C-74C05F5236DF}" dt="2021-10-07T11:38:12.473" v="2763" actId="18131"/>
          <ac:picMkLst>
            <pc:docMk/>
            <pc:sldMk cId="1951296061" sldId="289"/>
            <ac:picMk id="7170" creationId="{CB61A7BE-97D8-4204-90A7-8C7477033602}"/>
          </ac:picMkLst>
        </pc:picChg>
      </pc:sldChg>
      <pc:sldChg chg="new del">
        <pc:chgData name="Gerjan de Ruiter" userId="5d7c516b-9dcd-41a8-99d3-54425d29895b" providerId="ADAL" clId="{0FA96F90-D2BA-450E-958C-74C05F5236DF}" dt="2021-10-07T09:59:38.838" v="2422" actId="47"/>
        <pc:sldMkLst>
          <pc:docMk/>
          <pc:sldMk cId="450932205" sldId="290"/>
        </pc:sldMkLst>
      </pc:sldChg>
      <pc:sldChg chg="modSp new del mod">
        <pc:chgData name="Gerjan de Ruiter" userId="5d7c516b-9dcd-41a8-99d3-54425d29895b" providerId="ADAL" clId="{0FA96F90-D2BA-450E-958C-74C05F5236DF}" dt="2022-10-12T11:12:33.351" v="2821" actId="47"/>
        <pc:sldMkLst>
          <pc:docMk/>
          <pc:sldMk cId="1082006468" sldId="290"/>
        </pc:sldMkLst>
        <pc:spChg chg="mod">
          <ac:chgData name="Gerjan de Ruiter" userId="5d7c516b-9dcd-41a8-99d3-54425d29895b" providerId="ADAL" clId="{0FA96F90-D2BA-450E-958C-74C05F5236DF}" dt="2021-10-07T11:36:22.041" v="2757" actId="313"/>
          <ac:spMkLst>
            <pc:docMk/>
            <pc:sldMk cId="1082006468" sldId="290"/>
            <ac:spMk id="2" creationId="{05B3B000-FA6D-428E-AEA3-5BD99574329A}"/>
          </ac:spMkLst>
        </pc:spChg>
      </pc:sldChg>
      <pc:sldChg chg="addSp delSp modSp new del mod modClrScheme chgLayout">
        <pc:chgData name="Gerjan de Ruiter" userId="5d7c516b-9dcd-41a8-99d3-54425d29895b" providerId="ADAL" clId="{0FA96F90-D2BA-450E-958C-74C05F5236DF}" dt="2022-10-12T11:12:36.328" v="2822" actId="47"/>
        <pc:sldMkLst>
          <pc:docMk/>
          <pc:sldMk cId="1335087407" sldId="291"/>
        </pc:sldMkLst>
        <pc:spChg chg="del">
          <ac:chgData name="Gerjan de Ruiter" userId="5d7c516b-9dcd-41a8-99d3-54425d29895b" providerId="ADAL" clId="{0FA96F90-D2BA-450E-958C-74C05F5236DF}" dt="2021-10-07T11:35:29.304" v="2702" actId="700"/>
          <ac:spMkLst>
            <pc:docMk/>
            <pc:sldMk cId="1335087407" sldId="291"/>
            <ac:spMk id="2" creationId="{419B5301-E7B4-40F5-B2E1-0D6BDE8316C9}"/>
          </ac:spMkLst>
        </pc:spChg>
        <pc:spChg chg="del">
          <ac:chgData name="Gerjan de Ruiter" userId="5d7c516b-9dcd-41a8-99d3-54425d29895b" providerId="ADAL" clId="{0FA96F90-D2BA-450E-958C-74C05F5236DF}" dt="2021-10-07T11:35:29.304" v="2702" actId="700"/>
          <ac:spMkLst>
            <pc:docMk/>
            <pc:sldMk cId="1335087407" sldId="291"/>
            <ac:spMk id="3" creationId="{48A900CB-606F-43C3-AC90-A1175A09CA4B}"/>
          </ac:spMkLst>
        </pc:spChg>
        <pc:spChg chg="del mod ord">
          <ac:chgData name="Gerjan de Ruiter" userId="5d7c516b-9dcd-41a8-99d3-54425d29895b" providerId="ADAL" clId="{0FA96F90-D2BA-450E-958C-74C05F5236DF}" dt="2021-10-07T11:35:29.304" v="2702" actId="700"/>
          <ac:spMkLst>
            <pc:docMk/>
            <pc:sldMk cId="1335087407" sldId="291"/>
            <ac:spMk id="4" creationId="{C03DF851-853A-412D-85ED-C83FFEA27E2A}"/>
          </ac:spMkLst>
        </pc:spChg>
        <pc:spChg chg="del">
          <ac:chgData name="Gerjan de Ruiter" userId="5d7c516b-9dcd-41a8-99d3-54425d29895b" providerId="ADAL" clId="{0FA96F90-D2BA-450E-958C-74C05F5236DF}" dt="2021-10-07T11:35:29.304" v="2702" actId="700"/>
          <ac:spMkLst>
            <pc:docMk/>
            <pc:sldMk cId="1335087407" sldId="291"/>
            <ac:spMk id="5" creationId="{8C8AB922-BCC7-4D86-A728-3129810F4F04}"/>
          </ac:spMkLst>
        </pc:spChg>
        <pc:spChg chg="add del mod ord">
          <ac:chgData name="Gerjan de Ruiter" userId="5d7c516b-9dcd-41a8-99d3-54425d29895b" providerId="ADAL" clId="{0FA96F90-D2BA-450E-958C-74C05F5236DF}" dt="2021-10-07T11:35:30.641" v="2703" actId="22"/>
          <ac:spMkLst>
            <pc:docMk/>
            <pc:sldMk cId="1335087407" sldId="291"/>
            <ac:spMk id="6" creationId="{E8ACE8FA-FAC7-40C8-8BE1-37E703CF5310}"/>
          </ac:spMkLst>
        </pc:spChg>
        <pc:picChg chg="add mod ord modCrop">
          <ac:chgData name="Gerjan de Ruiter" userId="5d7c516b-9dcd-41a8-99d3-54425d29895b" providerId="ADAL" clId="{0FA96F90-D2BA-450E-958C-74C05F5236DF}" dt="2021-10-07T11:36:02.966" v="2715" actId="1076"/>
          <ac:picMkLst>
            <pc:docMk/>
            <pc:sldMk cId="1335087407" sldId="291"/>
            <ac:picMk id="8" creationId="{FC36FCE5-243E-4A54-B0DF-CCC5CCE4967B}"/>
          </ac:picMkLst>
        </pc:picChg>
      </pc:sldChg>
      <pc:sldChg chg="addSp delSp modSp new del mod">
        <pc:chgData name="Gerjan de Ruiter" userId="5d7c516b-9dcd-41a8-99d3-54425d29895b" providerId="ADAL" clId="{0FA96F90-D2BA-450E-958C-74C05F5236DF}" dt="2022-10-12T11:12:37.717" v="2823" actId="47"/>
        <pc:sldMkLst>
          <pc:docMk/>
          <pc:sldMk cId="194197448" sldId="292"/>
        </pc:sldMkLst>
        <pc:spChg chg="del">
          <ac:chgData name="Gerjan de Ruiter" userId="5d7c516b-9dcd-41a8-99d3-54425d29895b" providerId="ADAL" clId="{0FA96F90-D2BA-450E-958C-74C05F5236DF}" dt="2021-10-07T11:58:09.375" v="2765" actId="22"/>
          <ac:spMkLst>
            <pc:docMk/>
            <pc:sldMk cId="194197448" sldId="292"/>
            <ac:spMk id="2" creationId="{19EC3830-9A79-4516-B1C8-758A339CD452}"/>
          </ac:spMkLst>
        </pc:spChg>
        <pc:picChg chg="add mod ord modCrop">
          <ac:chgData name="Gerjan de Ruiter" userId="5d7c516b-9dcd-41a8-99d3-54425d29895b" providerId="ADAL" clId="{0FA96F90-D2BA-450E-958C-74C05F5236DF}" dt="2021-10-07T11:58:26.650" v="2771" actId="1076"/>
          <ac:picMkLst>
            <pc:docMk/>
            <pc:sldMk cId="194197448" sldId="292"/>
            <ac:picMk id="4" creationId="{C25CC034-1C0D-4E08-AE0C-CFB47959A7DC}"/>
          </ac:picMkLst>
        </pc:picChg>
      </pc:sldChg>
      <pc:sldChg chg="modSp add mod">
        <pc:chgData name="Gerjan de Ruiter" userId="5d7c516b-9dcd-41a8-99d3-54425d29895b" providerId="ADAL" clId="{0FA96F90-D2BA-450E-958C-74C05F5236DF}" dt="2022-10-12T11:17:59.714" v="2950" actId="20577"/>
        <pc:sldMkLst>
          <pc:docMk/>
          <pc:sldMk cId="938441241" sldId="293"/>
        </pc:sldMkLst>
        <pc:spChg chg="mod">
          <ac:chgData name="Gerjan de Ruiter" userId="5d7c516b-9dcd-41a8-99d3-54425d29895b" providerId="ADAL" clId="{0FA96F90-D2BA-450E-958C-74C05F5236DF}" dt="2022-10-12T11:17:59.714" v="2950" actId="20577"/>
          <ac:spMkLst>
            <pc:docMk/>
            <pc:sldMk cId="938441241" sldId="293"/>
            <ac:spMk id="7" creationId="{0E5CB83B-4C45-4CEC-8902-166BADEC3923}"/>
          </ac:spMkLst>
        </pc:spChg>
      </pc:sldChg>
      <pc:sldChg chg="add">
        <pc:chgData name="Gerjan de Ruiter" userId="5d7c516b-9dcd-41a8-99d3-54425d29895b" providerId="ADAL" clId="{0FA96F90-D2BA-450E-958C-74C05F5236DF}" dt="2022-10-12T11:12:18.869" v="2802"/>
        <pc:sldMkLst>
          <pc:docMk/>
          <pc:sldMk cId="4022416637" sldId="350"/>
        </pc:sldMkLst>
      </pc:sldChg>
      <pc:sldChg chg="modSp add mod">
        <pc:chgData name="Gerjan de Ruiter" userId="5d7c516b-9dcd-41a8-99d3-54425d29895b" providerId="ADAL" clId="{0FA96F90-D2BA-450E-958C-74C05F5236DF}" dt="2022-10-12T11:13:17.628" v="2828" actId="20577"/>
        <pc:sldMkLst>
          <pc:docMk/>
          <pc:sldMk cId="3077145610" sldId="356"/>
        </pc:sldMkLst>
        <pc:spChg chg="mod">
          <ac:chgData name="Gerjan de Ruiter" userId="5d7c516b-9dcd-41a8-99d3-54425d29895b" providerId="ADAL" clId="{0FA96F90-D2BA-450E-958C-74C05F5236DF}" dt="2022-10-12T11:13:17.628" v="2828" actId="20577"/>
          <ac:spMkLst>
            <pc:docMk/>
            <pc:sldMk cId="3077145610" sldId="356"/>
            <ac:spMk id="5" creationId="{781845D6-F501-D49E-220A-37A2E99D4C3A}"/>
          </ac:spMkLst>
        </pc:spChg>
      </pc:sldChg>
      <pc:sldChg chg="add">
        <pc:chgData name="Gerjan de Ruiter" userId="5d7c516b-9dcd-41a8-99d3-54425d29895b" providerId="ADAL" clId="{0FA96F90-D2BA-450E-958C-74C05F5236DF}" dt="2022-10-12T11:12:44.554" v="2824"/>
        <pc:sldMkLst>
          <pc:docMk/>
          <pc:sldMk cId="1038851031" sldId="359"/>
        </pc:sldMkLst>
      </pc:sldChg>
      <pc:sldChg chg="addSp delSp modSp add mod modAnim">
        <pc:chgData name="Gerjan de Ruiter" userId="5d7c516b-9dcd-41a8-99d3-54425d29895b" providerId="ADAL" clId="{0FA96F90-D2BA-450E-958C-74C05F5236DF}" dt="2022-10-12T11:16:50.618" v="2906"/>
        <pc:sldMkLst>
          <pc:docMk/>
          <pc:sldMk cId="1387306010" sldId="367"/>
        </pc:sldMkLst>
        <pc:spChg chg="del">
          <ac:chgData name="Gerjan de Ruiter" userId="5d7c516b-9dcd-41a8-99d3-54425d29895b" providerId="ADAL" clId="{0FA96F90-D2BA-450E-958C-74C05F5236DF}" dt="2022-10-12T11:15:33.802" v="2856" actId="478"/>
          <ac:spMkLst>
            <pc:docMk/>
            <pc:sldMk cId="1387306010" sldId="367"/>
            <ac:spMk id="2" creationId="{0B2EC6B2-292A-A620-3AAC-BCA1F72A9081}"/>
          </ac:spMkLst>
        </pc:spChg>
        <pc:spChg chg="del mod">
          <ac:chgData name="Gerjan de Ruiter" userId="5d7c516b-9dcd-41a8-99d3-54425d29895b" providerId="ADAL" clId="{0FA96F90-D2BA-450E-958C-74C05F5236DF}" dt="2022-10-12T11:15:42.806" v="2857" actId="478"/>
          <ac:spMkLst>
            <pc:docMk/>
            <pc:sldMk cId="1387306010" sldId="367"/>
            <ac:spMk id="4" creationId="{F8CCB659-635B-5D6C-D012-A2766968BD66}"/>
          </ac:spMkLst>
        </pc:spChg>
        <pc:spChg chg="mod">
          <ac:chgData name="Gerjan de Ruiter" userId="5d7c516b-9dcd-41a8-99d3-54425d29895b" providerId="ADAL" clId="{0FA96F90-D2BA-450E-958C-74C05F5236DF}" dt="2022-10-12T11:16:40.192" v="2904" actId="1076"/>
          <ac:spMkLst>
            <pc:docMk/>
            <pc:sldMk cId="1387306010" sldId="367"/>
            <ac:spMk id="5" creationId="{2446924A-74B9-0AB7-7778-CA08E2A1CE68}"/>
          </ac:spMkLst>
        </pc:spChg>
        <pc:spChg chg="add mod">
          <ac:chgData name="Gerjan de Ruiter" userId="5d7c516b-9dcd-41a8-99d3-54425d29895b" providerId="ADAL" clId="{0FA96F90-D2BA-450E-958C-74C05F5236DF}" dt="2022-10-12T11:16:19.732" v="2893" actId="1076"/>
          <ac:spMkLst>
            <pc:docMk/>
            <pc:sldMk cId="1387306010" sldId="367"/>
            <ac:spMk id="7" creationId="{567EAA13-5E84-90A0-DA29-8559E10FE6A0}"/>
          </ac:spMkLst>
        </pc:spChg>
        <pc:spChg chg="add mod">
          <ac:chgData name="Gerjan de Ruiter" userId="5d7c516b-9dcd-41a8-99d3-54425d29895b" providerId="ADAL" clId="{0FA96F90-D2BA-450E-958C-74C05F5236DF}" dt="2022-10-12T11:16:50.618" v="2906"/>
          <ac:spMkLst>
            <pc:docMk/>
            <pc:sldMk cId="1387306010" sldId="367"/>
            <ac:spMk id="8" creationId="{9475B400-BE5C-771D-B04C-E9EE829C0BA9}"/>
          </ac:spMkLst>
        </pc:spChg>
        <pc:picChg chg="add mod">
          <ac:chgData name="Gerjan de Ruiter" userId="5d7c516b-9dcd-41a8-99d3-54425d29895b" providerId="ADAL" clId="{0FA96F90-D2BA-450E-958C-74C05F5236DF}" dt="2022-10-12T11:15:52.736" v="2859" actId="1076"/>
          <ac:picMkLst>
            <pc:docMk/>
            <pc:sldMk cId="1387306010" sldId="367"/>
            <ac:picMk id="3" creationId="{6B5AC2B0-366B-6ABC-E413-272AFA0D6E48}"/>
          </ac:picMkLst>
        </pc:picChg>
        <pc:picChg chg="mod">
          <ac:chgData name="Gerjan de Ruiter" userId="5d7c516b-9dcd-41a8-99d3-54425d29895b" providerId="ADAL" clId="{0FA96F90-D2BA-450E-958C-74C05F5236DF}" dt="2022-10-12T11:16:43.216" v="2905" actId="1076"/>
          <ac:picMkLst>
            <pc:docMk/>
            <pc:sldMk cId="1387306010" sldId="367"/>
            <ac:picMk id="4098" creationId="{DE8C50CB-0AE8-EE5D-01A3-D84F656239A3}"/>
          </ac:picMkLst>
        </pc:picChg>
      </pc:sldChg>
      <pc:sldChg chg="delSp modSp new mod">
        <pc:chgData name="Gerjan de Ruiter" userId="5d7c516b-9dcd-41a8-99d3-54425d29895b" providerId="ADAL" clId="{0FA96F90-D2BA-450E-958C-74C05F5236DF}" dt="2022-10-12T11:17:05.255" v="2926" actId="478"/>
        <pc:sldMkLst>
          <pc:docMk/>
          <pc:sldMk cId="2831042321" sldId="368"/>
        </pc:sldMkLst>
        <pc:spChg chg="mod">
          <ac:chgData name="Gerjan de Ruiter" userId="5d7c516b-9dcd-41a8-99d3-54425d29895b" providerId="ADAL" clId="{0FA96F90-D2BA-450E-958C-74C05F5236DF}" dt="2022-10-12T11:17:01.144" v="2925" actId="20577"/>
          <ac:spMkLst>
            <pc:docMk/>
            <pc:sldMk cId="2831042321" sldId="368"/>
            <ac:spMk id="2" creationId="{C376B514-D12D-240F-2770-0547C4A4E263}"/>
          </ac:spMkLst>
        </pc:spChg>
        <pc:spChg chg="del">
          <ac:chgData name="Gerjan de Ruiter" userId="5d7c516b-9dcd-41a8-99d3-54425d29895b" providerId="ADAL" clId="{0FA96F90-D2BA-450E-958C-74C05F5236DF}" dt="2022-10-12T11:17:05.255" v="2926" actId="478"/>
          <ac:spMkLst>
            <pc:docMk/>
            <pc:sldMk cId="2831042321" sldId="368"/>
            <ac:spMk id="4" creationId="{79A9B08E-A602-59BA-361B-CDAD714BE137}"/>
          </ac:spMkLst>
        </pc:spChg>
      </pc:sldChg>
      <pc:sldChg chg="add">
        <pc:chgData name="Gerjan de Ruiter" userId="5d7c516b-9dcd-41a8-99d3-54425d29895b" providerId="ADAL" clId="{0FA96F90-D2BA-450E-958C-74C05F5236DF}" dt="2022-10-12T11:17:37.031" v="2931"/>
        <pc:sldMkLst>
          <pc:docMk/>
          <pc:sldMk cId="3367907526" sldId="375"/>
        </pc:sldMkLst>
      </pc:sldChg>
      <pc:sldChg chg="addSp delSp modSp new mod ord modAnim modNotesTx">
        <pc:chgData name="Gerjan de Ruiter" userId="5d7c516b-9dcd-41a8-99d3-54425d29895b" providerId="ADAL" clId="{0FA96F90-D2BA-450E-958C-74C05F5236DF}" dt="2022-10-12T11:30:56.362" v="3128"/>
        <pc:sldMkLst>
          <pc:docMk/>
          <pc:sldMk cId="1885457334" sldId="376"/>
        </pc:sldMkLst>
        <pc:spChg chg="mod">
          <ac:chgData name="Gerjan de Ruiter" userId="5d7c516b-9dcd-41a8-99d3-54425d29895b" providerId="ADAL" clId="{0FA96F90-D2BA-450E-958C-74C05F5236DF}" dt="2022-10-12T11:19:30.974" v="2965" actId="122"/>
          <ac:spMkLst>
            <pc:docMk/>
            <pc:sldMk cId="1885457334" sldId="376"/>
            <ac:spMk id="2" creationId="{4A4E58D8-37F9-5E81-47AA-165D039CE4E1}"/>
          </ac:spMkLst>
        </pc:spChg>
        <pc:spChg chg="del">
          <ac:chgData name="Gerjan de Ruiter" userId="5d7c516b-9dcd-41a8-99d3-54425d29895b" providerId="ADAL" clId="{0FA96F90-D2BA-450E-958C-74C05F5236DF}" dt="2022-10-12T11:19:09.844" v="2952"/>
          <ac:spMkLst>
            <pc:docMk/>
            <pc:sldMk cId="1885457334" sldId="376"/>
            <ac:spMk id="3" creationId="{C855898D-CEF7-0046-037F-43F1E7633D85}"/>
          </ac:spMkLst>
        </pc:spChg>
        <pc:picChg chg="add mod">
          <ac:chgData name="Gerjan de Ruiter" userId="5d7c516b-9dcd-41a8-99d3-54425d29895b" providerId="ADAL" clId="{0FA96F90-D2BA-450E-958C-74C05F5236DF}" dt="2022-10-12T11:19:51.066" v="2968" actId="1076"/>
          <ac:picMkLst>
            <pc:docMk/>
            <pc:sldMk cId="1885457334" sldId="376"/>
            <ac:picMk id="4" creationId="{A10FBD60-D288-FD26-786B-F9C611121512}"/>
          </ac:picMkLst>
        </pc:picChg>
      </pc:sldChg>
      <pc:sldChg chg="addSp delSp modSp new mod ord modClrScheme modAnim chgLayout modNotesTx">
        <pc:chgData name="Gerjan de Ruiter" userId="5d7c516b-9dcd-41a8-99d3-54425d29895b" providerId="ADAL" clId="{0FA96F90-D2BA-450E-958C-74C05F5236DF}" dt="2022-10-12T11:27:16.971" v="3106" actId="478"/>
        <pc:sldMkLst>
          <pc:docMk/>
          <pc:sldMk cId="2357405357" sldId="377"/>
        </pc:sldMkLst>
        <pc:spChg chg="del mod ord">
          <ac:chgData name="Gerjan de Ruiter" userId="5d7c516b-9dcd-41a8-99d3-54425d29895b" providerId="ADAL" clId="{0FA96F90-D2BA-450E-958C-74C05F5236DF}" dt="2022-10-12T11:20:08.045" v="2970" actId="700"/>
          <ac:spMkLst>
            <pc:docMk/>
            <pc:sldMk cId="2357405357" sldId="377"/>
            <ac:spMk id="2" creationId="{E3A5004C-B5B3-C39E-5D11-925FF8FD24E1}"/>
          </ac:spMkLst>
        </pc:spChg>
        <pc:spChg chg="del mod ord">
          <ac:chgData name="Gerjan de Ruiter" userId="5d7c516b-9dcd-41a8-99d3-54425d29895b" providerId="ADAL" clId="{0FA96F90-D2BA-450E-958C-74C05F5236DF}" dt="2022-10-12T11:20:08.045" v="2970" actId="700"/>
          <ac:spMkLst>
            <pc:docMk/>
            <pc:sldMk cId="2357405357" sldId="377"/>
            <ac:spMk id="3" creationId="{66964F33-02CC-A027-6AF1-2C7184121D28}"/>
          </ac:spMkLst>
        </pc:spChg>
        <pc:spChg chg="add del mod ord">
          <ac:chgData name="Gerjan de Ruiter" userId="5d7c516b-9dcd-41a8-99d3-54425d29895b" providerId="ADAL" clId="{0FA96F90-D2BA-450E-958C-74C05F5236DF}" dt="2022-10-12T11:20:12.121" v="2971" actId="700"/>
          <ac:spMkLst>
            <pc:docMk/>
            <pc:sldMk cId="2357405357" sldId="377"/>
            <ac:spMk id="4" creationId="{2F7969E5-D62C-CFF7-D7D3-D6B7CF94392A}"/>
          </ac:spMkLst>
        </pc:spChg>
        <pc:spChg chg="add del mod ord">
          <ac:chgData name="Gerjan de Ruiter" userId="5d7c516b-9dcd-41a8-99d3-54425d29895b" providerId="ADAL" clId="{0FA96F90-D2BA-450E-958C-74C05F5236DF}" dt="2022-10-12T11:20:12.121" v="2971" actId="700"/>
          <ac:spMkLst>
            <pc:docMk/>
            <pc:sldMk cId="2357405357" sldId="377"/>
            <ac:spMk id="5" creationId="{0C545A80-6497-A3A6-FF16-BDCF74F5FB1B}"/>
          </ac:spMkLst>
        </pc:spChg>
        <pc:spChg chg="add del mod ord">
          <ac:chgData name="Gerjan de Ruiter" userId="5d7c516b-9dcd-41a8-99d3-54425d29895b" providerId="ADAL" clId="{0FA96F90-D2BA-450E-958C-74C05F5236DF}" dt="2022-10-12T11:20:12.121" v="2971" actId="700"/>
          <ac:spMkLst>
            <pc:docMk/>
            <pc:sldMk cId="2357405357" sldId="377"/>
            <ac:spMk id="6" creationId="{9B83F1C0-751D-7A82-0918-DC941D4FE65B}"/>
          </ac:spMkLst>
        </pc:spChg>
        <pc:spChg chg="add del mod ord">
          <ac:chgData name="Gerjan de Ruiter" userId="5d7c516b-9dcd-41a8-99d3-54425d29895b" providerId="ADAL" clId="{0FA96F90-D2BA-450E-958C-74C05F5236DF}" dt="2022-10-12T11:20:12.121" v="2971" actId="700"/>
          <ac:spMkLst>
            <pc:docMk/>
            <pc:sldMk cId="2357405357" sldId="377"/>
            <ac:spMk id="7" creationId="{C0B1713D-3495-166D-7809-A392E6686F92}"/>
          </ac:spMkLst>
        </pc:spChg>
        <pc:spChg chg="add mod ord">
          <ac:chgData name="Gerjan de Ruiter" userId="5d7c516b-9dcd-41a8-99d3-54425d29895b" providerId="ADAL" clId="{0FA96F90-D2BA-450E-958C-74C05F5236DF}" dt="2022-10-12T11:26:20.612" v="3078" actId="700"/>
          <ac:spMkLst>
            <pc:docMk/>
            <pc:sldMk cId="2357405357" sldId="377"/>
            <ac:spMk id="8" creationId="{F2E69B91-41EE-7682-976B-3A1EADEF108A}"/>
          </ac:spMkLst>
        </pc:spChg>
        <pc:spChg chg="add del mod ord">
          <ac:chgData name="Gerjan de Ruiter" userId="5d7c516b-9dcd-41a8-99d3-54425d29895b" providerId="ADAL" clId="{0FA96F90-D2BA-450E-958C-74C05F5236DF}" dt="2022-10-12T11:24:50.150" v="3022" actId="21"/>
          <ac:spMkLst>
            <pc:docMk/>
            <pc:sldMk cId="2357405357" sldId="377"/>
            <ac:spMk id="9" creationId="{D6A5DE6F-D99D-FC62-663E-660079FACB2F}"/>
          </ac:spMkLst>
        </pc:spChg>
        <pc:spChg chg="add del mod ord">
          <ac:chgData name="Gerjan de Ruiter" userId="5d7c516b-9dcd-41a8-99d3-54425d29895b" providerId="ADAL" clId="{0FA96F90-D2BA-450E-958C-74C05F5236DF}" dt="2022-10-12T11:20:55.151" v="2974"/>
          <ac:spMkLst>
            <pc:docMk/>
            <pc:sldMk cId="2357405357" sldId="377"/>
            <ac:spMk id="10" creationId="{12B96D74-1FD6-52CA-D584-12D79FEE461F}"/>
          </ac:spMkLst>
        </pc:spChg>
        <pc:spChg chg="add del mod ord">
          <ac:chgData name="Gerjan de Ruiter" userId="5d7c516b-9dcd-41a8-99d3-54425d29895b" providerId="ADAL" clId="{0FA96F90-D2BA-450E-958C-74C05F5236DF}" dt="2022-10-12T11:21:07.594" v="2975" actId="478"/>
          <ac:spMkLst>
            <pc:docMk/>
            <pc:sldMk cId="2357405357" sldId="377"/>
            <ac:spMk id="11" creationId="{7A69E7C8-3EBB-3005-E323-832A60417E75}"/>
          </ac:spMkLst>
        </pc:spChg>
        <pc:spChg chg="add del mod">
          <ac:chgData name="Gerjan de Ruiter" userId="5d7c516b-9dcd-41a8-99d3-54425d29895b" providerId="ADAL" clId="{0FA96F90-D2BA-450E-958C-74C05F5236DF}" dt="2022-10-12T11:23:53.077" v="3009"/>
          <ac:spMkLst>
            <pc:docMk/>
            <pc:sldMk cId="2357405357" sldId="377"/>
            <ac:spMk id="12" creationId="{7F208CE5-5278-E27C-FDEB-038C2B56B293}"/>
          </ac:spMkLst>
        </pc:spChg>
        <pc:spChg chg="add del mod">
          <ac:chgData name="Gerjan de Ruiter" userId="5d7c516b-9dcd-41a8-99d3-54425d29895b" providerId="ADAL" clId="{0FA96F90-D2BA-450E-958C-74C05F5236DF}" dt="2022-10-12T11:24:01.135" v="3010"/>
          <ac:spMkLst>
            <pc:docMk/>
            <pc:sldMk cId="2357405357" sldId="377"/>
            <ac:spMk id="13" creationId="{8D47C1D2-B99D-60BF-8873-439EB54682F1}"/>
          </ac:spMkLst>
        </pc:spChg>
        <pc:spChg chg="add del mod">
          <ac:chgData name="Gerjan de Ruiter" userId="5d7c516b-9dcd-41a8-99d3-54425d29895b" providerId="ADAL" clId="{0FA96F90-D2BA-450E-958C-74C05F5236DF}" dt="2022-10-12T11:24:03.051" v="3011"/>
          <ac:spMkLst>
            <pc:docMk/>
            <pc:sldMk cId="2357405357" sldId="377"/>
            <ac:spMk id="14" creationId="{8172FC9A-948B-0A04-644B-21FEC424E287}"/>
          </ac:spMkLst>
        </pc:spChg>
        <pc:spChg chg="add del mod">
          <ac:chgData name="Gerjan de Ruiter" userId="5d7c516b-9dcd-41a8-99d3-54425d29895b" providerId="ADAL" clId="{0FA96F90-D2BA-450E-958C-74C05F5236DF}" dt="2022-10-12T11:24:04.352" v="3012" actId="478"/>
          <ac:spMkLst>
            <pc:docMk/>
            <pc:sldMk cId="2357405357" sldId="377"/>
            <ac:spMk id="15" creationId="{16D5F678-86C0-D55D-1229-E1E9410C9A83}"/>
          </ac:spMkLst>
        </pc:spChg>
        <pc:spChg chg="add del">
          <ac:chgData name="Gerjan de Ruiter" userId="5d7c516b-9dcd-41a8-99d3-54425d29895b" providerId="ADAL" clId="{0FA96F90-D2BA-450E-958C-74C05F5236DF}" dt="2022-10-12T11:24:07.507" v="3014"/>
          <ac:spMkLst>
            <pc:docMk/>
            <pc:sldMk cId="2357405357" sldId="377"/>
            <ac:spMk id="16" creationId="{245AB411-DD55-4451-6A84-41924693C6A3}"/>
          </ac:spMkLst>
        </pc:spChg>
        <pc:spChg chg="add del">
          <ac:chgData name="Gerjan de Ruiter" userId="5d7c516b-9dcd-41a8-99d3-54425d29895b" providerId="ADAL" clId="{0FA96F90-D2BA-450E-958C-74C05F5236DF}" dt="2022-10-12T11:24:50.150" v="3022" actId="21"/>
          <ac:spMkLst>
            <pc:docMk/>
            <pc:sldMk cId="2357405357" sldId="377"/>
            <ac:spMk id="19" creationId="{9A4E13CD-88E9-F4CC-72F6-D7296160438E}"/>
          </ac:spMkLst>
        </pc:spChg>
        <pc:spChg chg="add del">
          <ac:chgData name="Gerjan de Ruiter" userId="5d7c516b-9dcd-41a8-99d3-54425d29895b" providerId="ADAL" clId="{0FA96F90-D2BA-450E-958C-74C05F5236DF}" dt="2022-10-12T11:24:50.150" v="3022" actId="21"/>
          <ac:spMkLst>
            <pc:docMk/>
            <pc:sldMk cId="2357405357" sldId="377"/>
            <ac:spMk id="20" creationId="{522466E2-DC97-AFFE-F3EB-55057A69FE55}"/>
          </ac:spMkLst>
        </pc:spChg>
        <pc:spChg chg="add del mod">
          <ac:chgData name="Gerjan de Ruiter" userId="5d7c516b-9dcd-41a8-99d3-54425d29895b" providerId="ADAL" clId="{0FA96F90-D2BA-450E-958C-74C05F5236DF}" dt="2022-10-12T11:24:53.701" v="3024"/>
          <ac:spMkLst>
            <pc:docMk/>
            <pc:sldMk cId="2357405357" sldId="377"/>
            <ac:spMk id="21" creationId="{CE8DA7E9-4AB8-7469-6FCC-0FCC503CF4E6}"/>
          </ac:spMkLst>
        </pc:spChg>
        <pc:spChg chg="add del mod">
          <ac:chgData name="Gerjan de Ruiter" userId="5d7c516b-9dcd-41a8-99d3-54425d29895b" providerId="ADAL" clId="{0FA96F90-D2BA-450E-958C-74C05F5236DF}" dt="2022-10-12T11:24:53.701" v="3024"/>
          <ac:spMkLst>
            <pc:docMk/>
            <pc:sldMk cId="2357405357" sldId="377"/>
            <ac:spMk id="22" creationId="{C8CFB83A-BA86-8894-71DB-971250C8CA80}"/>
          </ac:spMkLst>
        </pc:spChg>
        <pc:spChg chg="add del mod">
          <ac:chgData name="Gerjan de Ruiter" userId="5d7c516b-9dcd-41a8-99d3-54425d29895b" providerId="ADAL" clId="{0FA96F90-D2BA-450E-958C-74C05F5236DF}" dt="2022-10-12T11:25:08.743" v="3030"/>
          <ac:spMkLst>
            <pc:docMk/>
            <pc:sldMk cId="2357405357" sldId="377"/>
            <ac:spMk id="23" creationId="{88C3CDF7-2AE4-8A38-EBBA-F810996C3934}"/>
          </ac:spMkLst>
        </pc:spChg>
        <pc:spChg chg="add del mod">
          <ac:chgData name="Gerjan de Ruiter" userId="5d7c516b-9dcd-41a8-99d3-54425d29895b" providerId="ADAL" clId="{0FA96F90-D2BA-450E-958C-74C05F5236DF}" dt="2022-10-12T11:25:08.743" v="3030"/>
          <ac:spMkLst>
            <pc:docMk/>
            <pc:sldMk cId="2357405357" sldId="377"/>
            <ac:spMk id="24" creationId="{1FB54571-2B09-0F71-97C7-5863612C6CD1}"/>
          </ac:spMkLst>
        </pc:spChg>
        <pc:spChg chg="add del mod">
          <ac:chgData name="Gerjan de Ruiter" userId="5d7c516b-9dcd-41a8-99d3-54425d29895b" providerId="ADAL" clId="{0FA96F90-D2BA-450E-958C-74C05F5236DF}" dt="2022-10-12T11:25:11.955" v="3032"/>
          <ac:spMkLst>
            <pc:docMk/>
            <pc:sldMk cId="2357405357" sldId="377"/>
            <ac:spMk id="25" creationId="{90A19857-D09D-062A-D65D-B7E0AA1A4C87}"/>
          </ac:spMkLst>
        </pc:spChg>
        <pc:spChg chg="add del mod">
          <ac:chgData name="Gerjan de Ruiter" userId="5d7c516b-9dcd-41a8-99d3-54425d29895b" providerId="ADAL" clId="{0FA96F90-D2BA-450E-958C-74C05F5236DF}" dt="2022-10-12T11:25:11.955" v="3032"/>
          <ac:spMkLst>
            <pc:docMk/>
            <pc:sldMk cId="2357405357" sldId="377"/>
            <ac:spMk id="26" creationId="{42AE4736-6ECD-B145-7CDE-84E970556251}"/>
          </ac:spMkLst>
        </pc:spChg>
        <pc:spChg chg="add del mod">
          <ac:chgData name="Gerjan de Ruiter" userId="5d7c516b-9dcd-41a8-99d3-54425d29895b" providerId="ADAL" clId="{0FA96F90-D2BA-450E-958C-74C05F5236DF}" dt="2022-10-12T11:25:15.332" v="3035"/>
          <ac:spMkLst>
            <pc:docMk/>
            <pc:sldMk cId="2357405357" sldId="377"/>
            <ac:spMk id="27" creationId="{CE3FEC30-3EA1-8D1D-6DF4-CBF059B047E5}"/>
          </ac:spMkLst>
        </pc:spChg>
        <pc:spChg chg="add del mod">
          <ac:chgData name="Gerjan de Ruiter" userId="5d7c516b-9dcd-41a8-99d3-54425d29895b" providerId="ADAL" clId="{0FA96F90-D2BA-450E-958C-74C05F5236DF}" dt="2022-10-12T11:25:15.332" v="3035"/>
          <ac:spMkLst>
            <pc:docMk/>
            <pc:sldMk cId="2357405357" sldId="377"/>
            <ac:spMk id="28" creationId="{04A940A8-7598-0AE0-8086-745B1ABF21AC}"/>
          </ac:spMkLst>
        </pc:spChg>
        <pc:spChg chg="add mod ord">
          <ac:chgData name="Gerjan de Ruiter" userId="5d7c516b-9dcd-41a8-99d3-54425d29895b" providerId="ADAL" clId="{0FA96F90-D2BA-450E-958C-74C05F5236DF}" dt="2022-10-12T11:27:08.061" v="3104" actId="20577"/>
          <ac:spMkLst>
            <pc:docMk/>
            <pc:sldMk cId="2357405357" sldId="377"/>
            <ac:spMk id="29" creationId="{2971F547-5C18-AA74-54A4-0FB057F0A00B}"/>
          </ac:spMkLst>
        </pc:spChg>
        <pc:spChg chg="add mod ord">
          <ac:chgData name="Gerjan de Ruiter" userId="5d7c516b-9dcd-41a8-99d3-54425d29895b" providerId="ADAL" clId="{0FA96F90-D2BA-450E-958C-74C05F5236DF}" dt="2022-10-12T11:26:20.612" v="3078" actId="700"/>
          <ac:spMkLst>
            <pc:docMk/>
            <pc:sldMk cId="2357405357" sldId="377"/>
            <ac:spMk id="30" creationId="{7AA7AA3B-AEF0-B9D4-D846-DED4C09679C4}"/>
          </ac:spMkLst>
        </pc:spChg>
        <pc:spChg chg="add del mod ord">
          <ac:chgData name="Gerjan de Ruiter" userId="5d7c516b-9dcd-41a8-99d3-54425d29895b" providerId="ADAL" clId="{0FA96F90-D2BA-450E-958C-74C05F5236DF}" dt="2022-10-12T11:27:16.971" v="3106" actId="478"/>
          <ac:spMkLst>
            <pc:docMk/>
            <pc:sldMk cId="2357405357" sldId="377"/>
            <ac:spMk id="31" creationId="{9F18613F-A3BA-254E-DE14-3C058D7664BD}"/>
          </ac:spMkLst>
        </pc:spChg>
        <pc:picChg chg="add mod modCrop">
          <ac:chgData name="Gerjan de Ruiter" userId="5d7c516b-9dcd-41a8-99d3-54425d29895b" providerId="ADAL" clId="{0FA96F90-D2BA-450E-958C-74C05F5236DF}" dt="2022-10-12T11:26:00.859" v="3077" actId="1076"/>
          <ac:picMkLst>
            <pc:docMk/>
            <pc:sldMk cId="2357405357" sldId="377"/>
            <ac:picMk id="18" creationId="{F3A9849D-C137-8D3B-0728-FBE7F06DB2CD}"/>
          </ac:picMkLst>
        </pc:picChg>
        <pc:picChg chg="add del mod">
          <ac:chgData name="Gerjan de Ruiter" userId="5d7c516b-9dcd-41a8-99d3-54425d29895b" providerId="ADAL" clId="{0FA96F90-D2BA-450E-958C-74C05F5236DF}" dt="2022-10-12T11:23:09.409" v="3008" actId="478"/>
          <ac:picMkLst>
            <pc:docMk/>
            <pc:sldMk cId="2357405357" sldId="377"/>
            <ac:picMk id="1026" creationId="{C05F3E84-D250-27C8-1E76-FC53C5869D77}"/>
          </ac:picMkLst>
        </pc:picChg>
      </pc:sldChg>
      <pc:sldChg chg="addSp delSp modSp new del mod ord modClrScheme chgLayout">
        <pc:chgData name="Gerjan de Ruiter" userId="5d7c516b-9dcd-41a8-99d3-54425d29895b" providerId="ADAL" clId="{0FA96F90-D2BA-450E-958C-74C05F5236DF}" dt="2022-10-21T06:22:26.126" v="3460" actId="47"/>
        <pc:sldMkLst>
          <pc:docMk/>
          <pc:sldMk cId="2153715758" sldId="378"/>
        </pc:sldMkLst>
        <pc:spChg chg="del">
          <ac:chgData name="Gerjan de Ruiter" userId="5d7c516b-9dcd-41a8-99d3-54425d29895b" providerId="ADAL" clId="{0FA96F90-D2BA-450E-958C-74C05F5236DF}" dt="2022-10-12T11:22:21.159" v="2978" actId="700"/>
          <ac:spMkLst>
            <pc:docMk/>
            <pc:sldMk cId="2153715758" sldId="378"/>
            <ac:spMk id="2" creationId="{CEE957C6-47FE-90CD-ADB6-CB38176B76BC}"/>
          </ac:spMkLst>
        </pc:spChg>
        <pc:spChg chg="del mod ord">
          <ac:chgData name="Gerjan de Ruiter" userId="5d7c516b-9dcd-41a8-99d3-54425d29895b" providerId="ADAL" clId="{0FA96F90-D2BA-450E-958C-74C05F5236DF}" dt="2022-10-12T11:22:21.159" v="2978" actId="700"/>
          <ac:spMkLst>
            <pc:docMk/>
            <pc:sldMk cId="2153715758" sldId="378"/>
            <ac:spMk id="3" creationId="{37922486-C23C-337A-C7F0-CD5DAD6F2BAE}"/>
          </ac:spMkLst>
        </pc:spChg>
        <pc:spChg chg="del mod ord">
          <ac:chgData name="Gerjan de Ruiter" userId="5d7c516b-9dcd-41a8-99d3-54425d29895b" providerId="ADAL" clId="{0FA96F90-D2BA-450E-958C-74C05F5236DF}" dt="2022-10-12T11:22:21.159" v="2978" actId="700"/>
          <ac:spMkLst>
            <pc:docMk/>
            <pc:sldMk cId="2153715758" sldId="378"/>
            <ac:spMk id="4" creationId="{159F9283-342A-4ED8-54E3-0106EFD0BB1D}"/>
          </ac:spMkLst>
        </pc:spChg>
        <pc:spChg chg="del mod ord">
          <ac:chgData name="Gerjan de Ruiter" userId="5d7c516b-9dcd-41a8-99d3-54425d29895b" providerId="ADAL" clId="{0FA96F90-D2BA-450E-958C-74C05F5236DF}" dt="2022-10-12T11:22:21.159" v="2978" actId="700"/>
          <ac:spMkLst>
            <pc:docMk/>
            <pc:sldMk cId="2153715758" sldId="378"/>
            <ac:spMk id="5" creationId="{0C699332-A079-1493-C629-F2FCEA4A0EF4}"/>
          </ac:spMkLst>
        </pc:spChg>
        <pc:spChg chg="add del mod ord">
          <ac:chgData name="Gerjan de Ruiter" userId="5d7c516b-9dcd-41a8-99d3-54425d29895b" providerId="ADAL" clId="{0FA96F90-D2BA-450E-958C-74C05F5236DF}" dt="2022-10-12T11:22:29.459" v="2981" actId="700"/>
          <ac:spMkLst>
            <pc:docMk/>
            <pc:sldMk cId="2153715758" sldId="378"/>
            <ac:spMk id="6" creationId="{23AE82D1-CB33-4167-598D-184C4864B287}"/>
          </ac:spMkLst>
        </pc:spChg>
        <pc:spChg chg="add del mod ord">
          <ac:chgData name="Gerjan de Ruiter" userId="5d7c516b-9dcd-41a8-99d3-54425d29895b" providerId="ADAL" clId="{0FA96F90-D2BA-450E-958C-74C05F5236DF}" dt="2022-10-12T11:22:29.459" v="2981" actId="700"/>
          <ac:spMkLst>
            <pc:docMk/>
            <pc:sldMk cId="2153715758" sldId="378"/>
            <ac:spMk id="7" creationId="{3FA49250-2B71-2459-7330-661DDC003751}"/>
          </ac:spMkLst>
        </pc:spChg>
        <pc:spChg chg="add del mod ord">
          <ac:chgData name="Gerjan de Ruiter" userId="5d7c516b-9dcd-41a8-99d3-54425d29895b" providerId="ADAL" clId="{0FA96F90-D2BA-450E-958C-74C05F5236DF}" dt="2022-10-12T11:22:29.459" v="2981" actId="700"/>
          <ac:spMkLst>
            <pc:docMk/>
            <pc:sldMk cId="2153715758" sldId="378"/>
            <ac:spMk id="8" creationId="{BF0E19C1-2976-85A7-E05D-E739E1E88B07}"/>
          </ac:spMkLst>
        </pc:spChg>
        <pc:spChg chg="add mod ord">
          <ac:chgData name="Gerjan de Ruiter" userId="5d7c516b-9dcd-41a8-99d3-54425d29895b" providerId="ADAL" clId="{0FA96F90-D2BA-450E-958C-74C05F5236DF}" dt="2022-10-12T11:22:53.676" v="3006" actId="122"/>
          <ac:spMkLst>
            <pc:docMk/>
            <pc:sldMk cId="2153715758" sldId="378"/>
            <ac:spMk id="9" creationId="{A5E8E674-AD9F-C38D-96B6-F4C0783365F7}"/>
          </ac:spMkLst>
        </pc:spChg>
        <pc:spChg chg="add del mod ord">
          <ac:chgData name="Gerjan de Ruiter" userId="5d7c516b-9dcd-41a8-99d3-54425d29895b" providerId="ADAL" clId="{0FA96F90-D2BA-450E-958C-74C05F5236DF}" dt="2022-10-12T11:22:30.197" v="2982"/>
          <ac:spMkLst>
            <pc:docMk/>
            <pc:sldMk cId="2153715758" sldId="378"/>
            <ac:spMk id="10" creationId="{6AFC64AF-85E2-59EC-3D6C-BBE00FA6A514}"/>
          </ac:spMkLst>
        </pc:spChg>
        <pc:picChg chg="add del mod">
          <ac:chgData name="Gerjan de Ruiter" userId="5d7c516b-9dcd-41a8-99d3-54425d29895b" providerId="ADAL" clId="{0FA96F90-D2BA-450E-958C-74C05F5236DF}" dt="2022-10-12T11:22:23.303" v="2980"/>
          <ac:picMkLst>
            <pc:docMk/>
            <pc:sldMk cId="2153715758" sldId="378"/>
            <ac:picMk id="2050" creationId="{EDE2D36C-2967-4908-363B-75AE082F8616}"/>
          </ac:picMkLst>
        </pc:picChg>
        <pc:picChg chg="add mod">
          <ac:chgData name="Gerjan de Ruiter" userId="5d7c516b-9dcd-41a8-99d3-54425d29895b" providerId="ADAL" clId="{0FA96F90-D2BA-450E-958C-74C05F5236DF}" dt="2022-10-12T11:23:04.344" v="3007" actId="1076"/>
          <ac:picMkLst>
            <pc:docMk/>
            <pc:sldMk cId="2153715758" sldId="378"/>
            <ac:picMk id="2052" creationId="{CE560AEE-EA1D-A583-654E-EA644A2BCF45}"/>
          </ac:picMkLst>
        </pc:picChg>
      </pc:sldChg>
      <pc:sldChg chg="addSp delSp modSp new mod ord modClrScheme chgLayout">
        <pc:chgData name="Gerjan de Ruiter" userId="5d7c516b-9dcd-41a8-99d3-54425d29895b" providerId="ADAL" clId="{0FA96F90-D2BA-450E-958C-74C05F5236DF}" dt="2022-10-12T11:30:04.227" v="3116"/>
        <pc:sldMkLst>
          <pc:docMk/>
          <pc:sldMk cId="771521680" sldId="379"/>
        </pc:sldMkLst>
        <pc:spChg chg="del mod ord">
          <ac:chgData name="Gerjan de Ruiter" userId="5d7c516b-9dcd-41a8-99d3-54425d29895b" providerId="ADAL" clId="{0FA96F90-D2BA-450E-958C-74C05F5236DF}" dt="2022-10-12T11:27:29.200" v="3108" actId="700"/>
          <ac:spMkLst>
            <pc:docMk/>
            <pc:sldMk cId="771521680" sldId="379"/>
            <ac:spMk id="2" creationId="{362799FA-53C6-2EAF-4268-CD30058A9B7E}"/>
          </ac:spMkLst>
        </pc:spChg>
        <pc:spChg chg="del mod ord">
          <ac:chgData name="Gerjan de Ruiter" userId="5d7c516b-9dcd-41a8-99d3-54425d29895b" providerId="ADAL" clId="{0FA96F90-D2BA-450E-958C-74C05F5236DF}" dt="2022-10-12T11:27:29.200" v="3108" actId="700"/>
          <ac:spMkLst>
            <pc:docMk/>
            <pc:sldMk cId="771521680" sldId="379"/>
            <ac:spMk id="3" creationId="{BA926063-5F0E-E09F-A251-6F9096F8EA2E}"/>
          </ac:spMkLst>
        </pc:spChg>
        <pc:spChg chg="add mod ord">
          <ac:chgData name="Gerjan de Ruiter" userId="5d7c516b-9dcd-41a8-99d3-54425d29895b" providerId="ADAL" clId="{0FA96F90-D2BA-450E-958C-74C05F5236DF}" dt="2022-10-12T11:29:58.361" v="3114" actId="26606"/>
          <ac:spMkLst>
            <pc:docMk/>
            <pc:sldMk cId="771521680" sldId="379"/>
            <ac:spMk id="4" creationId="{593983D8-65BB-5EEF-AAF2-F89AD0649118}"/>
          </ac:spMkLst>
        </pc:spChg>
        <pc:spChg chg="add del mod ord">
          <ac:chgData name="Gerjan de Ruiter" userId="5d7c516b-9dcd-41a8-99d3-54425d29895b" providerId="ADAL" clId="{0FA96F90-D2BA-450E-958C-74C05F5236DF}" dt="2022-10-12T11:29:58.361" v="3114" actId="26606"/>
          <ac:spMkLst>
            <pc:docMk/>
            <pc:sldMk cId="771521680" sldId="379"/>
            <ac:spMk id="5" creationId="{1EA6DF2C-3729-BFF3-0858-DF0E80243596}"/>
          </ac:spMkLst>
        </pc:spChg>
        <pc:spChg chg="add del mod ord">
          <ac:chgData name="Gerjan de Ruiter" userId="5d7c516b-9dcd-41a8-99d3-54425d29895b" providerId="ADAL" clId="{0FA96F90-D2BA-450E-958C-74C05F5236DF}" dt="2022-10-12T11:29:52.245" v="3113"/>
          <ac:spMkLst>
            <pc:docMk/>
            <pc:sldMk cId="771521680" sldId="379"/>
            <ac:spMk id="6" creationId="{F6C8E9ED-FAEB-7F11-641F-84A5CEBEFC08}"/>
          </ac:spMkLst>
        </pc:spChg>
        <pc:spChg chg="add del mod ord">
          <ac:chgData name="Gerjan de Ruiter" userId="5d7c516b-9dcd-41a8-99d3-54425d29895b" providerId="ADAL" clId="{0FA96F90-D2BA-450E-958C-74C05F5236DF}" dt="2022-10-12T11:29:58.361" v="3114" actId="26606"/>
          <ac:spMkLst>
            <pc:docMk/>
            <pc:sldMk cId="771521680" sldId="379"/>
            <ac:spMk id="7" creationId="{2C4ACEF1-273C-A9B9-88C1-3942280A93F9}"/>
          </ac:spMkLst>
        </pc:spChg>
        <pc:picChg chg="add mod">
          <ac:chgData name="Gerjan de Ruiter" userId="5d7c516b-9dcd-41a8-99d3-54425d29895b" providerId="ADAL" clId="{0FA96F90-D2BA-450E-958C-74C05F5236DF}" dt="2022-10-12T11:29:58.361" v="3114" actId="26606"/>
          <ac:picMkLst>
            <pc:docMk/>
            <pc:sldMk cId="771521680" sldId="379"/>
            <ac:picMk id="3074" creationId="{B1C2080E-0D8D-CA16-FC05-AB913731A625}"/>
          </ac:picMkLst>
        </pc:picChg>
      </pc:sldChg>
      <pc:sldChg chg="addSp modSp add mod modClrScheme chgLayout modNotesTx">
        <pc:chgData name="Gerjan de Ruiter" userId="5d7c516b-9dcd-41a8-99d3-54425d29895b" providerId="ADAL" clId="{0FA96F90-D2BA-450E-958C-74C05F5236DF}" dt="2022-10-21T06:21:46.289" v="3459" actId="114"/>
        <pc:sldMkLst>
          <pc:docMk/>
          <pc:sldMk cId="1419485930" sldId="380"/>
        </pc:sldMkLst>
        <pc:spChg chg="add mod ord">
          <ac:chgData name="Gerjan de Ruiter" userId="5d7c516b-9dcd-41a8-99d3-54425d29895b" providerId="ADAL" clId="{0FA96F90-D2BA-450E-958C-74C05F5236DF}" dt="2022-10-21T06:21:46.289" v="3459" actId="114"/>
          <ac:spMkLst>
            <pc:docMk/>
            <pc:sldMk cId="1419485930" sldId="380"/>
            <ac:spMk id="2" creationId="{9CBFA127-8D45-1A35-B550-EE4EC6BFBE41}"/>
          </ac:spMkLst>
        </pc:spChg>
        <pc:spChg chg="add mod ord">
          <ac:chgData name="Gerjan de Ruiter" userId="5d7c516b-9dcd-41a8-99d3-54425d29895b" providerId="ADAL" clId="{0FA96F90-D2BA-450E-958C-74C05F5236DF}" dt="2022-10-12T11:30:14.268" v="3118" actId="700"/>
          <ac:spMkLst>
            <pc:docMk/>
            <pc:sldMk cId="1419485930" sldId="380"/>
            <ac:spMk id="3" creationId="{73AEE35F-66BE-51BD-06ED-6C07952E9CF1}"/>
          </ac:spMkLst>
        </pc:spChg>
        <pc:spChg chg="mod ord">
          <ac:chgData name="Gerjan de Ruiter" userId="5d7c516b-9dcd-41a8-99d3-54425d29895b" providerId="ADAL" clId="{0FA96F90-D2BA-450E-958C-74C05F5236DF}" dt="2022-10-12T11:30:14.268" v="3118" actId="700"/>
          <ac:spMkLst>
            <pc:docMk/>
            <pc:sldMk cId="1419485930" sldId="380"/>
            <ac:spMk id="4" creationId="{593983D8-65BB-5EEF-AAF2-F89AD0649118}"/>
          </ac:spMkLst>
        </pc:spChg>
        <pc:picChg chg="mod ord modCrop">
          <ac:chgData name="Gerjan de Ruiter" userId="5d7c516b-9dcd-41a8-99d3-54425d29895b" providerId="ADAL" clId="{0FA96F90-D2BA-450E-958C-74C05F5236DF}" dt="2022-10-12T11:30:14.268" v="3118" actId="700"/>
          <ac:picMkLst>
            <pc:docMk/>
            <pc:sldMk cId="1419485930" sldId="380"/>
            <ac:picMk id="3074" creationId="{B1C2080E-0D8D-CA16-FC05-AB913731A625}"/>
          </ac:picMkLst>
        </pc:picChg>
      </pc:sldChg>
      <pc:sldChg chg="addSp delSp modSp new mod modClrScheme modAnim chgLayout modNotesTx">
        <pc:chgData name="Gerjan de Ruiter" userId="5d7c516b-9dcd-41a8-99d3-54425d29895b" providerId="ADAL" clId="{0FA96F90-D2BA-450E-958C-74C05F5236DF}" dt="2022-10-12T11:40:03.662" v="3304"/>
        <pc:sldMkLst>
          <pc:docMk/>
          <pc:sldMk cId="2179462456" sldId="381"/>
        </pc:sldMkLst>
        <pc:spChg chg="del mod ord">
          <ac:chgData name="Gerjan de Ruiter" userId="5d7c516b-9dcd-41a8-99d3-54425d29895b" providerId="ADAL" clId="{0FA96F90-D2BA-450E-958C-74C05F5236DF}" dt="2022-10-12T11:31:46.230" v="3163" actId="700"/>
          <ac:spMkLst>
            <pc:docMk/>
            <pc:sldMk cId="2179462456" sldId="381"/>
            <ac:spMk id="2" creationId="{7E7309B3-5AE3-3B72-DCC5-DBD378D79FC9}"/>
          </ac:spMkLst>
        </pc:spChg>
        <pc:spChg chg="del mod ord">
          <ac:chgData name="Gerjan de Ruiter" userId="5d7c516b-9dcd-41a8-99d3-54425d29895b" providerId="ADAL" clId="{0FA96F90-D2BA-450E-958C-74C05F5236DF}" dt="2022-10-12T11:31:46.230" v="3163" actId="700"/>
          <ac:spMkLst>
            <pc:docMk/>
            <pc:sldMk cId="2179462456" sldId="381"/>
            <ac:spMk id="3" creationId="{DD05DDF4-8565-C88F-1A62-9F39AC391F0F}"/>
          </ac:spMkLst>
        </pc:spChg>
        <pc:spChg chg="add mod ord">
          <ac:chgData name="Gerjan de Ruiter" userId="5d7c516b-9dcd-41a8-99d3-54425d29895b" providerId="ADAL" clId="{0FA96F90-D2BA-450E-958C-74C05F5236DF}" dt="2022-10-12T11:31:54.449" v="3181" actId="114"/>
          <ac:spMkLst>
            <pc:docMk/>
            <pc:sldMk cId="2179462456" sldId="381"/>
            <ac:spMk id="4" creationId="{6EC2C2F6-29B1-6325-E068-93AC82BCCEEA}"/>
          </ac:spMkLst>
        </pc:spChg>
        <pc:spChg chg="add mod ord">
          <ac:chgData name="Gerjan de Ruiter" userId="5d7c516b-9dcd-41a8-99d3-54425d29895b" providerId="ADAL" clId="{0FA96F90-D2BA-450E-958C-74C05F5236DF}" dt="2022-10-12T11:34:59.729" v="3286" actId="114"/>
          <ac:spMkLst>
            <pc:docMk/>
            <pc:sldMk cId="2179462456" sldId="381"/>
            <ac:spMk id="5" creationId="{4688F1A2-50BE-19D1-C7CE-2AD650DF4BC3}"/>
          </ac:spMkLst>
        </pc:spChg>
        <pc:spChg chg="add del mod ord">
          <ac:chgData name="Gerjan de Ruiter" userId="5d7c516b-9dcd-41a8-99d3-54425d29895b" providerId="ADAL" clId="{0FA96F90-D2BA-450E-958C-74C05F5236DF}" dt="2022-10-12T11:33:29.002" v="3182"/>
          <ac:spMkLst>
            <pc:docMk/>
            <pc:sldMk cId="2179462456" sldId="381"/>
            <ac:spMk id="6" creationId="{84101561-C8F2-4926-5DF9-974239BA477C}"/>
          </ac:spMkLst>
        </pc:spChg>
        <pc:picChg chg="add mod">
          <ac:chgData name="Gerjan de Ruiter" userId="5d7c516b-9dcd-41a8-99d3-54425d29895b" providerId="ADAL" clId="{0FA96F90-D2BA-450E-958C-74C05F5236DF}" dt="2022-10-12T11:39:59.646" v="3303" actId="1076"/>
          <ac:picMkLst>
            <pc:docMk/>
            <pc:sldMk cId="2179462456" sldId="381"/>
            <ac:picMk id="7" creationId="{0169F455-C49D-8937-CE83-9BEA7B84C064}"/>
          </ac:picMkLst>
        </pc:picChg>
        <pc:picChg chg="add mod">
          <ac:chgData name="Gerjan de Ruiter" userId="5d7c516b-9dcd-41a8-99d3-54425d29895b" providerId="ADAL" clId="{0FA96F90-D2BA-450E-958C-74C05F5236DF}" dt="2022-10-12T11:33:51.032" v="3187" actId="1076"/>
          <ac:picMkLst>
            <pc:docMk/>
            <pc:sldMk cId="2179462456" sldId="381"/>
            <ac:picMk id="4098" creationId="{81773ADE-5B2A-D91C-51C4-B4D614873716}"/>
          </ac:picMkLst>
        </pc:picChg>
      </pc:sldChg>
      <pc:sldChg chg="addSp delSp modSp new mod modClrScheme modAnim chgLayout modNotesTx">
        <pc:chgData name="Gerjan de Ruiter" userId="5d7c516b-9dcd-41a8-99d3-54425d29895b" providerId="ADAL" clId="{0FA96F90-D2BA-450E-958C-74C05F5236DF}" dt="2022-10-12T11:42:14.801" v="3356"/>
        <pc:sldMkLst>
          <pc:docMk/>
          <pc:sldMk cId="11941168" sldId="382"/>
        </pc:sldMkLst>
        <pc:spChg chg="del mod ord">
          <ac:chgData name="Gerjan de Ruiter" userId="5d7c516b-9dcd-41a8-99d3-54425d29895b" providerId="ADAL" clId="{0FA96F90-D2BA-450E-958C-74C05F5236DF}" dt="2022-10-12T11:36:56.707" v="3289" actId="700"/>
          <ac:spMkLst>
            <pc:docMk/>
            <pc:sldMk cId="11941168" sldId="382"/>
            <ac:spMk id="2" creationId="{5D654382-4416-D9A3-D4D0-8A4B7620F50A}"/>
          </ac:spMkLst>
        </pc:spChg>
        <pc:spChg chg="del mod ord">
          <ac:chgData name="Gerjan de Ruiter" userId="5d7c516b-9dcd-41a8-99d3-54425d29895b" providerId="ADAL" clId="{0FA96F90-D2BA-450E-958C-74C05F5236DF}" dt="2022-10-12T11:36:56.707" v="3289" actId="700"/>
          <ac:spMkLst>
            <pc:docMk/>
            <pc:sldMk cId="11941168" sldId="382"/>
            <ac:spMk id="3" creationId="{05CE2A54-B326-F16D-F5B8-4D9A75F5B3A0}"/>
          </ac:spMkLst>
        </pc:spChg>
        <pc:spChg chg="del mod ord">
          <ac:chgData name="Gerjan de Ruiter" userId="5d7c516b-9dcd-41a8-99d3-54425d29895b" providerId="ADAL" clId="{0FA96F90-D2BA-450E-958C-74C05F5236DF}" dt="2022-10-12T11:36:56.707" v="3289" actId="700"/>
          <ac:spMkLst>
            <pc:docMk/>
            <pc:sldMk cId="11941168" sldId="382"/>
            <ac:spMk id="4" creationId="{AC4AE267-E317-B4B4-69BD-F2795DB643C8}"/>
          </ac:spMkLst>
        </pc:spChg>
        <pc:spChg chg="add del mod ord">
          <ac:chgData name="Gerjan de Ruiter" userId="5d7c516b-9dcd-41a8-99d3-54425d29895b" providerId="ADAL" clId="{0FA96F90-D2BA-450E-958C-74C05F5236DF}" dt="2022-10-12T11:37:07.554" v="3297" actId="26606"/>
          <ac:spMkLst>
            <pc:docMk/>
            <pc:sldMk cId="11941168" sldId="382"/>
            <ac:spMk id="5" creationId="{8FFCC56D-26E0-B03D-96A9-174CB42884A7}"/>
          </ac:spMkLst>
        </pc:spChg>
        <pc:spChg chg="add del mod ord">
          <ac:chgData name="Gerjan de Ruiter" userId="5d7c516b-9dcd-41a8-99d3-54425d29895b" providerId="ADAL" clId="{0FA96F90-D2BA-450E-958C-74C05F5236DF}" dt="2022-10-12T11:37:07.554" v="3297" actId="26606"/>
          <ac:spMkLst>
            <pc:docMk/>
            <pc:sldMk cId="11941168" sldId="382"/>
            <ac:spMk id="6" creationId="{B1E780BF-9EC0-6470-AABC-1565EA0182D9}"/>
          </ac:spMkLst>
        </pc:spChg>
        <pc:spChg chg="add del mod ord">
          <ac:chgData name="Gerjan de Ruiter" userId="5d7c516b-9dcd-41a8-99d3-54425d29895b" providerId="ADAL" clId="{0FA96F90-D2BA-450E-958C-74C05F5236DF}" dt="2022-10-12T11:37:04.642" v="3296"/>
          <ac:spMkLst>
            <pc:docMk/>
            <pc:sldMk cId="11941168" sldId="382"/>
            <ac:spMk id="7" creationId="{F6164963-E39F-E937-0CAA-E3CE6AE97259}"/>
          </ac:spMkLst>
        </pc:spChg>
        <pc:spChg chg="add del mod ord">
          <ac:chgData name="Gerjan de Ruiter" userId="5d7c516b-9dcd-41a8-99d3-54425d29895b" providerId="ADAL" clId="{0FA96F90-D2BA-450E-958C-74C05F5236DF}" dt="2022-10-12T11:37:07.554" v="3297" actId="26606"/>
          <ac:spMkLst>
            <pc:docMk/>
            <pc:sldMk cId="11941168" sldId="382"/>
            <ac:spMk id="8" creationId="{B03C7FAB-C380-2FB0-FB3B-0D3A2292F24F}"/>
          </ac:spMkLst>
        </pc:spChg>
        <pc:spChg chg="add mod">
          <ac:chgData name="Gerjan de Ruiter" userId="5d7c516b-9dcd-41a8-99d3-54425d29895b" providerId="ADAL" clId="{0FA96F90-D2BA-450E-958C-74C05F5236DF}" dt="2022-10-12T11:42:11.408" v="3355" actId="20577"/>
          <ac:spMkLst>
            <pc:docMk/>
            <pc:sldMk cId="11941168" sldId="382"/>
            <ac:spMk id="13" creationId="{23C1DE09-5E21-3837-C9B0-F7C5F30393D3}"/>
          </ac:spMkLst>
        </pc:spChg>
        <pc:spChg chg="add mod">
          <ac:chgData name="Gerjan de Ruiter" userId="5d7c516b-9dcd-41a8-99d3-54425d29895b" providerId="ADAL" clId="{0FA96F90-D2BA-450E-958C-74C05F5236DF}" dt="2022-10-12T11:41:33.755" v="3349" actId="20577"/>
          <ac:spMkLst>
            <pc:docMk/>
            <pc:sldMk cId="11941168" sldId="382"/>
            <ac:spMk id="6151" creationId="{F23EC9DA-F832-9492-1F64-95C16705AFCC}"/>
          </ac:spMkLst>
        </pc:spChg>
        <pc:spChg chg="add del mod">
          <ac:chgData name="Gerjan de Ruiter" userId="5d7c516b-9dcd-41a8-99d3-54425d29895b" providerId="ADAL" clId="{0FA96F90-D2BA-450E-958C-74C05F5236DF}" dt="2022-10-12T11:40:47.417" v="3310"/>
          <ac:spMkLst>
            <pc:docMk/>
            <pc:sldMk cId="11941168" sldId="382"/>
            <ac:spMk id="6153" creationId="{16C1BA77-5346-F455-0C8E-C9CD5D8AEAD9}"/>
          </ac:spMkLst>
        </pc:spChg>
        <pc:picChg chg="add del mod">
          <ac:chgData name="Gerjan de Ruiter" userId="5d7c516b-9dcd-41a8-99d3-54425d29895b" providerId="ADAL" clId="{0FA96F90-D2BA-450E-958C-74C05F5236DF}" dt="2022-10-12T11:40:05.310" v="3305" actId="478"/>
          <ac:picMkLst>
            <pc:docMk/>
            <pc:sldMk cId="11941168" sldId="382"/>
            <ac:picMk id="6146" creationId="{0AFF1896-45A9-F27B-379A-8F98F4AF6CAE}"/>
          </ac:picMkLst>
        </pc:picChg>
        <pc:picChg chg="add mod">
          <ac:chgData name="Gerjan de Ruiter" userId="5d7c516b-9dcd-41a8-99d3-54425d29895b" providerId="ADAL" clId="{0FA96F90-D2BA-450E-958C-74C05F5236DF}" dt="2022-10-12T11:40:47.417" v="3310"/>
          <ac:picMkLst>
            <pc:docMk/>
            <pc:sldMk cId="11941168" sldId="382"/>
            <ac:picMk id="6148" creationId="{F9C5FA04-3EDF-3BD5-A3AA-64A53B68AFB3}"/>
          </ac:picMkLst>
        </pc:picChg>
        <pc:inkChg chg="add del">
          <ac:chgData name="Gerjan de Ruiter" userId="5d7c516b-9dcd-41a8-99d3-54425d29895b" providerId="ADAL" clId="{0FA96F90-D2BA-450E-958C-74C05F5236DF}" dt="2022-10-12T11:37:00.075" v="3295" actId="9405"/>
          <ac:inkMkLst>
            <pc:docMk/>
            <pc:sldMk cId="11941168" sldId="382"/>
            <ac:inkMk id="9" creationId="{78FB6830-669E-7757-FACA-08BB290EC832}"/>
          </ac:inkMkLst>
        </pc:inkChg>
        <pc:inkChg chg="add del">
          <ac:chgData name="Gerjan de Ruiter" userId="5d7c516b-9dcd-41a8-99d3-54425d29895b" providerId="ADAL" clId="{0FA96F90-D2BA-450E-958C-74C05F5236DF}" dt="2022-10-12T11:36:59.759" v="3294" actId="9405"/>
          <ac:inkMkLst>
            <pc:docMk/>
            <pc:sldMk cId="11941168" sldId="382"/>
            <ac:inkMk id="10" creationId="{61130A0F-36E2-F84E-8D65-2C6CB09C72FE}"/>
          </ac:inkMkLst>
        </pc:inkChg>
        <pc:inkChg chg="add del">
          <ac:chgData name="Gerjan de Ruiter" userId="5d7c516b-9dcd-41a8-99d3-54425d29895b" providerId="ADAL" clId="{0FA96F90-D2BA-450E-958C-74C05F5236DF}" dt="2022-10-12T11:36:59.643" v="3293" actId="9405"/>
          <ac:inkMkLst>
            <pc:docMk/>
            <pc:sldMk cId="11941168" sldId="382"/>
            <ac:inkMk id="11" creationId="{536E787E-FD3B-D287-32BA-C71AD61DC394}"/>
          </ac:inkMkLst>
        </pc:inkChg>
      </pc:sldChg>
      <pc:sldChg chg="modSp add mod modNotesTx">
        <pc:chgData name="Gerjan de Ruiter" userId="5d7c516b-9dcd-41a8-99d3-54425d29895b" providerId="ADAL" clId="{0FA96F90-D2BA-450E-958C-74C05F5236DF}" dt="2022-10-12T11:44:38.112" v="3455"/>
        <pc:sldMkLst>
          <pc:docMk/>
          <pc:sldMk cId="4289916192" sldId="383"/>
        </pc:sldMkLst>
        <pc:spChg chg="mod">
          <ac:chgData name="Gerjan de Ruiter" userId="5d7c516b-9dcd-41a8-99d3-54425d29895b" providerId="ADAL" clId="{0FA96F90-D2BA-450E-958C-74C05F5236DF}" dt="2022-10-12T11:44:38.112" v="3455"/>
          <ac:spMkLst>
            <pc:docMk/>
            <pc:sldMk cId="4289916192" sldId="383"/>
            <ac:spMk id="13" creationId="{23C1DE09-5E21-3837-C9B0-F7C5F30393D3}"/>
          </ac:spMkLst>
        </pc:spChg>
        <pc:spChg chg="mod">
          <ac:chgData name="Gerjan de Ruiter" userId="5d7c516b-9dcd-41a8-99d3-54425d29895b" providerId="ADAL" clId="{0FA96F90-D2BA-450E-958C-74C05F5236DF}" dt="2022-10-12T11:42:48.143" v="3357" actId="20577"/>
          <ac:spMkLst>
            <pc:docMk/>
            <pc:sldMk cId="4289916192" sldId="383"/>
            <ac:spMk id="6151" creationId="{F23EC9DA-F832-9492-1F64-95C16705AFCC}"/>
          </ac:spMkLst>
        </pc:spChg>
      </pc:sldChg>
      <pc:sldChg chg="modSp add del mod modNotesTx">
        <pc:chgData name="Gerjan de Ruiter" userId="5d7c516b-9dcd-41a8-99d3-54425d29895b" providerId="ADAL" clId="{0FA96F90-D2BA-450E-958C-74C05F5236DF}" dt="2022-10-21T06:22:30.936" v="3461" actId="47"/>
        <pc:sldMkLst>
          <pc:docMk/>
          <pc:sldMk cId="2598502294" sldId="384"/>
        </pc:sldMkLst>
        <pc:spChg chg="mod">
          <ac:chgData name="Gerjan de Ruiter" userId="5d7c516b-9dcd-41a8-99d3-54425d29895b" providerId="ADAL" clId="{0FA96F90-D2BA-450E-958C-74C05F5236DF}" dt="2022-10-12T11:44:57.379" v="3456" actId="20577"/>
          <ac:spMkLst>
            <pc:docMk/>
            <pc:sldMk cId="2598502294" sldId="384"/>
            <ac:spMk id="13" creationId="{23C1DE09-5E21-3837-C9B0-F7C5F30393D3}"/>
          </ac:spMkLst>
        </pc:spChg>
        <pc:spChg chg="mod">
          <ac:chgData name="Gerjan de Ruiter" userId="5d7c516b-9dcd-41a8-99d3-54425d29895b" providerId="ADAL" clId="{0FA96F90-D2BA-450E-958C-74C05F5236DF}" dt="2022-10-12T11:43:27.855" v="3371" actId="20577"/>
          <ac:spMkLst>
            <pc:docMk/>
            <pc:sldMk cId="2598502294" sldId="384"/>
            <ac:spMk id="6151" creationId="{F23EC9DA-F832-9492-1F64-95C16705AFCC}"/>
          </ac:spMkLst>
        </pc:spChg>
      </pc:sldChg>
    </pc:docChg>
  </pc:docChgLst>
  <pc:docChgLst>
    <pc:chgData name="Gerjan de Ruiter" userId="5d7c516b-9dcd-41a8-99d3-54425d29895b" providerId="ADAL" clId="{9893A3CF-8ABA-4EC6-A43E-0D879B3A2863}"/>
    <pc:docChg chg="undo custSel addSld delSld modSld sldOrd">
      <pc:chgData name="Gerjan de Ruiter" userId="5d7c516b-9dcd-41a8-99d3-54425d29895b" providerId="ADAL" clId="{9893A3CF-8ABA-4EC6-A43E-0D879B3A2863}" dt="2021-09-30T12:28:00.518" v="1954" actId="27636"/>
      <pc:docMkLst>
        <pc:docMk/>
      </pc:docMkLst>
      <pc:sldChg chg="modSp mod">
        <pc:chgData name="Gerjan de Ruiter" userId="5d7c516b-9dcd-41a8-99d3-54425d29895b" providerId="ADAL" clId="{9893A3CF-8ABA-4EC6-A43E-0D879B3A2863}" dt="2021-09-29T13:32:31.693" v="1" actId="20577"/>
        <pc:sldMkLst>
          <pc:docMk/>
          <pc:sldMk cId="200866383" sldId="256"/>
        </pc:sldMkLst>
        <pc:spChg chg="mod">
          <ac:chgData name="Gerjan de Ruiter" userId="5d7c516b-9dcd-41a8-99d3-54425d29895b" providerId="ADAL" clId="{9893A3CF-8ABA-4EC6-A43E-0D879B3A2863}" dt="2021-09-29T13:32:31.693" v="1" actId="20577"/>
          <ac:spMkLst>
            <pc:docMk/>
            <pc:sldMk cId="200866383" sldId="256"/>
            <ac:spMk id="5" creationId="{538B7CFB-4F26-45F6-ABA0-08102D02EE93}"/>
          </ac:spMkLst>
        </pc:spChg>
      </pc:sldChg>
      <pc:sldChg chg="modSp mod">
        <pc:chgData name="Gerjan de Ruiter" userId="5d7c516b-9dcd-41a8-99d3-54425d29895b" providerId="ADAL" clId="{9893A3CF-8ABA-4EC6-A43E-0D879B3A2863}" dt="2021-09-30T07:17:18.757" v="350" actId="20577"/>
        <pc:sldMkLst>
          <pc:docMk/>
          <pc:sldMk cId="4095784694" sldId="257"/>
        </pc:sldMkLst>
        <pc:spChg chg="mod">
          <ac:chgData name="Gerjan de Ruiter" userId="5d7c516b-9dcd-41a8-99d3-54425d29895b" providerId="ADAL" clId="{9893A3CF-8ABA-4EC6-A43E-0D879B3A2863}" dt="2021-09-30T07:17:18.757" v="350" actId="20577"/>
          <ac:spMkLst>
            <pc:docMk/>
            <pc:sldMk cId="4095784694" sldId="257"/>
            <ac:spMk id="7" creationId="{0E5CB83B-4C45-4CEC-8902-166BADEC3923}"/>
          </ac:spMkLst>
        </pc:spChg>
      </pc:sldChg>
      <pc:sldChg chg="addSp modSp mod modAnim">
        <pc:chgData name="Gerjan de Ruiter" userId="5d7c516b-9dcd-41a8-99d3-54425d29895b" providerId="ADAL" clId="{9893A3CF-8ABA-4EC6-A43E-0D879B3A2863}" dt="2021-09-30T07:26:28.194" v="1155"/>
        <pc:sldMkLst>
          <pc:docMk/>
          <pc:sldMk cId="3784983294" sldId="259"/>
        </pc:sldMkLst>
        <pc:spChg chg="mod">
          <ac:chgData name="Gerjan de Ruiter" userId="5d7c516b-9dcd-41a8-99d3-54425d29895b" providerId="ADAL" clId="{9893A3CF-8ABA-4EC6-A43E-0D879B3A2863}" dt="2021-09-30T07:26:24.784" v="1154" actId="20577"/>
          <ac:spMkLst>
            <pc:docMk/>
            <pc:sldMk cId="3784983294" sldId="259"/>
            <ac:spMk id="3" creationId="{A483C98A-770E-45DA-904F-1CA2C1F1E15F}"/>
          </ac:spMkLst>
        </pc:spChg>
        <pc:spChg chg="add mod">
          <ac:chgData name="Gerjan de Ruiter" userId="5d7c516b-9dcd-41a8-99d3-54425d29895b" providerId="ADAL" clId="{9893A3CF-8ABA-4EC6-A43E-0D879B3A2863}" dt="2021-09-29T13:36:23.085" v="205" actId="1076"/>
          <ac:spMkLst>
            <pc:docMk/>
            <pc:sldMk cId="3784983294" sldId="259"/>
            <ac:spMk id="4" creationId="{2070E91E-8BDC-44FF-ADC3-624A62379B88}"/>
          </ac:spMkLst>
        </pc:spChg>
        <pc:graphicFrameChg chg="modGraphic">
          <ac:chgData name="Gerjan de Ruiter" userId="5d7c516b-9dcd-41a8-99d3-54425d29895b" providerId="ADAL" clId="{9893A3CF-8ABA-4EC6-A43E-0D879B3A2863}" dt="2021-09-29T13:36:25.361" v="206" actId="113"/>
          <ac:graphicFrameMkLst>
            <pc:docMk/>
            <pc:sldMk cId="3784983294" sldId="259"/>
            <ac:graphicFrameMk id="7" creationId="{876E751A-54C1-4D0B-961B-0B4263E99FF0}"/>
          </ac:graphicFrameMkLst>
        </pc:graphicFrameChg>
      </pc:sldChg>
      <pc:sldChg chg="addSp delSp modSp mod modAnim">
        <pc:chgData name="Gerjan de Ruiter" userId="5d7c516b-9dcd-41a8-99d3-54425d29895b" providerId="ADAL" clId="{9893A3CF-8ABA-4EC6-A43E-0D879B3A2863}" dt="2021-09-29T13:39:51.538" v="255" actId="1076"/>
        <pc:sldMkLst>
          <pc:docMk/>
          <pc:sldMk cId="4153102314" sldId="262"/>
        </pc:sldMkLst>
        <pc:spChg chg="add del mod">
          <ac:chgData name="Gerjan de Ruiter" userId="5d7c516b-9dcd-41a8-99d3-54425d29895b" providerId="ADAL" clId="{9893A3CF-8ABA-4EC6-A43E-0D879B3A2863}" dt="2021-09-29T13:33:11.066" v="7"/>
          <ac:spMkLst>
            <pc:docMk/>
            <pc:sldMk cId="4153102314" sldId="262"/>
            <ac:spMk id="3" creationId="{D79CF2B3-8FFF-4168-B5FE-9A68A4981758}"/>
          </ac:spMkLst>
        </pc:spChg>
        <pc:spChg chg="mod">
          <ac:chgData name="Gerjan de Ruiter" userId="5d7c516b-9dcd-41a8-99d3-54425d29895b" providerId="ADAL" clId="{9893A3CF-8ABA-4EC6-A43E-0D879B3A2863}" dt="2021-09-29T13:32:56.833" v="4" actId="20577"/>
          <ac:spMkLst>
            <pc:docMk/>
            <pc:sldMk cId="4153102314" sldId="262"/>
            <ac:spMk id="7" creationId="{26FCDCC9-2F64-4B17-BC15-B45517B91693}"/>
          </ac:spMkLst>
        </pc:spChg>
        <pc:spChg chg="mod">
          <ac:chgData name="Gerjan de Ruiter" userId="5d7c516b-9dcd-41a8-99d3-54425d29895b" providerId="ADAL" clId="{9893A3CF-8ABA-4EC6-A43E-0D879B3A2863}" dt="2021-09-29T13:38:50.528" v="227" actId="1076"/>
          <ac:spMkLst>
            <pc:docMk/>
            <pc:sldMk cId="4153102314" sldId="262"/>
            <ac:spMk id="9" creationId="{86A73148-4232-4C77-B6A7-0A5759E7324F}"/>
          </ac:spMkLst>
        </pc:spChg>
        <pc:picChg chg="del">
          <ac:chgData name="Gerjan de Ruiter" userId="5d7c516b-9dcd-41a8-99d3-54425d29895b" providerId="ADAL" clId="{9893A3CF-8ABA-4EC6-A43E-0D879B3A2863}" dt="2021-09-29T13:33:00.406" v="6" actId="478"/>
          <ac:picMkLst>
            <pc:docMk/>
            <pc:sldMk cId="4153102314" sldId="262"/>
            <ac:picMk id="8" creationId="{E836E2E8-73F9-4D3C-9221-E03C129CD7BC}"/>
          </ac:picMkLst>
        </pc:picChg>
        <pc:picChg chg="del">
          <ac:chgData name="Gerjan de Ruiter" userId="5d7c516b-9dcd-41a8-99d3-54425d29895b" providerId="ADAL" clId="{9893A3CF-8ABA-4EC6-A43E-0D879B3A2863}" dt="2021-09-29T13:32:59.206" v="5" actId="478"/>
          <ac:picMkLst>
            <pc:docMk/>
            <pc:sldMk cId="4153102314" sldId="262"/>
            <ac:picMk id="10" creationId="{6A7D2798-858E-4705-A696-AB199F05E6BC}"/>
          </ac:picMkLst>
        </pc:picChg>
        <pc:picChg chg="add mod modCrop">
          <ac:chgData name="Gerjan de Ruiter" userId="5d7c516b-9dcd-41a8-99d3-54425d29895b" providerId="ADAL" clId="{9893A3CF-8ABA-4EC6-A43E-0D879B3A2863}" dt="2021-09-29T13:38:56.576" v="232" actId="1076"/>
          <ac:picMkLst>
            <pc:docMk/>
            <pc:sldMk cId="4153102314" sldId="262"/>
            <ac:picMk id="12" creationId="{3F1F2E0B-1154-483F-8B3F-54CCE03586A7}"/>
          </ac:picMkLst>
        </pc:picChg>
        <pc:picChg chg="add del mod">
          <ac:chgData name="Gerjan de Ruiter" userId="5d7c516b-9dcd-41a8-99d3-54425d29895b" providerId="ADAL" clId="{9893A3CF-8ABA-4EC6-A43E-0D879B3A2863}" dt="2021-09-29T13:39:01.303" v="236" actId="478"/>
          <ac:picMkLst>
            <pc:docMk/>
            <pc:sldMk cId="4153102314" sldId="262"/>
            <ac:picMk id="13" creationId="{D612809E-FD76-4405-9D8B-6D65A6A0F2F3}"/>
          </ac:picMkLst>
        </pc:picChg>
        <pc:picChg chg="add mod">
          <ac:chgData name="Gerjan de Ruiter" userId="5d7c516b-9dcd-41a8-99d3-54425d29895b" providerId="ADAL" clId="{9893A3CF-8ABA-4EC6-A43E-0D879B3A2863}" dt="2021-09-29T13:39:44.759" v="252" actId="1076"/>
          <ac:picMkLst>
            <pc:docMk/>
            <pc:sldMk cId="4153102314" sldId="262"/>
            <ac:picMk id="14" creationId="{372F3528-C1E0-4FFF-9C9F-8EFFEAB0F357}"/>
          </ac:picMkLst>
        </pc:picChg>
        <pc:picChg chg="add mod">
          <ac:chgData name="Gerjan de Ruiter" userId="5d7c516b-9dcd-41a8-99d3-54425d29895b" providerId="ADAL" clId="{9893A3CF-8ABA-4EC6-A43E-0D879B3A2863}" dt="2021-09-29T13:39:51.538" v="255" actId="1076"/>
          <ac:picMkLst>
            <pc:docMk/>
            <pc:sldMk cId="4153102314" sldId="262"/>
            <ac:picMk id="15" creationId="{4E6ADCFE-F6B6-4207-8487-901C3B2059C1}"/>
          </ac:picMkLst>
        </pc:picChg>
      </pc:sldChg>
      <pc:sldChg chg="del">
        <pc:chgData name="Gerjan de Ruiter" userId="5d7c516b-9dcd-41a8-99d3-54425d29895b" providerId="ADAL" clId="{9893A3CF-8ABA-4EC6-A43E-0D879B3A2863}" dt="2021-09-29T13:39:16.778" v="240" actId="47"/>
        <pc:sldMkLst>
          <pc:docMk/>
          <pc:sldMk cId="1270780476" sldId="263"/>
        </pc:sldMkLst>
      </pc:sldChg>
      <pc:sldChg chg="del">
        <pc:chgData name="Gerjan de Ruiter" userId="5d7c516b-9dcd-41a8-99d3-54425d29895b" providerId="ADAL" clId="{9893A3CF-8ABA-4EC6-A43E-0D879B3A2863}" dt="2021-09-29T13:39:19.351" v="241" actId="47"/>
        <pc:sldMkLst>
          <pc:docMk/>
          <pc:sldMk cId="2448462619" sldId="264"/>
        </pc:sldMkLst>
      </pc:sldChg>
      <pc:sldChg chg="del">
        <pc:chgData name="Gerjan de Ruiter" userId="5d7c516b-9dcd-41a8-99d3-54425d29895b" providerId="ADAL" clId="{9893A3CF-8ABA-4EC6-A43E-0D879B3A2863}" dt="2021-09-29T13:39:31.666" v="243" actId="47"/>
        <pc:sldMkLst>
          <pc:docMk/>
          <pc:sldMk cId="3979304943" sldId="265"/>
        </pc:sldMkLst>
      </pc:sldChg>
      <pc:sldChg chg="del">
        <pc:chgData name="Gerjan de Ruiter" userId="5d7c516b-9dcd-41a8-99d3-54425d29895b" providerId="ADAL" clId="{9893A3CF-8ABA-4EC6-A43E-0D879B3A2863}" dt="2021-09-29T13:45:37.865" v="256" actId="47"/>
        <pc:sldMkLst>
          <pc:docMk/>
          <pc:sldMk cId="2081770826" sldId="266"/>
        </pc:sldMkLst>
      </pc:sldChg>
      <pc:sldChg chg="modSp mod ord">
        <pc:chgData name="Gerjan de Ruiter" userId="5d7c516b-9dcd-41a8-99d3-54425d29895b" providerId="ADAL" clId="{9893A3CF-8ABA-4EC6-A43E-0D879B3A2863}" dt="2021-09-29T13:46:15.857" v="282" actId="20577"/>
        <pc:sldMkLst>
          <pc:docMk/>
          <pc:sldMk cId="4229879800" sldId="268"/>
        </pc:sldMkLst>
        <pc:spChg chg="mod">
          <ac:chgData name="Gerjan de Ruiter" userId="5d7c516b-9dcd-41a8-99d3-54425d29895b" providerId="ADAL" clId="{9893A3CF-8ABA-4EC6-A43E-0D879B3A2863}" dt="2021-09-29T13:46:15.857" v="282" actId="20577"/>
          <ac:spMkLst>
            <pc:docMk/>
            <pc:sldMk cId="4229879800" sldId="268"/>
            <ac:spMk id="2" creationId="{1C9A46AE-CBC7-4AFA-B735-104CF813871F}"/>
          </ac:spMkLst>
        </pc:spChg>
      </pc:sldChg>
      <pc:sldChg chg="del">
        <pc:chgData name="Gerjan de Ruiter" userId="5d7c516b-9dcd-41a8-99d3-54425d29895b" providerId="ADAL" clId="{9893A3CF-8ABA-4EC6-A43E-0D879B3A2863}" dt="2021-09-29T13:45:40.308" v="257" actId="47"/>
        <pc:sldMkLst>
          <pc:docMk/>
          <pc:sldMk cId="377993975" sldId="269"/>
        </pc:sldMkLst>
      </pc:sldChg>
      <pc:sldChg chg="del">
        <pc:chgData name="Gerjan de Ruiter" userId="5d7c516b-9dcd-41a8-99d3-54425d29895b" providerId="ADAL" clId="{9893A3CF-8ABA-4EC6-A43E-0D879B3A2863}" dt="2021-09-29T13:39:22.213" v="242" actId="47"/>
        <pc:sldMkLst>
          <pc:docMk/>
          <pc:sldMk cId="2881842956" sldId="270"/>
        </pc:sldMkLst>
      </pc:sldChg>
      <pc:sldChg chg="modSp mod modAnim modNotesTx">
        <pc:chgData name="Gerjan de Ruiter" userId="5d7c516b-9dcd-41a8-99d3-54425d29895b" providerId="ADAL" clId="{9893A3CF-8ABA-4EC6-A43E-0D879B3A2863}" dt="2021-09-30T12:28:00.518" v="1954" actId="27636"/>
        <pc:sldMkLst>
          <pc:docMk/>
          <pc:sldMk cId="2662644313" sldId="271"/>
        </pc:sldMkLst>
        <pc:spChg chg="mod">
          <ac:chgData name="Gerjan de Ruiter" userId="5d7c516b-9dcd-41a8-99d3-54425d29895b" providerId="ADAL" clId="{9893A3CF-8ABA-4EC6-A43E-0D879B3A2863}" dt="2021-09-30T07:17:28.475" v="360" actId="20577"/>
          <ac:spMkLst>
            <pc:docMk/>
            <pc:sldMk cId="2662644313" sldId="271"/>
            <ac:spMk id="2" creationId="{268B1978-4E5D-4F46-A4FB-DB02698A1759}"/>
          </ac:spMkLst>
        </pc:spChg>
        <pc:spChg chg="mod">
          <ac:chgData name="Gerjan de Ruiter" userId="5d7c516b-9dcd-41a8-99d3-54425d29895b" providerId="ADAL" clId="{9893A3CF-8ABA-4EC6-A43E-0D879B3A2863}" dt="2021-09-30T12:28:00.518" v="1954" actId="27636"/>
          <ac:spMkLst>
            <pc:docMk/>
            <pc:sldMk cId="2662644313" sldId="271"/>
            <ac:spMk id="3" creationId="{B8143420-DB54-4D6E-B639-252390DA97EB}"/>
          </ac:spMkLst>
        </pc:spChg>
      </pc:sldChg>
      <pc:sldChg chg="ord">
        <pc:chgData name="Gerjan de Ruiter" userId="5d7c516b-9dcd-41a8-99d3-54425d29895b" providerId="ADAL" clId="{9893A3CF-8ABA-4EC6-A43E-0D879B3A2863}" dt="2021-09-29T13:45:43.380" v="259"/>
        <pc:sldMkLst>
          <pc:docMk/>
          <pc:sldMk cId="647849754" sldId="272"/>
        </pc:sldMkLst>
      </pc:sldChg>
      <pc:sldChg chg="addSp delSp modSp add del mod">
        <pc:chgData name="Gerjan de Ruiter" userId="5d7c516b-9dcd-41a8-99d3-54425d29895b" providerId="ADAL" clId="{9893A3CF-8ABA-4EC6-A43E-0D879B3A2863}" dt="2021-09-29T13:46:12.702" v="279" actId="47"/>
        <pc:sldMkLst>
          <pc:docMk/>
          <pc:sldMk cId="2461934716" sldId="273"/>
        </pc:sldMkLst>
        <pc:spChg chg="mod">
          <ac:chgData name="Gerjan de Ruiter" userId="5d7c516b-9dcd-41a8-99d3-54425d29895b" providerId="ADAL" clId="{9893A3CF-8ABA-4EC6-A43E-0D879B3A2863}" dt="2021-09-29T13:46:06.032" v="275" actId="20577"/>
          <ac:spMkLst>
            <pc:docMk/>
            <pc:sldMk cId="2461934716" sldId="273"/>
            <ac:spMk id="2" creationId="{1C9A46AE-CBC7-4AFA-B735-104CF813871F}"/>
          </ac:spMkLst>
        </pc:spChg>
        <pc:picChg chg="add del mod">
          <ac:chgData name="Gerjan de Ruiter" userId="5d7c516b-9dcd-41a8-99d3-54425d29895b" providerId="ADAL" clId="{9893A3CF-8ABA-4EC6-A43E-0D879B3A2863}" dt="2021-09-29T13:34:55.655" v="193"/>
          <ac:picMkLst>
            <pc:docMk/>
            <pc:sldMk cId="2461934716" sldId="273"/>
            <ac:picMk id="7" creationId="{AB71CA35-7907-4883-8E2E-82F06A900595}"/>
          </ac:picMkLst>
        </pc:picChg>
      </pc:sldChg>
      <pc:sldChg chg="add del">
        <pc:chgData name="Gerjan de Ruiter" userId="5d7c516b-9dcd-41a8-99d3-54425d29895b" providerId="ADAL" clId="{9893A3CF-8ABA-4EC6-A43E-0D879B3A2863}" dt="2021-09-29T13:48:10.399" v="339" actId="47"/>
        <pc:sldMkLst>
          <pc:docMk/>
          <pc:sldMk cId="3496571863" sldId="274"/>
        </pc:sldMkLst>
      </pc:sldChg>
      <pc:sldChg chg="del">
        <pc:chgData name="Gerjan de Ruiter" userId="5d7c516b-9dcd-41a8-99d3-54425d29895b" providerId="ADAL" clId="{9893A3CF-8ABA-4EC6-A43E-0D879B3A2863}" dt="2021-09-29T13:46:13.456" v="280" actId="47"/>
        <pc:sldMkLst>
          <pc:docMk/>
          <pc:sldMk cId="3656457021" sldId="275"/>
        </pc:sldMkLst>
      </pc:sldChg>
      <pc:sldChg chg="ord">
        <pc:chgData name="Gerjan de Ruiter" userId="5d7c516b-9dcd-41a8-99d3-54425d29895b" providerId="ADAL" clId="{9893A3CF-8ABA-4EC6-A43E-0D879B3A2863}" dt="2021-09-30T07:27:19.313" v="1157"/>
        <pc:sldMkLst>
          <pc:docMk/>
          <pc:sldMk cId="2032389997" sldId="276"/>
        </pc:sldMkLst>
      </pc:sldChg>
      <pc:sldChg chg="modSp">
        <pc:chgData name="Gerjan de Ruiter" userId="5d7c516b-9dcd-41a8-99d3-54425d29895b" providerId="ADAL" clId="{9893A3CF-8ABA-4EC6-A43E-0D879B3A2863}" dt="2021-09-30T08:00:47.574" v="1430" actId="6549"/>
        <pc:sldMkLst>
          <pc:docMk/>
          <pc:sldMk cId="1586665340" sldId="277"/>
        </pc:sldMkLst>
        <pc:spChg chg="mod">
          <ac:chgData name="Gerjan de Ruiter" userId="5d7c516b-9dcd-41a8-99d3-54425d29895b" providerId="ADAL" clId="{9893A3CF-8ABA-4EC6-A43E-0D879B3A2863}" dt="2021-09-30T08:00:47.574" v="1430" actId="6549"/>
          <ac:spMkLst>
            <pc:docMk/>
            <pc:sldMk cId="1586665340" sldId="277"/>
            <ac:spMk id="3" creationId="{14D65462-0EC3-4B96-882F-6D4496E7A5B6}"/>
          </ac:spMkLst>
        </pc:spChg>
      </pc:sldChg>
      <pc:sldChg chg="addSp modSp add mod">
        <pc:chgData name="Gerjan de Ruiter" userId="5d7c516b-9dcd-41a8-99d3-54425d29895b" providerId="ADAL" clId="{9893A3CF-8ABA-4EC6-A43E-0D879B3A2863}" dt="2021-09-29T13:47:54.457" v="337"/>
        <pc:sldMkLst>
          <pc:docMk/>
          <pc:sldMk cId="4098799975" sldId="280"/>
        </pc:sldMkLst>
        <pc:spChg chg="mod">
          <ac:chgData name="Gerjan de Ruiter" userId="5d7c516b-9dcd-41a8-99d3-54425d29895b" providerId="ADAL" clId="{9893A3CF-8ABA-4EC6-A43E-0D879B3A2863}" dt="2021-09-29T13:47:00.422" v="333" actId="20577"/>
          <ac:spMkLst>
            <pc:docMk/>
            <pc:sldMk cId="4098799975" sldId="280"/>
            <ac:spMk id="2" creationId="{1C9A46AE-CBC7-4AFA-B735-104CF813871F}"/>
          </ac:spMkLst>
        </pc:spChg>
        <pc:spChg chg="mod">
          <ac:chgData name="Gerjan de Ruiter" userId="5d7c516b-9dcd-41a8-99d3-54425d29895b" providerId="ADAL" clId="{9893A3CF-8ABA-4EC6-A43E-0D879B3A2863}" dt="2021-09-29T13:47:07.752" v="335" actId="20577"/>
          <ac:spMkLst>
            <pc:docMk/>
            <pc:sldMk cId="4098799975" sldId="280"/>
            <ac:spMk id="3" creationId="{A0ED1DC9-9B57-45A9-9A8F-9BC883641B1A}"/>
          </ac:spMkLst>
        </pc:spChg>
        <pc:picChg chg="add mod">
          <ac:chgData name="Gerjan de Ruiter" userId="5d7c516b-9dcd-41a8-99d3-54425d29895b" providerId="ADAL" clId="{9893A3CF-8ABA-4EC6-A43E-0D879B3A2863}" dt="2021-09-29T13:47:54.457" v="337"/>
          <ac:picMkLst>
            <pc:docMk/>
            <pc:sldMk cId="4098799975" sldId="280"/>
            <ac:picMk id="6" creationId="{F2D2908F-8B9F-4CA9-A862-26BCD62C3C85}"/>
          </ac:picMkLst>
        </pc:picChg>
      </pc:sldChg>
      <pc:sldChg chg="add">
        <pc:chgData name="Gerjan de Ruiter" userId="5d7c516b-9dcd-41a8-99d3-54425d29895b" providerId="ADAL" clId="{9893A3CF-8ABA-4EC6-A43E-0D879B3A2863}" dt="2021-09-29T13:48:03.369" v="338"/>
        <pc:sldMkLst>
          <pc:docMk/>
          <pc:sldMk cId="277109980" sldId="281"/>
        </pc:sldMkLst>
      </pc:sldChg>
      <pc:sldChg chg="modSp add mod modAnim">
        <pc:chgData name="Gerjan de Ruiter" userId="5d7c516b-9dcd-41a8-99d3-54425d29895b" providerId="ADAL" clId="{9893A3CF-8ABA-4EC6-A43E-0D879B3A2863}" dt="2021-09-30T08:00:34.648" v="1428" actId="114"/>
        <pc:sldMkLst>
          <pc:docMk/>
          <pc:sldMk cId="487613896" sldId="282"/>
        </pc:sldMkLst>
        <pc:spChg chg="mod">
          <ac:chgData name="Gerjan de Ruiter" userId="5d7c516b-9dcd-41a8-99d3-54425d29895b" providerId="ADAL" clId="{9893A3CF-8ABA-4EC6-A43E-0D879B3A2863}" dt="2021-09-30T08:00:34.648" v="1428" actId="114"/>
          <ac:spMkLst>
            <pc:docMk/>
            <pc:sldMk cId="487613896" sldId="282"/>
            <ac:spMk id="3" creationId="{B8143420-DB54-4D6E-B639-252390DA97EB}"/>
          </ac:spMkLst>
        </pc:spChg>
      </pc:sldChg>
    </pc:docChg>
  </pc:docChgLst>
  <pc:docChgLst>
    <pc:chgData name="Gerjan de Ruiter" userId="5d7c516b-9dcd-41a8-99d3-54425d29895b" providerId="ADAL" clId="{1CDC08C2-265D-4744-A449-7F50604F23AF}"/>
    <pc:docChg chg="undo custSel addSld modSld sldOrd modMainMaster">
      <pc:chgData name="Gerjan de Ruiter" userId="5d7c516b-9dcd-41a8-99d3-54425d29895b" providerId="ADAL" clId="{1CDC08C2-265D-4744-A449-7F50604F23AF}" dt="2021-09-06T12:21:28.818" v="831" actId="20577"/>
      <pc:docMkLst>
        <pc:docMk/>
      </pc:docMkLst>
      <pc:sldChg chg="addSp delSp modSp new mod modClrScheme chgLayout">
        <pc:chgData name="Gerjan de Ruiter" userId="5d7c516b-9dcd-41a8-99d3-54425d29895b" providerId="ADAL" clId="{1CDC08C2-265D-4744-A449-7F50604F23AF}" dt="2021-09-06T11:43:48.574" v="700" actId="20577"/>
        <pc:sldMkLst>
          <pc:docMk/>
          <pc:sldMk cId="200866383" sldId="256"/>
        </pc:sldMkLst>
        <pc:spChg chg="del mod ord">
          <ac:chgData name="Gerjan de Ruiter" userId="5d7c516b-9dcd-41a8-99d3-54425d29895b" providerId="ADAL" clId="{1CDC08C2-265D-4744-A449-7F50604F23AF}" dt="2021-09-06T11:11:58.256" v="3" actId="700"/>
          <ac:spMkLst>
            <pc:docMk/>
            <pc:sldMk cId="200866383" sldId="256"/>
            <ac:spMk id="2" creationId="{7FC91C3A-31D3-4ACD-AD2F-B6D5ED136D6F}"/>
          </ac:spMkLst>
        </pc:spChg>
        <pc:spChg chg="del mod">
          <ac:chgData name="Gerjan de Ruiter" userId="5d7c516b-9dcd-41a8-99d3-54425d29895b" providerId="ADAL" clId="{1CDC08C2-265D-4744-A449-7F50604F23AF}" dt="2021-09-06T11:11:58.256" v="3" actId="700"/>
          <ac:spMkLst>
            <pc:docMk/>
            <pc:sldMk cId="200866383" sldId="256"/>
            <ac:spMk id="3" creationId="{B4D63DCE-CC95-4945-A42E-908132752267}"/>
          </ac:spMkLst>
        </pc:spChg>
        <pc:spChg chg="add mod ord">
          <ac:chgData name="Gerjan de Ruiter" userId="5d7c516b-9dcd-41a8-99d3-54425d29895b" providerId="ADAL" clId="{1CDC08C2-265D-4744-A449-7F50604F23AF}" dt="2021-09-06T11:13:03.280" v="76" actId="26606"/>
          <ac:spMkLst>
            <pc:docMk/>
            <pc:sldMk cId="200866383" sldId="256"/>
            <ac:spMk id="4" creationId="{3559D6EC-3C97-4E0A-BBAB-2CD5F197CB04}"/>
          </ac:spMkLst>
        </pc:spChg>
        <pc:spChg chg="add mod ord">
          <ac:chgData name="Gerjan de Ruiter" userId="5d7c516b-9dcd-41a8-99d3-54425d29895b" providerId="ADAL" clId="{1CDC08C2-265D-4744-A449-7F50604F23AF}" dt="2021-09-06T11:43:48.574" v="700" actId="20577"/>
          <ac:spMkLst>
            <pc:docMk/>
            <pc:sldMk cId="200866383" sldId="256"/>
            <ac:spMk id="5" creationId="{538B7CFB-4F26-45F6-ABA0-08102D02EE93}"/>
          </ac:spMkLst>
        </pc:spChg>
        <pc:spChg chg="add del mod ord">
          <ac:chgData name="Gerjan de Ruiter" userId="5d7c516b-9dcd-41a8-99d3-54425d29895b" providerId="ADAL" clId="{1CDC08C2-265D-4744-A449-7F50604F23AF}" dt="2021-09-06T11:13:03.280" v="76" actId="26606"/>
          <ac:spMkLst>
            <pc:docMk/>
            <pc:sldMk cId="200866383" sldId="256"/>
            <ac:spMk id="6" creationId="{2B1A4B37-DCC3-4AD9-8FC5-4AF603D0AD82}"/>
          </ac:spMkLst>
        </pc:spChg>
        <pc:spChg chg="add del mod ord">
          <ac:chgData name="Gerjan de Ruiter" userId="5d7c516b-9dcd-41a8-99d3-54425d29895b" providerId="ADAL" clId="{1CDC08C2-265D-4744-A449-7F50604F23AF}" dt="2021-09-06T11:13:03.280" v="76" actId="26606"/>
          <ac:spMkLst>
            <pc:docMk/>
            <pc:sldMk cId="200866383" sldId="256"/>
            <ac:spMk id="7" creationId="{7BB8838E-8098-4428-B962-94C053DC6D31}"/>
          </ac:spMkLst>
        </pc:spChg>
        <pc:spChg chg="add del mod ord">
          <ac:chgData name="Gerjan de Ruiter" userId="5d7c516b-9dcd-41a8-99d3-54425d29895b" providerId="ADAL" clId="{1CDC08C2-265D-4744-A449-7F50604F23AF}" dt="2021-09-06T11:13:03.280" v="76" actId="26606"/>
          <ac:spMkLst>
            <pc:docMk/>
            <pc:sldMk cId="200866383" sldId="256"/>
            <ac:spMk id="8" creationId="{4BBA2A85-5E54-4CA5-B662-D046ACBDC1CE}"/>
          </ac:spMkLst>
        </pc:spChg>
      </pc:sldChg>
      <pc:sldChg chg="addSp delSp modSp new mod modClrScheme chgLayout">
        <pc:chgData name="Gerjan de Ruiter" userId="5d7c516b-9dcd-41a8-99d3-54425d29895b" providerId="ADAL" clId="{1CDC08C2-265D-4744-A449-7F50604F23AF}" dt="2021-09-06T11:43:33.719" v="687"/>
        <pc:sldMkLst>
          <pc:docMk/>
          <pc:sldMk cId="4095784694" sldId="257"/>
        </pc:sldMkLst>
        <pc:spChg chg="del">
          <ac:chgData name="Gerjan de Ruiter" userId="5d7c516b-9dcd-41a8-99d3-54425d29895b" providerId="ADAL" clId="{1CDC08C2-265D-4744-A449-7F50604F23AF}" dt="2021-09-06T11:13:10.773" v="78" actId="6264"/>
          <ac:spMkLst>
            <pc:docMk/>
            <pc:sldMk cId="4095784694" sldId="257"/>
            <ac:spMk id="2" creationId="{CCED9F71-3C96-4CF9-AE70-8A7C2518B2B3}"/>
          </ac:spMkLst>
        </pc:spChg>
        <pc:spChg chg="del">
          <ac:chgData name="Gerjan de Ruiter" userId="5d7c516b-9dcd-41a8-99d3-54425d29895b" providerId="ADAL" clId="{1CDC08C2-265D-4744-A449-7F50604F23AF}" dt="2021-09-06T11:13:10.773" v="78" actId="6264"/>
          <ac:spMkLst>
            <pc:docMk/>
            <pc:sldMk cId="4095784694" sldId="257"/>
            <ac:spMk id="3" creationId="{A70C0979-F20D-4A6F-AD09-73D485BB299A}"/>
          </ac:spMkLst>
        </pc:spChg>
        <pc:spChg chg="add del mod ord">
          <ac:chgData name="Gerjan de Ruiter" userId="5d7c516b-9dcd-41a8-99d3-54425d29895b" providerId="ADAL" clId="{1CDC08C2-265D-4744-A449-7F50604F23AF}" dt="2021-09-06T11:13:20.857" v="79" actId="700"/>
          <ac:spMkLst>
            <pc:docMk/>
            <pc:sldMk cId="4095784694" sldId="257"/>
            <ac:spMk id="4" creationId="{9BE2C5F5-A0C3-49B0-A46F-0FD351B90B6A}"/>
          </ac:spMkLst>
        </pc:spChg>
        <pc:spChg chg="add del mod ord">
          <ac:chgData name="Gerjan de Ruiter" userId="5d7c516b-9dcd-41a8-99d3-54425d29895b" providerId="ADAL" clId="{1CDC08C2-265D-4744-A449-7F50604F23AF}" dt="2021-09-06T11:13:20.857" v="79" actId="700"/>
          <ac:spMkLst>
            <pc:docMk/>
            <pc:sldMk cId="4095784694" sldId="257"/>
            <ac:spMk id="5" creationId="{4176B261-732F-4161-B3DC-0ACD957F529D}"/>
          </ac:spMkLst>
        </pc:spChg>
        <pc:spChg chg="add mod ord">
          <ac:chgData name="Gerjan de Ruiter" userId="5d7c516b-9dcd-41a8-99d3-54425d29895b" providerId="ADAL" clId="{1CDC08C2-265D-4744-A449-7F50604F23AF}" dt="2021-09-06T11:13:24.464" v="86" actId="20577"/>
          <ac:spMkLst>
            <pc:docMk/>
            <pc:sldMk cId="4095784694" sldId="257"/>
            <ac:spMk id="6" creationId="{8391D471-0D4A-44B5-B067-78CC500A85BB}"/>
          </ac:spMkLst>
        </pc:spChg>
        <pc:spChg chg="add mod ord">
          <ac:chgData name="Gerjan de Ruiter" userId="5d7c516b-9dcd-41a8-99d3-54425d29895b" providerId="ADAL" clId="{1CDC08C2-265D-4744-A449-7F50604F23AF}" dt="2021-09-06T11:42:34.611" v="652" actId="20577"/>
          <ac:spMkLst>
            <pc:docMk/>
            <pc:sldMk cId="4095784694" sldId="257"/>
            <ac:spMk id="7" creationId="{0E5CB83B-4C45-4CEC-8902-166BADEC3923}"/>
          </ac:spMkLst>
        </pc:spChg>
        <pc:spChg chg="add del mod ord">
          <ac:chgData name="Gerjan de Ruiter" userId="5d7c516b-9dcd-41a8-99d3-54425d29895b" providerId="ADAL" clId="{1CDC08C2-265D-4744-A449-7F50604F23AF}" dt="2021-09-06T11:43:33.719" v="687"/>
          <ac:spMkLst>
            <pc:docMk/>
            <pc:sldMk cId="4095784694" sldId="257"/>
            <ac:spMk id="8" creationId="{11CBCDDC-C7F9-4E1E-A4BF-CC8C64717A40}"/>
          </ac:spMkLst>
        </pc:spChg>
        <pc:spChg chg="add mod ord">
          <ac:chgData name="Gerjan de Ruiter" userId="5d7c516b-9dcd-41a8-99d3-54425d29895b" providerId="ADAL" clId="{1CDC08C2-265D-4744-A449-7F50604F23AF}" dt="2021-09-06T11:13:20.857" v="79" actId="700"/>
          <ac:spMkLst>
            <pc:docMk/>
            <pc:sldMk cId="4095784694" sldId="257"/>
            <ac:spMk id="9" creationId="{F82485FB-0CCB-499C-B27C-009C8A9B8138}"/>
          </ac:spMkLst>
        </pc:spChg>
        <pc:picChg chg="add mod">
          <ac:chgData name="Gerjan de Ruiter" userId="5d7c516b-9dcd-41a8-99d3-54425d29895b" providerId="ADAL" clId="{1CDC08C2-265D-4744-A449-7F50604F23AF}" dt="2021-09-06T11:43:33.719" v="687"/>
          <ac:picMkLst>
            <pc:docMk/>
            <pc:sldMk cId="4095784694" sldId="257"/>
            <ac:picMk id="10" creationId="{B860ACE6-A7BF-4E4E-82B6-746E27F9A1C5}"/>
          </ac:picMkLst>
        </pc:picChg>
      </pc:sldChg>
      <pc:sldChg chg="addSp delSp modSp new mod modClrScheme chgLayout">
        <pc:chgData name="Gerjan de Ruiter" userId="5d7c516b-9dcd-41a8-99d3-54425d29895b" providerId="ADAL" clId="{1CDC08C2-265D-4744-A449-7F50604F23AF}" dt="2021-09-06T11:43:04.209" v="686" actId="20577"/>
        <pc:sldMkLst>
          <pc:docMk/>
          <pc:sldMk cId="1811565362" sldId="258"/>
        </pc:sldMkLst>
        <pc:spChg chg="del mod ord">
          <ac:chgData name="Gerjan de Ruiter" userId="5d7c516b-9dcd-41a8-99d3-54425d29895b" providerId="ADAL" clId="{1CDC08C2-265D-4744-A449-7F50604F23AF}" dt="2021-09-06T11:33:12.390" v="158" actId="700"/>
          <ac:spMkLst>
            <pc:docMk/>
            <pc:sldMk cId="1811565362" sldId="258"/>
            <ac:spMk id="2" creationId="{D42FCA88-244A-470E-AFF1-5671A5007B3D}"/>
          </ac:spMkLst>
        </pc:spChg>
        <pc:spChg chg="del mod ord">
          <ac:chgData name="Gerjan de Ruiter" userId="5d7c516b-9dcd-41a8-99d3-54425d29895b" providerId="ADAL" clId="{1CDC08C2-265D-4744-A449-7F50604F23AF}" dt="2021-09-06T11:33:12.390" v="158" actId="700"/>
          <ac:spMkLst>
            <pc:docMk/>
            <pc:sldMk cId="1811565362" sldId="258"/>
            <ac:spMk id="3" creationId="{0E62EE1D-407C-4C03-BEE7-2A5AB6505B14}"/>
          </ac:spMkLst>
        </pc:spChg>
        <pc:spChg chg="del mod ord">
          <ac:chgData name="Gerjan de Ruiter" userId="5d7c516b-9dcd-41a8-99d3-54425d29895b" providerId="ADAL" clId="{1CDC08C2-265D-4744-A449-7F50604F23AF}" dt="2021-09-06T11:33:12.390" v="158" actId="700"/>
          <ac:spMkLst>
            <pc:docMk/>
            <pc:sldMk cId="1811565362" sldId="258"/>
            <ac:spMk id="4" creationId="{D09B89EF-2CD1-4E77-B4F6-E95C72CF6D0B}"/>
          </ac:spMkLst>
        </pc:spChg>
        <pc:spChg chg="del mod ord">
          <ac:chgData name="Gerjan de Ruiter" userId="5d7c516b-9dcd-41a8-99d3-54425d29895b" providerId="ADAL" clId="{1CDC08C2-265D-4744-A449-7F50604F23AF}" dt="2021-09-06T11:33:12.390" v="158" actId="700"/>
          <ac:spMkLst>
            <pc:docMk/>
            <pc:sldMk cId="1811565362" sldId="258"/>
            <ac:spMk id="5" creationId="{15DEAECF-D909-4AB8-B7BC-709191239BBB}"/>
          </ac:spMkLst>
        </pc:spChg>
        <pc:spChg chg="add mod ord">
          <ac:chgData name="Gerjan de Ruiter" userId="5d7c516b-9dcd-41a8-99d3-54425d29895b" providerId="ADAL" clId="{1CDC08C2-265D-4744-A449-7F50604F23AF}" dt="2021-09-06T11:43:04.209" v="686" actId="20577"/>
          <ac:spMkLst>
            <pc:docMk/>
            <pc:sldMk cId="1811565362" sldId="258"/>
            <ac:spMk id="6" creationId="{EE08209F-5900-4FA8-8686-A949224C30E6}"/>
          </ac:spMkLst>
        </pc:spChg>
        <pc:spChg chg="add mod ord">
          <ac:chgData name="Gerjan de Ruiter" userId="5d7c516b-9dcd-41a8-99d3-54425d29895b" providerId="ADAL" clId="{1CDC08C2-265D-4744-A449-7F50604F23AF}" dt="2021-09-06T11:35:59.992" v="567" actId="14100"/>
          <ac:spMkLst>
            <pc:docMk/>
            <pc:sldMk cId="1811565362" sldId="258"/>
            <ac:spMk id="7" creationId="{26FCDCC9-2F64-4B17-BC15-B45517B91693}"/>
          </ac:spMkLst>
        </pc:spChg>
        <pc:spChg chg="add del mod ord">
          <ac:chgData name="Gerjan de Ruiter" userId="5d7c516b-9dcd-41a8-99d3-54425d29895b" providerId="ADAL" clId="{1CDC08C2-265D-4744-A449-7F50604F23AF}" dt="2021-09-06T11:33:43.394" v="200"/>
          <ac:spMkLst>
            <pc:docMk/>
            <pc:sldMk cId="1811565362" sldId="258"/>
            <ac:spMk id="8" creationId="{CAFD76B7-59DD-42E8-ADDD-4E6A721D6B9E}"/>
          </ac:spMkLst>
        </pc:spChg>
        <pc:spChg chg="add mod ord">
          <ac:chgData name="Gerjan de Ruiter" userId="5d7c516b-9dcd-41a8-99d3-54425d29895b" providerId="ADAL" clId="{1CDC08C2-265D-4744-A449-7F50604F23AF}" dt="2021-09-06T11:35:06.449" v="442" actId="20577"/>
          <ac:spMkLst>
            <pc:docMk/>
            <pc:sldMk cId="1811565362" sldId="258"/>
            <ac:spMk id="9" creationId="{86A73148-4232-4C77-B6A7-0A5759E7324F}"/>
          </ac:spMkLst>
        </pc:spChg>
        <pc:picChg chg="add del">
          <ac:chgData name="Gerjan de Ruiter" userId="5d7c516b-9dcd-41a8-99d3-54425d29895b" providerId="ADAL" clId="{1CDC08C2-265D-4744-A449-7F50604F23AF}" dt="2021-09-06T11:33:41.933" v="199" actId="478"/>
          <ac:picMkLst>
            <pc:docMk/>
            <pc:sldMk cId="1811565362" sldId="258"/>
            <ac:picMk id="11" creationId="{0E02517F-3FE3-4DBE-8151-22FAD07A8597}"/>
          </ac:picMkLst>
        </pc:picChg>
        <pc:picChg chg="add mod modCrop">
          <ac:chgData name="Gerjan de Ruiter" userId="5d7c516b-9dcd-41a8-99d3-54425d29895b" providerId="ADAL" clId="{1CDC08C2-265D-4744-A449-7F50604F23AF}" dt="2021-09-06T11:35:12.255" v="443" actId="1076"/>
          <ac:picMkLst>
            <pc:docMk/>
            <pc:sldMk cId="1811565362" sldId="258"/>
            <ac:picMk id="12" creationId="{2884EB91-C881-472A-BF74-8B8506196B9E}"/>
          </ac:picMkLst>
        </pc:picChg>
      </pc:sldChg>
      <pc:sldChg chg="modSp new mod ord">
        <pc:chgData name="Gerjan de Ruiter" userId="5d7c516b-9dcd-41a8-99d3-54425d29895b" providerId="ADAL" clId="{1CDC08C2-265D-4744-A449-7F50604F23AF}" dt="2021-09-06T11:42:38.590" v="656" actId="20577"/>
        <pc:sldMkLst>
          <pc:docMk/>
          <pc:sldMk cId="3784983294" sldId="259"/>
        </pc:sldMkLst>
        <pc:spChg chg="mod">
          <ac:chgData name="Gerjan de Ruiter" userId="5d7c516b-9dcd-41a8-99d3-54425d29895b" providerId="ADAL" clId="{1CDC08C2-265D-4744-A449-7F50604F23AF}" dt="2021-09-06T11:42:38.590" v="656" actId="20577"/>
          <ac:spMkLst>
            <pc:docMk/>
            <pc:sldMk cId="3784983294" sldId="259"/>
            <ac:spMk id="2" creationId="{1BD2A9B3-2A21-40CC-84EA-6B78B2FD1444}"/>
          </ac:spMkLst>
        </pc:spChg>
      </pc:sldChg>
      <pc:sldChg chg="addSp delSp modSp new mod">
        <pc:chgData name="Gerjan de Ruiter" userId="5d7c516b-9dcd-41a8-99d3-54425d29895b" providerId="ADAL" clId="{1CDC08C2-265D-4744-A449-7F50604F23AF}" dt="2021-09-06T12:21:28.818" v="831" actId="20577"/>
        <pc:sldMkLst>
          <pc:docMk/>
          <pc:sldMk cId="2694878372" sldId="260"/>
        </pc:sldMkLst>
        <pc:spChg chg="mod">
          <ac:chgData name="Gerjan de Ruiter" userId="5d7c516b-9dcd-41a8-99d3-54425d29895b" providerId="ADAL" clId="{1CDC08C2-265D-4744-A449-7F50604F23AF}" dt="2021-09-06T11:42:47.437" v="660" actId="20577"/>
          <ac:spMkLst>
            <pc:docMk/>
            <pc:sldMk cId="2694878372" sldId="260"/>
            <ac:spMk id="2" creationId="{7F1368E0-03E7-4050-9C4A-E02BE5F98468}"/>
          </ac:spMkLst>
        </pc:spChg>
        <pc:spChg chg="mod">
          <ac:chgData name="Gerjan de Ruiter" userId="5d7c516b-9dcd-41a8-99d3-54425d29895b" providerId="ADAL" clId="{1CDC08C2-265D-4744-A449-7F50604F23AF}" dt="2021-09-06T11:45:17.421" v="775" actId="20577"/>
          <ac:spMkLst>
            <pc:docMk/>
            <pc:sldMk cId="2694878372" sldId="260"/>
            <ac:spMk id="3" creationId="{079B405B-C042-4378-B495-DD913AB0B1E7}"/>
          </ac:spMkLst>
        </pc:spChg>
        <pc:spChg chg="del">
          <ac:chgData name="Gerjan de Ruiter" userId="5d7c516b-9dcd-41a8-99d3-54425d29895b" providerId="ADAL" clId="{1CDC08C2-265D-4744-A449-7F50604F23AF}" dt="2021-09-06T12:20:52.067" v="778"/>
          <ac:spMkLst>
            <pc:docMk/>
            <pc:sldMk cId="2694878372" sldId="260"/>
            <ac:spMk id="4" creationId="{67D74156-F8A6-462D-BD2D-8635C585347A}"/>
          </ac:spMkLst>
        </pc:spChg>
        <pc:spChg chg="mod">
          <ac:chgData name="Gerjan de Ruiter" userId="5d7c516b-9dcd-41a8-99d3-54425d29895b" providerId="ADAL" clId="{1CDC08C2-265D-4744-A449-7F50604F23AF}" dt="2021-09-06T12:21:28.818" v="831" actId="20577"/>
          <ac:spMkLst>
            <pc:docMk/>
            <pc:sldMk cId="2694878372" sldId="260"/>
            <ac:spMk id="5" creationId="{CA1A06A2-5B4A-4A1F-B6DD-210EA2E0E52D}"/>
          </ac:spMkLst>
        </pc:spChg>
        <pc:picChg chg="add del">
          <ac:chgData name="Gerjan de Ruiter" userId="5d7c516b-9dcd-41a8-99d3-54425d29895b" providerId="ADAL" clId="{1CDC08C2-265D-4744-A449-7F50604F23AF}" dt="2021-09-06T12:20:50.321" v="777" actId="478"/>
          <ac:picMkLst>
            <pc:docMk/>
            <pc:sldMk cId="2694878372" sldId="260"/>
            <ac:picMk id="7" creationId="{942BF778-A21F-4253-81FB-B8312777B81B}"/>
          </ac:picMkLst>
        </pc:picChg>
        <pc:picChg chg="add mod modCrop">
          <ac:chgData name="Gerjan de Ruiter" userId="5d7c516b-9dcd-41a8-99d3-54425d29895b" providerId="ADAL" clId="{1CDC08C2-265D-4744-A449-7F50604F23AF}" dt="2021-09-06T12:21:09.544" v="784" actId="1076"/>
          <ac:picMkLst>
            <pc:docMk/>
            <pc:sldMk cId="2694878372" sldId="260"/>
            <ac:picMk id="8" creationId="{5E3CB78F-1935-4D05-B718-E0406B53E359}"/>
          </ac:picMkLst>
        </pc:picChg>
      </pc:sldChg>
      <pc:sldChg chg="modSp new mod">
        <pc:chgData name="Gerjan de Ruiter" userId="5d7c516b-9dcd-41a8-99d3-54425d29895b" providerId="ADAL" clId="{1CDC08C2-265D-4744-A449-7F50604F23AF}" dt="2021-09-06T11:42:59.514" v="683" actId="20577"/>
        <pc:sldMkLst>
          <pc:docMk/>
          <pc:sldMk cId="1053065044" sldId="261"/>
        </pc:sldMkLst>
        <pc:spChg chg="mod">
          <ac:chgData name="Gerjan de Ruiter" userId="5d7c516b-9dcd-41a8-99d3-54425d29895b" providerId="ADAL" clId="{1CDC08C2-265D-4744-A449-7F50604F23AF}" dt="2021-09-06T11:42:59.514" v="683" actId="20577"/>
          <ac:spMkLst>
            <pc:docMk/>
            <pc:sldMk cId="1053065044" sldId="261"/>
            <ac:spMk id="2" creationId="{6372251B-0DDA-4512-B08E-9C15B21007F2}"/>
          </ac:spMkLst>
        </pc:spChg>
      </pc:sldChg>
      <pc:sldMasterChg chg="modSldLayout">
        <pc:chgData name="Gerjan de Ruiter" userId="5d7c516b-9dcd-41a8-99d3-54425d29895b" providerId="ADAL" clId="{1CDC08C2-265D-4744-A449-7F50604F23AF}" dt="2021-09-06T11:11:17.442" v="2"/>
        <pc:sldMasterMkLst>
          <pc:docMk/>
          <pc:sldMasterMk cId="4250510879" sldId="2147483675"/>
        </pc:sldMasterMkLst>
        <pc:sldLayoutChg chg="delSp">
          <pc:chgData name="Gerjan de Ruiter" userId="5d7c516b-9dcd-41a8-99d3-54425d29895b" providerId="ADAL" clId="{1CDC08C2-265D-4744-A449-7F50604F23AF}" dt="2021-09-06T11:11:17.442" v="2"/>
          <pc:sldLayoutMkLst>
            <pc:docMk/>
            <pc:sldMasterMk cId="4250510879" sldId="2147483675"/>
            <pc:sldLayoutMk cId="3077617403" sldId="2147483705"/>
          </pc:sldLayoutMkLst>
          <pc:spChg chg="del">
            <ac:chgData name="Gerjan de Ruiter" userId="5d7c516b-9dcd-41a8-99d3-54425d29895b" providerId="ADAL" clId="{1CDC08C2-265D-4744-A449-7F50604F23AF}" dt="2021-09-06T11:11:17.442" v="2"/>
            <ac:spMkLst>
              <pc:docMk/>
              <pc:sldMasterMk cId="4250510879" sldId="2147483675"/>
              <pc:sldLayoutMk cId="3077617403" sldId="2147483705"/>
              <ac:spMk id="11" creationId="{00000000-0000-0000-0000-000000000000}"/>
            </ac:spMkLst>
          </pc:spChg>
        </pc:sldLayoutChg>
      </pc:sldMasterChg>
    </pc:docChg>
  </pc:docChgLst>
  <pc:docChgLst>
    <pc:chgData name="Gerjan de Ruiter" userId="5d7c516b-9dcd-41a8-99d3-54425d29895b" providerId="ADAL" clId="{5F4C6C55-B07D-4147-AAEF-958515C50609}"/>
    <pc:docChg chg="undo custSel addSld delSld modSld sldOrd">
      <pc:chgData name="Gerjan de Ruiter" userId="5d7c516b-9dcd-41a8-99d3-54425d29895b" providerId="ADAL" clId="{5F4C6C55-B07D-4147-AAEF-958515C50609}" dt="2021-09-23T13:08:09.815" v="5882" actId="1036"/>
      <pc:docMkLst>
        <pc:docMk/>
      </pc:docMkLst>
      <pc:sldChg chg="modSp mod">
        <pc:chgData name="Gerjan de Ruiter" userId="5d7c516b-9dcd-41a8-99d3-54425d29895b" providerId="ADAL" clId="{5F4C6C55-B07D-4147-AAEF-958515C50609}" dt="2021-09-22T12:56:44.226" v="22" actId="20577"/>
        <pc:sldMkLst>
          <pc:docMk/>
          <pc:sldMk cId="200866383" sldId="256"/>
        </pc:sldMkLst>
        <pc:spChg chg="mod">
          <ac:chgData name="Gerjan de Ruiter" userId="5d7c516b-9dcd-41a8-99d3-54425d29895b" providerId="ADAL" clId="{5F4C6C55-B07D-4147-AAEF-958515C50609}" dt="2021-09-22T12:56:44.226" v="22" actId="20577"/>
          <ac:spMkLst>
            <pc:docMk/>
            <pc:sldMk cId="200866383" sldId="256"/>
            <ac:spMk id="5" creationId="{538B7CFB-4F26-45F6-ABA0-08102D02EE93}"/>
          </ac:spMkLst>
        </pc:spChg>
      </pc:sldChg>
      <pc:sldChg chg="modSp mod ord">
        <pc:chgData name="Gerjan de Ruiter" userId="5d7c516b-9dcd-41a8-99d3-54425d29895b" providerId="ADAL" clId="{5F4C6C55-B07D-4147-AAEF-958515C50609}" dt="2021-09-22T13:27:47.099" v="902" actId="20577"/>
        <pc:sldMkLst>
          <pc:docMk/>
          <pc:sldMk cId="4095784694" sldId="257"/>
        </pc:sldMkLst>
        <pc:spChg chg="mod">
          <ac:chgData name="Gerjan de Ruiter" userId="5d7c516b-9dcd-41a8-99d3-54425d29895b" providerId="ADAL" clId="{5F4C6C55-B07D-4147-AAEF-958515C50609}" dt="2021-09-22T13:27:47.099" v="902" actId="20577"/>
          <ac:spMkLst>
            <pc:docMk/>
            <pc:sldMk cId="4095784694" sldId="257"/>
            <ac:spMk id="7" creationId="{0E5CB83B-4C45-4CEC-8902-166BADEC3923}"/>
          </ac:spMkLst>
        </pc:spChg>
      </pc:sldChg>
      <pc:sldChg chg="del">
        <pc:chgData name="Gerjan de Ruiter" userId="5d7c516b-9dcd-41a8-99d3-54425d29895b" providerId="ADAL" clId="{5F4C6C55-B07D-4147-AAEF-958515C50609}" dt="2021-09-22T12:58:19.694" v="42" actId="47"/>
        <pc:sldMkLst>
          <pc:docMk/>
          <pc:sldMk cId="1811565362" sldId="258"/>
        </pc:sldMkLst>
      </pc:sldChg>
      <pc:sldChg chg="modSp add del mod ord">
        <pc:chgData name="Gerjan de Ruiter" userId="5d7c516b-9dcd-41a8-99d3-54425d29895b" providerId="ADAL" clId="{5F4C6C55-B07D-4147-AAEF-958515C50609}" dt="2021-09-23T07:10:17.758" v="952" actId="20577"/>
        <pc:sldMkLst>
          <pc:docMk/>
          <pc:sldMk cId="3784983294" sldId="259"/>
        </pc:sldMkLst>
        <pc:spChg chg="mod">
          <ac:chgData name="Gerjan de Ruiter" userId="5d7c516b-9dcd-41a8-99d3-54425d29895b" providerId="ADAL" clId="{5F4C6C55-B07D-4147-AAEF-958515C50609}" dt="2021-09-22T13:26:17.490" v="826" actId="20577"/>
          <ac:spMkLst>
            <pc:docMk/>
            <pc:sldMk cId="3784983294" sldId="259"/>
            <ac:spMk id="2" creationId="{1BD2A9B3-2A21-40CC-84EA-6B78B2FD1444}"/>
          </ac:spMkLst>
        </pc:spChg>
        <pc:spChg chg="mod">
          <ac:chgData name="Gerjan de Ruiter" userId="5d7c516b-9dcd-41a8-99d3-54425d29895b" providerId="ADAL" clId="{5F4C6C55-B07D-4147-AAEF-958515C50609}" dt="2021-09-23T07:10:17.758" v="952" actId="20577"/>
          <ac:spMkLst>
            <pc:docMk/>
            <pc:sldMk cId="3784983294" sldId="259"/>
            <ac:spMk id="3" creationId="{A483C98A-770E-45DA-904F-1CA2C1F1E15F}"/>
          </ac:spMkLst>
        </pc:spChg>
      </pc:sldChg>
      <pc:sldChg chg="del">
        <pc:chgData name="Gerjan de Ruiter" userId="5d7c516b-9dcd-41a8-99d3-54425d29895b" providerId="ADAL" clId="{5F4C6C55-B07D-4147-AAEF-958515C50609}" dt="2021-09-22T12:58:17.392" v="41" actId="47"/>
        <pc:sldMkLst>
          <pc:docMk/>
          <pc:sldMk cId="2694878372" sldId="260"/>
        </pc:sldMkLst>
      </pc:sldChg>
      <pc:sldChg chg="del">
        <pc:chgData name="Gerjan de Ruiter" userId="5d7c516b-9dcd-41a8-99d3-54425d29895b" providerId="ADAL" clId="{5F4C6C55-B07D-4147-AAEF-958515C50609}" dt="2021-09-22T12:58:21.814" v="43" actId="47"/>
        <pc:sldMkLst>
          <pc:docMk/>
          <pc:sldMk cId="1053065044" sldId="261"/>
        </pc:sldMkLst>
      </pc:sldChg>
      <pc:sldChg chg="addSp delSp modSp add mod ord">
        <pc:chgData name="Gerjan de Ruiter" userId="5d7c516b-9dcd-41a8-99d3-54425d29895b" providerId="ADAL" clId="{5F4C6C55-B07D-4147-AAEF-958515C50609}" dt="2021-09-23T07:39:06.414" v="1077" actId="1076"/>
        <pc:sldMkLst>
          <pc:docMk/>
          <pc:sldMk cId="4153102314" sldId="262"/>
        </pc:sldMkLst>
        <pc:spChg chg="add del mod">
          <ac:chgData name="Gerjan de Ruiter" userId="5d7c516b-9dcd-41a8-99d3-54425d29895b" providerId="ADAL" clId="{5F4C6C55-B07D-4147-AAEF-958515C50609}" dt="2021-09-22T12:59:01.569" v="108"/>
          <ac:spMkLst>
            <pc:docMk/>
            <pc:sldMk cId="4153102314" sldId="262"/>
            <ac:spMk id="3" creationId="{3B25226D-0D35-4082-8488-1A81289403AC}"/>
          </ac:spMkLst>
        </pc:spChg>
        <pc:spChg chg="mod">
          <ac:chgData name="Gerjan de Ruiter" userId="5d7c516b-9dcd-41a8-99d3-54425d29895b" providerId="ADAL" clId="{5F4C6C55-B07D-4147-AAEF-958515C50609}" dt="2021-09-22T13:26:22.105" v="834" actId="20577"/>
          <ac:spMkLst>
            <pc:docMk/>
            <pc:sldMk cId="4153102314" sldId="262"/>
            <ac:spMk id="6" creationId="{EE08209F-5900-4FA8-8686-A949224C30E6}"/>
          </ac:spMkLst>
        </pc:spChg>
        <pc:spChg chg="mod">
          <ac:chgData name="Gerjan de Ruiter" userId="5d7c516b-9dcd-41a8-99d3-54425d29895b" providerId="ADAL" clId="{5F4C6C55-B07D-4147-AAEF-958515C50609}" dt="2021-09-22T13:02:48.809" v="460" actId="20577"/>
          <ac:spMkLst>
            <pc:docMk/>
            <pc:sldMk cId="4153102314" sldId="262"/>
            <ac:spMk id="7" creationId="{26FCDCC9-2F64-4B17-BC15-B45517B91693}"/>
          </ac:spMkLst>
        </pc:spChg>
        <pc:spChg chg="mod">
          <ac:chgData name="Gerjan de Ruiter" userId="5d7c516b-9dcd-41a8-99d3-54425d29895b" providerId="ADAL" clId="{5F4C6C55-B07D-4147-AAEF-958515C50609}" dt="2021-09-22T13:00:08.171" v="352" actId="20577"/>
          <ac:spMkLst>
            <pc:docMk/>
            <pc:sldMk cId="4153102314" sldId="262"/>
            <ac:spMk id="9" creationId="{86A73148-4232-4C77-B6A7-0A5759E7324F}"/>
          </ac:spMkLst>
        </pc:spChg>
        <pc:picChg chg="add mod">
          <ac:chgData name="Gerjan de Ruiter" userId="5d7c516b-9dcd-41a8-99d3-54425d29895b" providerId="ADAL" clId="{5F4C6C55-B07D-4147-AAEF-958515C50609}" dt="2021-09-22T13:02:53.520" v="461" actId="1076"/>
          <ac:picMkLst>
            <pc:docMk/>
            <pc:sldMk cId="4153102314" sldId="262"/>
            <ac:picMk id="8" creationId="{E836E2E8-73F9-4D3C-9221-E03C129CD7BC}"/>
          </ac:picMkLst>
        </pc:picChg>
        <pc:picChg chg="add mod">
          <ac:chgData name="Gerjan de Ruiter" userId="5d7c516b-9dcd-41a8-99d3-54425d29895b" providerId="ADAL" clId="{5F4C6C55-B07D-4147-AAEF-958515C50609}" dt="2021-09-22T13:00:14.579" v="354" actId="1076"/>
          <ac:picMkLst>
            <pc:docMk/>
            <pc:sldMk cId="4153102314" sldId="262"/>
            <ac:picMk id="10" creationId="{6A7D2798-858E-4705-A696-AB199F05E6BC}"/>
          </ac:picMkLst>
        </pc:picChg>
        <pc:picChg chg="add mod">
          <ac:chgData name="Gerjan de Ruiter" userId="5d7c516b-9dcd-41a8-99d3-54425d29895b" providerId="ADAL" clId="{5F4C6C55-B07D-4147-AAEF-958515C50609}" dt="2021-09-23T07:39:06.414" v="1077" actId="1076"/>
          <ac:picMkLst>
            <pc:docMk/>
            <pc:sldMk cId="4153102314" sldId="262"/>
            <ac:picMk id="11" creationId="{AB237032-30B7-4875-ADA5-680514CD4762}"/>
          </ac:picMkLst>
        </pc:picChg>
        <pc:picChg chg="del">
          <ac:chgData name="Gerjan de Ruiter" userId="5d7c516b-9dcd-41a8-99d3-54425d29895b" providerId="ADAL" clId="{5F4C6C55-B07D-4147-AAEF-958515C50609}" dt="2021-09-22T12:57:11.635" v="33" actId="478"/>
          <ac:picMkLst>
            <pc:docMk/>
            <pc:sldMk cId="4153102314" sldId="262"/>
            <ac:picMk id="12" creationId="{2884EB91-C881-472A-BF74-8B8506196B9E}"/>
          </ac:picMkLst>
        </pc:picChg>
      </pc:sldChg>
      <pc:sldChg chg="addSp delSp modSp new mod modClrScheme modAnim chgLayout">
        <pc:chgData name="Gerjan de Ruiter" userId="5d7c516b-9dcd-41a8-99d3-54425d29895b" providerId="ADAL" clId="{5F4C6C55-B07D-4147-AAEF-958515C50609}" dt="2021-09-22T13:22:26.501" v="561" actId="1076"/>
        <pc:sldMkLst>
          <pc:docMk/>
          <pc:sldMk cId="1270780476" sldId="263"/>
        </pc:sldMkLst>
        <pc:spChg chg="del mod ord">
          <ac:chgData name="Gerjan de Ruiter" userId="5d7c516b-9dcd-41a8-99d3-54425d29895b" providerId="ADAL" clId="{5F4C6C55-B07D-4147-AAEF-958515C50609}" dt="2021-09-22T13:03:09.752" v="463" actId="700"/>
          <ac:spMkLst>
            <pc:docMk/>
            <pc:sldMk cId="1270780476" sldId="263"/>
            <ac:spMk id="2" creationId="{520B1055-6995-4980-9643-C6557DB2C513}"/>
          </ac:spMkLst>
        </pc:spChg>
        <pc:spChg chg="del">
          <ac:chgData name="Gerjan de Ruiter" userId="5d7c516b-9dcd-41a8-99d3-54425d29895b" providerId="ADAL" clId="{5F4C6C55-B07D-4147-AAEF-958515C50609}" dt="2021-09-22T13:03:09.752" v="463" actId="700"/>
          <ac:spMkLst>
            <pc:docMk/>
            <pc:sldMk cId="1270780476" sldId="263"/>
            <ac:spMk id="3" creationId="{1975B815-E65B-42A7-9243-3CAF1D5F4D51}"/>
          </ac:spMkLst>
        </pc:spChg>
        <pc:spChg chg="del">
          <ac:chgData name="Gerjan de Ruiter" userId="5d7c516b-9dcd-41a8-99d3-54425d29895b" providerId="ADAL" clId="{5F4C6C55-B07D-4147-AAEF-958515C50609}" dt="2021-09-22T13:03:09.752" v="463" actId="700"/>
          <ac:spMkLst>
            <pc:docMk/>
            <pc:sldMk cId="1270780476" sldId="263"/>
            <ac:spMk id="4" creationId="{490C172F-DCF0-46A0-87CE-ABCA7D1403C6}"/>
          </ac:spMkLst>
        </pc:spChg>
        <pc:spChg chg="del">
          <ac:chgData name="Gerjan de Ruiter" userId="5d7c516b-9dcd-41a8-99d3-54425d29895b" providerId="ADAL" clId="{5F4C6C55-B07D-4147-AAEF-958515C50609}" dt="2021-09-22T13:03:09.752" v="463" actId="700"/>
          <ac:spMkLst>
            <pc:docMk/>
            <pc:sldMk cId="1270780476" sldId="263"/>
            <ac:spMk id="5" creationId="{B7E35ABF-6A0F-4269-BA8D-F296D1BDF0A3}"/>
          </ac:spMkLst>
        </pc:spChg>
        <pc:spChg chg="add mod ord">
          <ac:chgData name="Gerjan de Ruiter" userId="5d7c516b-9dcd-41a8-99d3-54425d29895b" providerId="ADAL" clId="{5F4C6C55-B07D-4147-AAEF-958515C50609}" dt="2021-09-22T13:03:19.536" v="482" actId="20577"/>
          <ac:spMkLst>
            <pc:docMk/>
            <pc:sldMk cId="1270780476" sldId="263"/>
            <ac:spMk id="6" creationId="{500F36F4-69CB-471E-8051-DC19A40B78C6}"/>
          </ac:spMkLst>
        </pc:spChg>
        <pc:spChg chg="add del">
          <ac:chgData name="Gerjan de Ruiter" userId="5d7c516b-9dcd-41a8-99d3-54425d29895b" providerId="ADAL" clId="{5F4C6C55-B07D-4147-AAEF-958515C50609}" dt="2021-09-22T13:21:52.941" v="556"/>
          <ac:spMkLst>
            <pc:docMk/>
            <pc:sldMk cId="1270780476" sldId="263"/>
            <ac:spMk id="9" creationId="{20FFA04C-1C77-4518-B3EA-AD9EB555C3E7}"/>
          </ac:spMkLst>
        </pc:spChg>
        <pc:picChg chg="add mod">
          <ac:chgData name="Gerjan de Ruiter" userId="5d7c516b-9dcd-41a8-99d3-54425d29895b" providerId="ADAL" clId="{5F4C6C55-B07D-4147-AAEF-958515C50609}" dt="2021-09-22T13:06:17.399" v="496" actId="14100"/>
          <ac:picMkLst>
            <pc:docMk/>
            <pc:sldMk cId="1270780476" sldId="263"/>
            <ac:picMk id="1026" creationId="{CE6BCAE4-4406-4B1E-846A-E9CB0FD9A460}"/>
          </ac:picMkLst>
        </pc:picChg>
        <pc:picChg chg="add mod">
          <ac:chgData name="Gerjan de Ruiter" userId="5d7c516b-9dcd-41a8-99d3-54425d29895b" providerId="ADAL" clId="{5F4C6C55-B07D-4147-AAEF-958515C50609}" dt="2021-09-22T13:06:11.360" v="494" actId="1076"/>
          <ac:picMkLst>
            <pc:docMk/>
            <pc:sldMk cId="1270780476" sldId="263"/>
            <ac:picMk id="1028" creationId="{6E2B7DB4-1A40-441A-9339-E65D1433E048}"/>
          </ac:picMkLst>
        </pc:picChg>
        <pc:picChg chg="add mod">
          <ac:chgData name="Gerjan de Ruiter" userId="5d7c516b-9dcd-41a8-99d3-54425d29895b" providerId="ADAL" clId="{5F4C6C55-B07D-4147-AAEF-958515C50609}" dt="2021-09-22T13:22:26.501" v="561" actId="1076"/>
          <ac:picMkLst>
            <pc:docMk/>
            <pc:sldMk cId="1270780476" sldId="263"/>
            <ac:picMk id="1032" creationId="{ADCE089F-4D53-462E-8A90-74651C287BC9}"/>
          </ac:picMkLst>
        </pc:picChg>
        <pc:cxnChg chg="add mod">
          <ac:chgData name="Gerjan de Ruiter" userId="5d7c516b-9dcd-41a8-99d3-54425d29895b" providerId="ADAL" clId="{5F4C6C55-B07D-4147-AAEF-958515C50609}" dt="2021-09-22T13:18:39.991" v="510" actId="1582"/>
          <ac:cxnSpMkLst>
            <pc:docMk/>
            <pc:sldMk cId="1270780476" sldId="263"/>
            <ac:cxnSpMk id="8" creationId="{5CDD30A5-8911-49B0-BE23-9F8751665900}"/>
          </ac:cxnSpMkLst>
        </pc:cxnChg>
      </pc:sldChg>
      <pc:sldChg chg="addSp delSp modSp new mod">
        <pc:chgData name="Gerjan de Ruiter" userId="5d7c516b-9dcd-41a8-99d3-54425d29895b" providerId="ADAL" clId="{5F4C6C55-B07D-4147-AAEF-958515C50609}" dt="2021-09-23T07:38:59.738" v="1075" actId="1076"/>
        <pc:sldMkLst>
          <pc:docMk/>
          <pc:sldMk cId="2448462619" sldId="264"/>
        </pc:sldMkLst>
        <pc:spChg chg="del">
          <ac:chgData name="Gerjan de Ruiter" userId="5d7c516b-9dcd-41a8-99d3-54425d29895b" providerId="ADAL" clId="{5F4C6C55-B07D-4147-AAEF-958515C50609}" dt="2021-09-22T13:17:54.268" v="501" actId="478"/>
          <ac:spMkLst>
            <pc:docMk/>
            <pc:sldMk cId="2448462619" sldId="264"/>
            <ac:spMk id="2" creationId="{2D398611-B3BA-4FA2-8772-F6CE5F04510B}"/>
          </ac:spMkLst>
        </pc:spChg>
        <pc:picChg chg="add mod">
          <ac:chgData name="Gerjan de Ruiter" userId="5d7c516b-9dcd-41a8-99d3-54425d29895b" providerId="ADAL" clId="{5F4C6C55-B07D-4147-AAEF-958515C50609}" dt="2021-09-23T07:38:59.738" v="1075" actId="1076"/>
          <ac:picMkLst>
            <pc:docMk/>
            <pc:sldMk cId="2448462619" sldId="264"/>
            <ac:picMk id="3" creationId="{3D9CD711-6272-43D6-B16A-5754521D121F}"/>
          </ac:picMkLst>
        </pc:picChg>
        <pc:picChg chg="add mod">
          <ac:chgData name="Gerjan de Ruiter" userId="5d7c516b-9dcd-41a8-99d3-54425d29895b" providerId="ADAL" clId="{5F4C6C55-B07D-4147-AAEF-958515C50609}" dt="2021-09-22T13:23:01.525" v="564"/>
          <ac:picMkLst>
            <pc:docMk/>
            <pc:sldMk cId="2448462619" sldId="264"/>
            <ac:picMk id="2050" creationId="{79CBAFAE-F47B-47F0-A19D-F01FA67CB7DA}"/>
          </ac:picMkLst>
        </pc:picChg>
      </pc:sldChg>
      <pc:sldChg chg="addSp delSp modSp new mod modClrScheme modAnim chgLayout">
        <pc:chgData name="Gerjan de Ruiter" userId="5d7c516b-9dcd-41a8-99d3-54425d29895b" providerId="ADAL" clId="{5F4C6C55-B07D-4147-AAEF-958515C50609}" dt="2021-09-23T07:44:53.959" v="1158" actId="1076"/>
        <pc:sldMkLst>
          <pc:docMk/>
          <pc:sldMk cId="3979304943" sldId="265"/>
        </pc:sldMkLst>
        <pc:spChg chg="del">
          <ac:chgData name="Gerjan de Ruiter" userId="5d7c516b-9dcd-41a8-99d3-54425d29895b" providerId="ADAL" clId="{5F4C6C55-B07D-4147-AAEF-958515C50609}" dt="2021-09-22T13:21:11.611" v="516" actId="26606"/>
          <ac:spMkLst>
            <pc:docMk/>
            <pc:sldMk cId="3979304943" sldId="265"/>
            <ac:spMk id="2" creationId="{B134F519-9E56-450D-B369-A6F759F7D17E}"/>
          </ac:spMkLst>
        </pc:spChg>
        <pc:spChg chg="add mod">
          <ac:chgData name="Gerjan de Ruiter" userId="5d7c516b-9dcd-41a8-99d3-54425d29895b" providerId="ADAL" clId="{5F4C6C55-B07D-4147-AAEF-958515C50609}" dt="2021-09-23T07:44:29.775" v="1156" actId="1076"/>
          <ac:spMkLst>
            <pc:docMk/>
            <pc:sldMk cId="3979304943" sldId="265"/>
            <ac:spMk id="71" creationId="{A4F3D27A-F106-4DBE-8F37-5535BE4AEDD9}"/>
          </ac:spMkLst>
        </pc:spChg>
        <pc:spChg chg="add mod">
          <ac:chgData name="Gerjan de Ruiter" userId="5d7c516b-9dcd-41a8-99d3-54425d29895b" providerId="ADAL" clId="{5F4C6C55-B07D-4147-AAEF-958515C50609}" dt="2021-09-22T13:33:09.716" v="940" actId="790"/>
          <ac:spMkLst>
            <pc:docMk/>
            <pc:sldMk cId="3979304943" sldId="265"/>
            <ac:spMk id="73" creationId="{BDC4D13D-ABC1-4D40-ABE1-251B37588F95}"/>
          </ac:spMkLst>
        </pc:spChg>
        <pc:spChg chg="add mod">
          <ac:chgData name="Gerjan de Ruiter" userId="5d7c516b-9dcd-41a8-99d3-54425d29895b" providerId="ADAL" clId="{5F4C6C55-B07D-4147-AAEF-958515C50609}" dt="2021-09-22T13:21:11.611" v="516" actId="26606"/>
          <ac:spMkLst>
            <pc:docMk/>
            <pc:sldMk cId="3979304943" sldId="265"/>
            <ac:spMk id="75" creationId="{C630CBAC-B806-489F-964D-A15B3AF4A91A}"/>
          </ac:spMkLst>
        </pc:spChg>
        <pc:picChg chg="add mod">
          <ac:chgData name="Gerjan de Ruiter" userId="5d7c516b-9dcd-41a8-99d3-54425d29895b" providerId="ADAL" clId="{5F4C6C55-B07D-4147-AAEF-958515C50609}" dt="2021-09-22T13:21:11.611" v="516" actId="26606"/>
          <ac:picMkLst>
            <pc:docMk/>
            <pc:sldMk cId="3979304943" sldId="265"/>
            <ac:picMk id="3074" creationId="{ED0C5A4A-FA9D-43C8-BBD3-5DAA369724B5}"/>
          </ac:picMkLst>
        </pc:picChg>
        <pc:picChg chg="add mod">
          <ac:chgData name="Gerjan de Ruiter" userId="5d7c516b-9dcd-41a8-99d3-54425d29895b" providerId="ADAL" clId="{5F4C6C55-B07D-4147-AAEF-958515C50609}" dt="2021-09-23T07:44:53.959" v="1158" actId="1076"/>
          <ac:picMkLst>
            <pc:docMk/>
            <pc:sldMk cId="3979304943" sldId="265"/>
            <ac:picMk id="3076" creationId="{3E52C407-AD3B-4F22-AC48-A8FC5BBAEA7C}"/>
          </ac:picMkLst>
        </pc:picChg>
      </pc:sldChg>
      <pc:sldChg chg="addSp delSp modSp new mod modClrScheme chgLayout">
        <pc:chgData name="Gerjan de Ruiter" userId="5d7c516b-9dcd-41a8-99d3-54425d29895b" providerId="ADAL" clId="{5F4C6C55-B07D-4147-AAEF-958515C50609}" dt="2021-09-23T07:38:50.278" v="1073"/>
        <pc:sldMkLst>
          <pc:docMk/>
          <pc:sldMk cId="2081770826" sldId="266"/>
        </pc:sldMkLst>
        <pc:spChg chg="mod">
          <ac:chgData name="Gerjan de Ruiter" userId="5d7c516b-9dcd-41a8-99d3-54425d29895b" providerId="ADAL" clId="{5F4C6C55-B07D-4147-AAEF-958515C50609}" dt="2021-09-23T07:14:33.208" v="954" actId="26606"/>
          <ac:spMkLst>
            <pc:docMk/>
            <pc:sldMk cId="2081770826" sldId="266"/>
            <ac:spMk id="2" creationId="{C28F2963-64C4-4919-B34B-827E024C4F55}"/>
          </ac:spMkLst>
        </pc:spChg>
        <pc:spChg chg="del">
          <ac:chgData name="Gerjan de Ruiter" userId="5d7c516b-9dcd-41a8-99d3-54425d29895b" providerId="ADAL" clId="{5F4C6C55-B07D-4147-AAEF-958515C50609}" dt="2021-09-23T07:14:33.208" v="954" actId="26606"/>
          <ac:spMkLst>
            <pc:docMk/>
            <pc:sldMk cId="2081770826" sldId="266"/>
            <ac:spMk id="3" creationId="{B77FE497-E2B2-4C30-8ED5-81A7162DE420}"/>
          </ac:spMkLst>
        </pc:spChg>
        <pc:spChg chg="del">
          <ac:chgData name="Gerjan de Ruiter" userId="5d7c516b-9dcd-41a8-99d3-54425d29895b" providerId="ADAL" clId="{5F4C6C55-B07D-4147-AAEF-958515C50609}" dt="2021-09-23T07:14:27.186" v="953"/>
          <ac:spMkLst>
            <pc:docMk/>
            <pc:sldMk cId="2081770826" sldId="266"/>
            <ac:spMk id="4" creationId="{0E8B6095-EADA-490D-B99A-96CF6D14E3C7}"/>
          </ac:spMkLst>
        </pc:spChg>
        <pc:spChg chg="del">
          <ac:chgData name="Gerjan de Ruiter" userId="5d7c516b-9dcd-41a8-99d3-54425d29895b" providerId="ADAL" clId="{5F4C6C55-B07D-4147-AAEF-958515C50609}" dt="2021-09-23T07:14:33.208" v="954" actId="26606"/>
          <ac:spMkLst>
            <pc:docMk/>
            <pc:sldMk cId="2081770826" sldId="266"/>
            <ac:spMk id="5" creationId="{35501380-2C11-4C6C-B11C-98871A641673}"/>
          </ac:spMkLst>
        </pc:spChg>
        <pc:spChg chg="add del mod">
          <ac:chgData name="Gerjan de Ruiter" userId="5d7c516b-9dcd-41a8-99d3-54425d29895b" providerId="ADAL" clId="{5F4C6C55-B07D-4147-AAEF-958515C50609}" dt="2021-09-23T07:31:28.301" v="974"/>
          <ac:spMkLst>
            <pc:docMk/>
            <pc:sldMk cId="2081770826" sldId="266"/>
            <ac:spMk id="8" creationId="{F001B6CC-CC64-4F93-B618-23958EB154B4}"/>
          </ac:spMkLst>
        </pc:spChg>
        <pc:spChg chg="add del mod">
          <ac:chgData name="Gerjan de Ruiter" userId="5d7c516b-9dcd-41a8-99d3-54425d29895b" providerId="ADAL" clId="{5F4C6C55-B07D-4147-AAEF-958515C50609}" dt="2021-09-23T07:32:31.309" v="977"/>
          <ac:spMkLst>
            <pc:docMk/>
            <pc:sldMk cId="2081770826" sldId="266"/>
            <ac:spMk id="9" creationId="{920E66C7-9735-4ACF-A4E7-0EBC89FAACDF}"/>
          </ac:spMkLst>
        </pc:spChg>
        <pc:picChg chg="add mod">
          <ac:chgData name="Gerjan de Ruiter" userId="5d7c516b-9dcd-41a8-99d3-54425d29895b" providerId="ADAL" clId="{5F4C6C55-B07D-4147-AAEF-958515C50609}" dt="2021-09-23T07:38:50.278" v="1073"/>
          <ac:picMkLst>
            <pc:docMk/>
            <pc:sldMk cId="2081770826" sldId="266"/>
            <ac:picMk id="7" creationId="{6CE7AAAF-A05D-461D-8090-08DC3A02BD19}"/>
          </ac:picMkLst>
        </pc:picChg>
        <pc:picChg chg="add del mod">
          <ac:chgData name="Gerjan de Ruiter" userId="5d7c516b-9dcd-41a8-99d3-54425d29895b" providerId="ADAL" clId="{5F4C6C55-B07D-4147-AAEF-958515C50609}" dt="2021-09-23T07:31:12.144" v="969" actId="21"/>
          <ac:picMkLst>
            <pc:docMk/>
            <pc:sldMk cId="2081770826" sldId="266"/>
            <ac:picMk id="1026" creationId="{2DFB03E6-638F-429B-95F1-8CDA2FB4B156}"/>
          </ac:picMkLst>
        </pc:picChg>
        <pc:picChg chg="add del mod">
          <ac:chgData name="Gerjan de Ruiter" userId="5d7c516b-9dcd-41a8-99d3-54425d29895b" providerId="ADAL" clId="{5F4C6C55-B07D-4147-AAEF-958515C50609}" dt="2021-09-23T07:32:30.035" v="976" actId="478"/>
          <ac:picMkLst>
            <pc:docMk/>
            <pc:sldMk cId="2081770826" sldId="266"/>
            <ac:picMk id="1028" creationId="{F463F18B-13C7-4D26-881C-9587DC4D3306}"/>
          </ac:picMkLst>
        </pc:picChg>
        <pc:picChg chg="add mod">
          <ac:chgData name="Gerjan de Ruiter" userId="5d7c516b-9dcd-41a8-99d3-54425d29895b" providerId="ADAL" clId="{5F4C6C55-B07D-4147-AAEF-958515C50609}" dt="2021-09-23T07:33:32.101" v="995"/>
          <ac:picMkLst>
            <pc:docMk/>
            <pc:sldMk cId="2081770826" sldId="266"/>
            <ac:picMk id="1030" creationId="{6DF634D5-B456-4459-90A5-3310B264791A}"/>
          </ac:picMkLst>
        </pc:picChg>
      </pc:sldChg>
      <pc:sldChg chg="addSp delSp modSp new del mod modClrScheme chgLayout">
        <pc:chgData name="Gerjan de Ruiter" userId="5d7c516b-9dcd-41a8-99d3-54425d29895b" providerId="ADAL" clId="{5F4C6C55-B07D-4147-AAEF-958515C50609}" dt="2021-09-23T08:33:50.443" v="2426" actId="47"/>
        <pc:sldMkLst>
          <pc:docMk/>
          <pc:sldMk cId="949496122" sldId="267"/>
        </pc:sldMkLst>
        <pc:spChg chg="mod">
          <ac:chgData name="Gerjan de Ruiter" userId="5d7c516b-9dcd-41a8-99d3-54425d29895b" providerId="ADAL" clId="{5F4C6C55-B07D-4147-AAEF-958515C50609}" dt="2021-09-23T08:33:21.700" v="2416" actId="26606"/>
          <ac:spMkLst>
            <pc:docMk/>
            <pc:sldMk cId="949496122" sldId="267"/>
            <ac:spMk id="2" creationId="{5275E263-B2BA-4799-8B46-35573C3FD4A0}"/>
          </ac:spMkLst>
        </pc:spChg>
        <pc:spChg chg="del mod">
          <ac:chgData name="Gerjan de Ruiter" userId="5d7c516b-9dcd-41a8-99d3-54425d29895b" providerId="ADAL" clId="{5F4C6C55-B07D-4147-AAEF-958515C50609}" dt="2021-09-23T08:33:21.700" v="2416" actId="26606"/>
          <ac:spMkLst>
            <pc:docMk/>
            <pc:sldMk cId="949496122" sldId="267"/>
            <ac:spMk id="3" creationId="{E420A03C-FC04-4C95-80CE-EED038DD895E}"/>
          </ac:spMkLst>
        </pc:spChg>
        <pc:spChg chg="del">
          <ac:chgData name="Gerjan de Ruiter" userId="5d7c516b-9dcd-41a8-99d3-54425d29895b" providerId="ADAL" clId="{5F4C6C55-B07D-4147-AAEF-958515C50609}" dt="2021-09-23T08:33:06.754" v="2415" actId="22"/>
          <ac:spMkLst>
            <pc:docMk/>
            <pc:sldMk cId="949496122" sldId="267"/>
            <ac:spMk id="4" creationId="{84B28505-0B6B-4771-8D22-70E6AB37460A}"/>
          </ac:spMkLst>
        </pc:spChg>
        <pc:spChg chg="del">
          <ac:chgData name="Gerjan de Ruiter" userId="5d7c516b-9dcd-41a8-99d3-54425d29895b" providerId="ADAL" clId="{5F4C6C55-B07D-4147-AAEF-958515C50609}" dt="2021-09-23T08:33:21.700" v="2416" actId="26606"/>
          <ac:spMkLst>
            <pc:docMk/>
            <pc:sldMk cId="949496122" sldId="267"/>
            <ac:spMk id="5" creationId="{3387FF6F-B9B5-4578-AF92-5D0CEC6F7833}"/>
          </ac:spMkLst>
        </pc:spChg>
        <pc:picChg chg="add mod ord modCrop">
          <ac:chgData name="Gerjan de Ruiter" userId="5d7c516b-9dcd-41a8-99d3-54425d29895b" providerId="ADAL" clId="{5F4C6C55-B07D-4147-AAEF-958515C50609}" dt="2021-09-23T08:33:40.163" v="2423" actId="1076"/>
          <ac:picMkLst>
            <pc:docMk/>
            <pc:sldMk cId="949496122" sldId="267"/>
            <ac:picMk id="7" creationId="{554C95D0-2E8B-48AF-AEEA-D486F604AB4E}"/>
          </ac:picMkLst>
        </pc:picChg>
      </pc:sldChg>
      <pc:sldChg chg="addSp delSp modSp new mod">
        <pc:chgData name="Gerjan de Ruiter" userId="5d7c516b-9dcd-41a8-99d3-54425d29895b" providerId="ADAL" clId="{5F4C6C55-B07D-4147-AAEF-958515C50609}" dt="2021-09-23T13:08:09.815" v="5882" actId="1036"/>
        <pc:sldMkLst>
          <pc:docMk/>
          <pc:sldMk cId="4229879800" sldId="268"/>
        </pc:sldMkLst>
        <pc:spChg chg="mod">
          <ac:chgData name="Gerjan de Ruiter" userId="5d7c516b-9dcd-41a8-99d3-54425d29895b" providerId="ADAL" clId="{5F4C6C55-B07D-4147-AAEF-958515C50609}" dt="2021-09-22T13:29:14.651" v="934" actId="404"/>
          <ac:spMkLst>
            <pc:docMk/>
            <pc:sldMk cId="4229879800" sldId="268"/>
            <ac:spMk id="2" creationId="{1C9A46AE-CBC7-4AFA-B735-104CF813871F}"/>
          </ac:spMkLst>
        </pc:spChg>
        <pc:spChg chg="mod">
          <ac:chgData name="Gerjan de Ruiter" userId="5d7c516b-9dcd-41a8-99d3-54425d29895b" providerId="ADAL" clId="{5F4C6C55-B07D-4147-AAEF-958515C50609}" dt="2021-09-23T13:08:09.815" v="5882" actId="1036"/>
          <ac:spMkLst>
            <pc:docMk/>
            <pc:sldMk cId="4229879800" sldId="268"/>
            <ac:spMk id="3" creationId="{A0ED1DC9-9B57-45A9-9A8F-9BC883641B1A}"/>
          </ac:spMkLst>
        </pc:spChg>
        <pc:spChg chg="del">
          <ac:chgData name="Gerjan de Ruiter" userId="5d7c516b-9dcd-41a8-99d3-54425d29895b" providerId="ADAL" clId="{5F4C6C55-B07D-4147-AAEF-958515C50609}" dt="2021-09-23T11:00:50.436" v="5020"/>
          <ac:spMkLst>
            <pc:docMk/>
            <pc:sldMk cId="4229879800" sldId="268"/>
            <ac:spMk id="4" creationId="{2ABE17D8-3F05-455B-BCC1-DFCA12733C44}"/>
          </ac:spMkLst>
        </pc:spChg>
        <pc:spChg chg="add mod">
          <ac:chgData name="Gerjan de Ruiter" userId="5d7c516b-9dcd-41a8-99d3-54425d29895b" providerId="ADAL" clId="{5F4C6C55-B07D-4147-AAEF-958515C50609}" dt="2021-09-23T11:00:07.497" v="5016" actId="571"/>
          <ac:spMkLst>
            <pc:docMk/>
            <pc:sldMk cId="4229879800" sldId="268"/>
            <ac:spMk id="6" creationId="{7F4E5ECE-BBB7-4328-B4D4-A85162AEE503}"/>
          </ac:spMkLst>
        </pc:spChg>
        <pc:picChg chg="add mod">
          <ac:chgData name="Gerjan de Ruiter" userId="5d7c516b-9dcd-41a8-99d3-54425d29895b" providerId="ADAL" clId="{5F4C6C55-B07D-4147-AAEF-958515C50609}" dt="2021-09-23T11:01:09.559" v="5024" actId="18131"/>
          <ac:picMkLst>
            <pc:docMk/>
            <pc:sldMk cId="4229879800" sldId="268"/>
            <ac:picMk id="8194" creationId="{4DA58FF2-9FF7-440C-897C-0B7A834952FC}"/>
          </ac:picMkLst>
        </pc:picChg>
      </pc:sldChg>
      <pc:sldChg chg="addSp delSp modSp new mod modClrScheme modAnim chgLayout">
        <pc:chgData name="Gerjan de Ruiter" userId="5d7c516b-9dcd-41a8-99d3-54425d29895b" providerId="ADAL" clId="{5F4C6C55-B07D-4147-AAEF-958515C50609}" dt="2021-09-23T07:54:17.435" v="1791" actId="1076"/>
        <pc:sldMkLst>
          <pc:docMk/>
          <pc:sldMk cId="377993975" sldId="269"/>
        </pc:sldMkLst>
        <pc:spChg chg="del mod ord">
          <ac:chgData name="Gerjan de Ruiter" userId="5d7c516b-9dcd-41a8-99d3-54425d29895b" providerId="ADAL" clId="{5F4C6C55-B07D-4147-AAEF-958515C50609}" dt="2021-09-23T07:30:40.203" v="966" actId="700"/>
          <ac:spMkLst>
            <pc:docMk/>
            <pc:sldMk cId="377993975" sldId="269"/>
            <ac:spMk id="2" creationId="{74D14CCB-1AAB-4255-8F94-78935FE839A5}"/>
          </ac:spMkLst>
        </pc:spChg>
        <pc:spChg chg="del mod ord">
          <ac:chgData name="Gerjan de Ruiter" userId="5d7c516b-9dcd-41a8-99d3-54425d29895b" providerId="ADAL" clId="{5F4C6C55-B07D-4147-AAEF-958515C50609}" dt="2021-09-23T07:30:40.203" v="966" actId="700"/>
          <ac:spMkLst>
            <pc:docMk/>
            <pc:sldMk cId="377993975" sldId="269"/>
            <ac:spMk id="3" creationId="{FEA54834-4498-4F44-BFD4-E196F2970FA4}"/>
          </ac:spMkLst>
        </pc:spChg>
        <pc:spChg chg="add mod ord">
          <ac:chgData name="Gerjan de Ruiter" userId="5d7c516b-9dcd-41a8-99d3-54425d29895b" providerId="ADAL" clId="{5F4C6C55-B07D-4147-AAEF-958515C50609}" dt="2021-09-23T07:45:15.485" v="1198" actId="20577"/>
          <ac:spMkLst>
            <pc:docMk/>
            <pc:sldMk cId="377993975" sldId="269"/>
            <ac:spMk id="4" creationId="{748654BC-C7D2-4291-A44B-2D2F9830AD36}"/>
          </ac:spMkLst>
        </pc:spChg>
        <pc:spChg chg="add mod ord">
          <ac:chgData name="Gerjan de Ruiter" userId="5d7c516b-9dcd-41a8-99d3-54425d29895b" providerId="ADAL" clId="{5F4C6C55-B07D-4147-AAEF-958515C50609}" dt="2021-09-23T07:50:01.163" v="1762" actId="20577"/>
          <ac:spMkLst>
            <pc:docMk/>
            <pc:sldMk cId="377993975" sldId="269"/>
            <ac:spMk id="5" creationId="{75030E65-90A5-4102-908C-D0C8E794DECE}"/>
          </ac:spMkLst>
        </pc:spChg>
        <pc:spChg chg="add del mod ord">
          <ac:chgData name="Gerjan de Ruiter" userId="5d7c516b-9dcd-41a8-99d3-54425d29895b" providerId="ADAL" clId="{5F4C6C55-B07D-4147-AAEF-958515C50609}" dt="2021-09-23T07:31:14.875" v="970"/>
          <ac:spMkLst>
            <pc:docMk/>
            <pc:sldMk cId="377993975" sldId="269"/>
            <ac:spMk id="6" creationId="{02F40CE3-E5C0-44EC-BCB0-82ECA4F56EF7}"/>
          </ac:spMkLst>
        </pc:spChg>
        <pc:spChg chg="add mod ord">
          <ac:chgData name="Gerjan de Ruiter" userId="5d7c516b-9dcd-41a8-99d3-54425d29895b" providerId="ADAL" clId="{5F4C6C55-B07D-4147-AAEF-958515C50609}" dt="2021-09-23T07:30:40.203" v="966" actId="700"/>
          <ac:spMkLst>
            <pc:docMk/>
            <pc:sldMk cId="377993975" sldId="269"/>
            <ac:spMk id="7" creationId="{560DD669-9C60-4571-BC19-113CEA2DD063}"/>
          </ac:spMkLst>
        </pc:spChg>
        <pc:spChg chg="add mod">
          <ac:chgData name="Gerjan de Ruiter" userId="5d7c516b-9dcd-41a8-99d3-54425d29895b" providerId="ADAL" clId="{5F4C6C55-B07D-4147-AAEF-958515C50609}" dt="2021-09-23T07:53:14.365" v="1781" actId="1076"/>
          <ac:spMkLst>
            <pc:docMk/>
            <pc:sldMk cId="377993975" sldId="269"/>
            <ac:spMk id="11" creationId="{21CB1728-17B8-45BD-8A11-2E98CAE3274D}"/>
          </ac:spMkLst>
        </pc:spChg>
        <pc:spChg chg="add mod">
          <ac:chgData name="Gerjan de Ruiter" userId="5d7c516b-9dcd-41a8-99d3-54425d29895b" providerId="ADAL" clId="{5F4C6C55-B07D-4147-AAEF-958515C50609}" dt="2021-09-23T07:53:11.739" v="1780" actId="1076"/>
          <ac:spMkLst>
            <pc:docMk/>
            <pc:sldMk cId="377993975" sldId="269"/>
            <ac:spMk id="12" creationId="{B0FB527C-638D-4B89-A3D8-23FA655F278F}"/>
          </ac:spMkLst>
        </pc:spChg>
        <pc:spChg chg="add del">
          <ac:chgData name="Gerjan de Ruiter" userId="5d7c516b-9dcd-41a8-99d3-54425d29895b" providerId="ADAL" clId="{5F4C6C55-B07D-4147-AAEF-958515C50609}" dt="2021-09-23T07:51:29.991" v="1769" actId="478"/>
          <ac:spMkLst>
            <pc:docMk/>
            <pc:sldMk cId="377993975" sldId="269"/>
            <ac:spMk id="13" creationId="{E1366A4B-3134-4ED8-833A-8431A39B1BC0}"/>
          </ac:spMkLst>
        </pc:spChg>
        <pc:spChg chg="add mod">
          <ac:chgData name="Gerjan de Ruiter" userId="5d7c516b-9dcd-41a8-99d3-54425d29895b" providerId="ADAL" clId="{5F4C6C55-B07D-4147-AAEF-958515C50609}" dt="2021-09-23T07:53:05.350" v="1779" actId="1076"/>
          <ac:spMkLst>
            <pc:docMk/>
            <pc:sldMk cId="377993975" sldId="269"/>
            <ac:spMk id="14" creationId="{96539A0C-A2BD-4713-B88A-8FA117B77569}"/>
          </ac:spMkLst>
        </pc:spChg>
        <pc:spChg chg="add mod">
          <ac:chgData name="Gerjan de Ruiter" userId="5d7c516b-9dcd-41a8-99d3-54425d29895b" providerId="ADAL" clId="{5F4C6C55-B07D-4147-AAEF-958515C50609}" dt="2021-09-23T07:53:03.136" v="1778" actId="1076"/>
          <ac:spMkLst>
            <pc:docMk/>
            <pc:sldMk cId="377993975" sldId="269"/>
            <ac:spMk id="15" creationId="{C75B0AC5-E353-4E96-AFF6-516913FC6C74}"/>
          </ac:spMkLst>
        </pc:spChg>
        <pc:picChg chg="add mod modCrop">
          <ac:chgData name="Gerjan de Ruiter" userId="5d7c516b-9dcd-41a8-99d3-54425d29895b" providerId="ADAL" clId="{5F4C6C55-B07D-4147-AAEF-958515C50609}" dt="2021-09-23T07:35:00.610" v="1071" actId="1076"/>
          <ac:picMkLst>
            <pc:docMk/>
            <pc:sldMk cId="377993975" sldId="269"/>
            <ac:picMk id="8" creationId="{6A3B1DB2-FA83-456E-BC00-6EDA791E9733}"/>
          </ac:picMkLst>
        </pc:picChg>
        <pc:picChg chg="add mod modCrop">
          <ac:chgData name="Gerjan de Ruiter" userId="5d7c516b-9dcd-41a8-99d3-54425d29895b" providerId="ADAL" clId="{5F4C6C55-B07D-4147-AAEF-958515C50609}" dt="2021-09-23T07:54:17.435" v="1791" actId="1076"/>
          <ac:picMkLst>
            <pc:docMk/>
            <pc:sldMk cId="377993975" sldId="269"/>
            <ac:picMk id="10" creationId="{C275FCCB-B961-4973-AFDB-71ACBF8B3A25}"/>
          </ac:picMkLst>
        </pc:picChg>
      </pc:sldChg>
      <pc:sldChg chg="addSp delSp modSp new mod modClrScheme chgLayout modNotesTx">
        <pc:chgData name="Gerjan de Ruiter" userId="5d7c516b-9dcd-41a8-99d3-54425d29895b" providerId="ADAL" clId="{5F4C6C55-B07D-4147-AAEF-958515C50609}" dt="2021-09-23T07:44:22.524" v="1155" actId="1076"/>
        <pc:sldMkLst>
          <pc:docMk/>
          <pc:sldMk cId="2881842956" sldId="270"/>
        </pc:sldMkLst>
        <pc:spChg chg="del mod ord">
          <ac:chgData name="Gerjan de Ruiter" userId="5d7c516b-9dcd-41a8-99d3-54425d29895b" providerId="ADAL" clId="{5F4C6C55-B07D-4147-AAEF-958515C50609}" dt="2021-09-23T07:40:00.875" v="1079" actId="700"/>
          <ac:spMkLst>
            <pc:docMk/>
            <pc:sldMk cId="2881842956" sldId="270"/>
            <ac:spMk id="2" creationId="{D8B61E51-E0DD-4FE0-B5F0-5D570D4F255B}"/>
          </ac:spMkLst>
        </pc:spChg>
        <pc:spChg chg="add mod ord">
          <ac:chgData name="Gerjan de Ruiter" userId="5d7c516b-9dcd-41a8-99d3-54425d29895b" providerId="ADAL" clId="{5F4C6C55-B07D-4147-AAEF-958515C50609}" dt="2021-09-23T07:43:37.027" v="1148" actId="26606"/>
          <ac:spMkLst>
            <pc:docMk/>
            <pc:sldMk cId="2881842956" sldId="270"/>
            <ac:spMk id="3" creationId="{213BF18A-1B08-402F-BA78-B5AB8E65AAC5}"/>
          </ac:spMkLst>
        </pc:spChg>
        <pc:spChg chg="add mod ord">
          <ac:chgData name="Gerjan de Ruiter" userId="5d7c516b-9dcd-41a8-99d3-54425d29895b" providerId="ADAL" clId="{5F4C6C55-B07D-4147-AAEF-958515C50609}" dt="2021-09-23T07:43:37.027" v="1148" actId="26606"/>
          <ac:spMkLst>
            <pc:docMk/>
            <pc:sldMk cId="2881842956" sldId="270"/>
            <ac:spMk id="4" creationId="{D9F8506B-C1B0-44D7-9643-6468AABA0B32}"/>
          </ac:spMkLst>
        </pc:spChg>
        <pc:spChg chg="add del mod ord">
          <ac:chgData name="Gerjan de Ruiter" userId="5d7c516b-9dcd-41a8-99d3-54425d29895b" providerId="ADAL" clId="{5F4C6C55-B07D-4147-AAEF-958515C50609}" dt="2021-09-23T07:43:33.133" v="1147"/>
          <ac:spMkLst>
            <pc:docMk/>
            <pc:sldMk cId="2881842956" sldId="270"/>
            <ac:spMk id="5" creationId="{2E93C214-618F-4611-A93E-650754CC7965}"/>
          </ac:spMkLst>
        </pc:spChg>
        <pc:spChg chg="add del mod ord">
          <ac:chgData name="Gerjan de Ruiter" userId="5d7c516b-9dcd-41a8-99d3-54425d29895b" providerId="ADAL" clId="{5F4C6C55-B07D-4147-AAEF-958515C50609}" dt="2021-09-23T07:43:37.027" v="1148" actId="26606"/>
          <ac:spMkLst>
            <pc:docMk/>
            <pc:sldMk cId="2881842956" sldId="270"/>
            <ac:spMk id="6" creationId="{31B4E9C9-C4F8-44FC-8BD6-0C1B3A235ECA}"/>
          </ac:spMkLst>
        </pc:spChg>
        <pc:spChg chg="add">
          <ac:chgData name="Gerjan de Ruiter" userId="5d7c516b-9dcd-41a8-99d3-54425d29895b" providerId="ADAL" clId="{5F4C6C55-B07D-4147-AAEF-958515C50609}" dt="2021-09-23T07:43:37.027" v="1148" actId="26606"/>
          <ac:spMkLst>
            <pc:docMk/>
            <pc:sldMk cId="2881842956" sldId="270"/>
            <ac:spMk id="71" creationId="{8F1CB6BD-EBC9-403F-B087-E2FAB517CF6B}"/>
          </ac:spMkLst>
        </pc:spChg>
        <pc:picChg chg="add mod">
          <ac:chgData name="Gerjan de Ruiter" userId="5d7c516b-9dcd-41a8-99d3-54425d29895b" providerId="ADAL" clId="{5F4C6C55-B07D-4147-AAEF-958515C50609}" dt="2021-09-23T07:44:22.524" v="1155" actId="1076"/>
          <ac:picMkLst>
            <pc:docMk/>
            <pc:sldMk cId="2881842956" sldId="270"/>
            <ac:picMk id="9" creationId="{F675C83D-B202-4400-9B1C-92CC779A03A6}"/>
          </ac:picMkLst>
        </pc:picChg>
        <pc:picChg chg="add mod">
          <ac:chgData name="Gerjan de Ruiter" userId="5d7c516b-9dcd-41a8-99d3-54425d29895b" providerId="ADAL" clId="{5F4C6C55-B07D-4147-AAEF-958515C50609}" dt="2021-09-23T07:44:03.772" v="1153"/>
          <ac:picMkLst>
            <pc:docMk/>
            <pc:sldMk cId="2881842956" sldId="270"/>
            <ac:picMk id="3074" creationId="{208B49AA-2E9D-4F00-953B-1DA5348FB344}"/>
          </ac:picMkLst>
        </pc:picChg>
      </pc:sldChg>
      <pc:sldChg chg="modSp add mod modAnim">
        <pc:chgData name="Gerjan de Ruiter" userId="5d7c516b-9dcd-41a8-99d3-54425d29895b" providerId="ADAL" clId="{5F4C6C55-B07D-4147-AAEF-958515C50609}" dt="2021-09-23T08:21:58.714" v="2414"/>
        <pc:sldMkLst>
          <pc:docMk/>
          <pc:sldMk cId="2662644313" sldId="271"/>
        </pc:sldMkLst>
        <pc:spChg chg="mod">
          <ac:chgData name="Gerjan de Ruiter" userId="5d7c516b-9dcd-41a8-99d3-54425d29895b" providerId="ADAL" clId="{5F4C6C55-B07D-4147-AAEF-958515C50609}" dt="2021-09-23T08:21:55.339" v="2413" actId="6549"/>
          <ac:spMkLst>
            <pc:docMk/>
            <pc:sldMk cId="2662644313" sldId="271"/>
            <ac:spMk id="3" creationId="{B8143420-DB54-4D6E-B639-252390DA97EB}"/>
          </ac:spMkLst>
        </pc:spChg>
      </pc:sldChg>
      <pc:sldChg chg="modSp add mod">
        <pc:chgData name="Gerjan de Ruiter" userId="5d7c516b-9dcd-41a8-99d3-54425d29895b" providerId="ADAL" clId="{5F4C6C55-B07D-4147-AAEF-958515C50609}" dt="2021-09-23T08:35:02.689" v="2479" actId="20577"/>
        <pc:sldMkLst>
          <pc:docMk/>
          <pc:sldMk cId="647849754" sldId="272"/>
        </pc:sldMkLst>
        <pc:spChg chg="mod">
          <ac:chgData name="Gerjan de Ruiter" userId="5d7c516b-9dcd-41a8-99d3-54425d29895b" providerId="ADAL" clId="{5F4C6C55-B07D-4147-AAEF-958515C50609}" dt="2021-09-23T08:35:02.689" v="2479" actId="20577"/>
          <ac:spMkLst>
            <pc:docMk/>
            <pc:sldMk cId="647849754" sldId="272"/>
            <ac:spMk id="2" creationId="{5275E263-B2BA-4799-8B46-35573C3FD4A0}"/>
          </ac:spMkLst>
        </pc:spChg>
      </pc:sldChg>
      <pc:sldChg chg="addSp delSp modSp add mod modClrScheme chgLayout modNotesTx">
        <pc:chgData name="Gerjan de Ruiter" userId="5d7c516b-9dcd-41a8-99d3-54425d29895b" providerId="ADAL" clId="{5F4C6C55-B07D-4147-AAEF-958515C50609}" dt="2021-09-23T08:46:40.653" v="3360" actId="20577"/>
        <pc:sldMkLst>
          <pc:docMk/>
          <pc:sldMk cId="2461934716" sldId="273"/>
        </pc:sldMkLst>
        <pc:spChg chg="mod ord">
          <ac:chgData name="Gerjan de Ruiter" userId="5d7c516b-9dcd-41a8-99d3-54425d29895b" providerId="ADAL" clId="{5F4C6C55-B07D-4147-AAEF-958515C50609}" dt="2021-09-23T08:42:43.390" v="3088" actId="26606"/>
          <ac:spMkLst>
            <pc:docMk/>
            <pc:sldMk cId="2461934716" sldId="273"/>
            <ac:spMk id="2" creationId="{1C9A46AE-CBC7-4AFA-B735-104CF813871F}"/>
          </ac:spMkLst>
        </pc:spChg>
        <pc:spChg chg="mod ord">
          <ac:chgData name="Gerjan de Ruiter" userId="5d7c516b-9dcd-41a8-99d3-54425d29895b" providerId="ADAL" clId="{5F4C6C55-B07D-4147-AAEF-958515C50609}" dt="2021-09-23T08:46:40.653" v="3360" actId="20577"/>
          <ac:spMkLst>
            <pc:docMk/>
            <pc:sldMk cId="2461934716" sldId="273"/>
            <ac:spMk id="3" creationId="{A0ED1DC9-9B57-45A9-9A8F-9BC883641B1A}"/>
          </ac:spMkLst>
        </pc:spChg>
        <pc:spChg chg="del">
          <ac:chgData name="Gerjan de Ruiter" userId="5d7c516b-9dcd-41a8-99d3-54425d29895b" providerId="ADAL" clId="{5F4C6C55-B07D-4147-AAEF-958515C50609}" dt="2021-09-23T08:42:38.302" v="3087"/>
          <ac:spMkLst>
            <pc:docMk/>
            <pc:sldMk cId="2461934716" sldId="273"/>
            <ac:spMk id="4" creationId="{2ABE17D8-3F05-455B-BCC1-DFCA12733C44}"/>
          </ac:spMkLst>
        </pc:spChg>
        <pc:spChg chg="del">
          <ac:chgData name="Gerjan de Ruiter" userId="5d7c516b-9dcd-41a8-99d3-54425d29895b" providerId="ADAL" clId="{5F4C6C55-B07D-4147-AAEF-958515C50609}" dt="2021-09-23T08:42:43.390" v="3088" actId="26606"/>
          <ac:spMkLst>
            <pc:docMk/>
            <pc:sldMk cId="2461934716" sldId="273"/>
            <ac:spMk id="5" creationId="{2649FB7A-E505-4140-AFCB-21818EC38141}"/>
          </ac:spMkLst>
        </pc:spChg>
        <pc:spChg chg="add mod">
          <ac:chgData name="Gerjan de Ruiter" userId="5d7c516b-9dcd-41a8-99d3-54425d29895b" providerId="ADAL" clId="{5F4C6C55-B07D-4147-AAEF-958515C50609}" dt="2021-09-23T08:44:25.290" v="3203" actId="20577"/>
          <ac:spMkLst>
            <pc:docMk/>
            <pc:sldMk cId="2461934716" sldId="273"/>
            <ac:spMk id="71" creationId="{2AEEE895-495F-4D70-93FB-C8389F4A8909}"/>
          </ac:spMkLst>
        </pc:spChg>
        <pc:spChg chg="add del mod">
          <ac:chgData name="Gerjan de Ruiter" userId="5d7c516b-9dcd-41a8-99d3-54425d29895b" providerId="ADAL" clId="{5F4C6C55-B07D-4147-AAEF-958515C50609}" dt="2021-09-23T08:43:00.504" v="3094"/>
          <ac:spMkLst>
            <pc:docMk/>
            <pc:sldMk cId="2461934716" sldId="273"/>
            <ac:spMk id="73" creationId="{AA9820B1-F1A5-4E79-8A2C-F872B7DDE16F}"/>
          </ac:spMkLst>
        </pc:spChg>
        <pc:picChg chg="add mod modCrop">
          <ac:chgData name="Gerjan de Ruiter" userId="5d7c516b-9dcd-41a8-99d3-54425d29895b" providerId="ADAL" clId="{5F4C6C55-B07D-4147-AAEF-958515C50609}" dt="2021-09-23T08:43:45.773" v="3109" actId="1076"/>
          <ac:picMkLst>
            <pc:docMk/>
            <pc:sldMk cId="2461934716" sldId="273"/>
            <ac:picMk id="9" creationId="{BAD50588-DB2F-4908-B50E-2975F80D681A}"/>
          </ac:picMkLst>
        </pc:picChg>
        <pc:picChg chg="add mod modCrop">
          <ac:chgData name="Gerjan de Ruiter" userId="5d7c516b-9dcd-41a8-99d3-54425d29895b" providerId="ADAL" clId="{5F4C6C55-B07D-4147-AAEF-958515C50609}" dt="2021-09-23T08:43:44.222" v="3108" actId="1076"/>
          <ac:picMkLst>
            <pc:docMk/>
            <pc:sldMk cId="2461934716" sldId="273"/>
            <ac:picMk id="6146" creationId="{E6815E71-34B5-403F-A600-13A32C7CFFC0}"/>
          </ac:picMkLst>
        </pc:picChg>
      </pc:sldChg>
      <pc:sldChg chg="addSp delSp modSp new mod modClrScheme modAnim chgLayout">
        <pc:chgData name="Gerjan de Ruiter" userId="5d7c516b-9dcd-41a8-99d3-54425d29895b" providerId="ADAL" clId="{5F4C6C55-B07D-4147-AAEF-958515C50609}" dt="2021-09-23T09:02:40.096" v="4708"/>
        <pc:sldMkLst>
          <pc:docMk/>
          <pc:sldMk cId="3496571863" sldId="274"/>
        </pc:sldMkLst>
        <pc:spChg chg="add del mod ord">
          <ac:chgData name="Gerjan de Ruiter" userId="5d7c516b-9dcd-41a8-99d3-54425d29895b" providerId="ADAL" clId="{5F4C6C55-B07D-4147-AAEF-958515C50609}" dt="2021-09-23T08:47:15.140" v="3363" actId="700"/>
          <ac:spMkLst>
            <pc:docMk/>
            <pc:sldMk cId="3496571863" sldId="274"/>
            <ac:spMk id="2" creationId="{CF3437F9-A35F-4D40-85CF-7AB1E52E5BD6}"/>
          </ac:spMkLst>
        </pc:spChg>
        <pc:spChg chg="add del mod ord">
          <ac:chgData name="Gerjan de Ruiter" userId="5d7c516b-9dcd-41a8-99d3-54425d29895b" providerId="ADAL" clId="{5F4C6C55-B07D-4147-AAEF-958515C50609}" dt="2021-09-23T08:47:15.140" v="3363" actId="700"/>
          <ac:spMkLst>
            <pc:docMk/>
            <pc:sldMk cId="3496571863" sldId="274"/>
            <ac:spMk id="3" creationId="{01B122A0-611C-43E2-961F-E892D2540F67}"/>
          </ac:spMkLst>
        </pc:spChg>
        <pc:spChg chg="add del mod ord">
          <ac:chgData name="Gerjan de Ruiter" userId="5d7c516b-9dcd-41a8-99d3-54425d29895b" providerId="ADAL" clId="{5F4C6C55-B07D-4147-AAEF-958515C50609}" dt="2021-09-23T08:47:15.140" v="3363" actId="700"/>
          <ac:spMkLst>
            <pc:docMk/>
            <pc:sldMk cId="3496571863" sldId="274"/>
            <ac:spMk id="4" creationId="{C9556EA7-151D-40C0-B1F3-134A5E440A21}"/>
          </ac:spMkLst>
        </pc:spChg>
        <pc:spChg chg="add del mod ord">
          <ac:chgData name="Gerjan de Ruiter" userId="5d7c516b-9dcd-41a8-99d3-54425d29895b" providerId="ADAL" clId="{5F4C6C55-B07D-4147-AAEF-958515C50609}" dt="2021-09-23T08:47:15.140" v="3363" actId="700"/>
          <ac:spMkLst>
            <pc:docMk/>
            <pc:sldMk cId="3496571863" sldId="274"/>
            <ac:spMk id="5" creationId="{39503C52-08C1-4A8A-8F98-702E97D6CC83}"/>
          </ac:spMkLst>
        </pc:spChg>
        <pc:spChg chg="add del">
          <ac:chgData name="Gerjan de Ruiter" userId="5d7c516b-9dcd-41a8-99d3-54425d29895b" providerId="ADAL" clId="{5F4C6C55-B07D-4147-AAEF-958515C50609}" dt="2021-09-23T08:47:15.140" v="3363" actId="700"/>
          <ac:spMkLst>
            <pc:docMk/>
            <pc:sldMk cId="3496571863" sldId="274"/>
            <ac:spMk id="6" creationId="{863020CF-389D-49CC-BAAB-C21E6ADA0D96}"/>
          </ac:spMkLst>
        </pc:spChg>
        <pc:spChg chg="add del mod ord">
          <ac:chgData name="Gerjan de Ruiter" userId="5d7c516b-9dcd-41a8-99d3-54425d29895b" providerId="ADAL" clId="{5F4C6C55-B07D-4147-AAEF-958515C50609}" dt="2021-09-23T08:47:12.079" v="3362" actId="6264"/>
          <ac:spMkLst>
            <pc:docMk/>
            <pc:sldMk cId="3496571863" sldId="274"/>
            <ac:spMk id="7" creationId="{B5DF9DBC-B6DE-412B-B151-007A9F645D71}"/>
          </ac:spMkLst>
        </pc:spChg>
        <pc:spChg chg="add del mod ord">
          <ac:chgData name="Gerjan de Ruiter" userId="5d7c516b-9dcd-41a8-99d3-54425d29895b" providerId="ADAL" clId="{5F4C6C55-B07D-4147-AAEF-958515C50609}" dt="2021-09-23T08:47:12.079" v="3362" actId="6264"/>
          <ac:spMkLst>
            <pc:docMk/>
            <pc:sldMk cId="3496571863" sldId="274"/>
            <ac:spMk id="8" creationId="{D59E91C2-7824-4FE5-88AC-B7D5EB78E103}"/>
          </ac:spMkLst>
        </pc:spChg>
        <pc:spChg chg="add del mod ord">
          <ac:chgData name="Gerjan de Ruiter" userId="5d7c516b-9dcd-41a8-99d3-54425d29895b" providerId="ADAL" clId="{5F4C6C55-B07D-4147-AAEF-958515C50609}" dt="2021-09-23T08:47:12.079" v="3362" actId="6264"/>
          <ac:spMkLst>
            <pc:docMk/>
            <pc:sldMk cId="3496571863" sldId="274"/>
            <ac:spMk id="9" creationId="{965F92FD-CEAB-44E6-BF3A-6E11F2BC2782}"/>
          </ac:spMkLst>
        </pc:spChg>
        <pc:spChg chg="add del mod ord">
          <ac:chgData name="Gerjan de Ruiter" userId="5d7c516b-9dcd-41a8-99d3-54425d29895b" providerId="ADAL" clId="{5F4C6C55-B07D-4147-AAEF-958515C50609}" dt="2021-09-23T08:47:12.079" v="3362" actId="6264"/>
          <ac:spMkLst>
            <pc:docMk/>
            <pc:sldMk cId="3496571863" sldId="274"/>
            <ac:spMk id="10" creationId="{166E52CE-11F1-4C45-A947-CDCD4D5D0DC8}"/>
          </ac:spMkLst>
        </pc:spChg>
        <pc:spChg chg="add del mod ord">
          <ac:chgData name="Gerjan de Ruiter" userId="5d7c516b-9dcd-41a8-99d3-54425d29895b" providerId="ADAL" clId="{5F4C6C55-B07D-4147-AAEF-958515C50609}" dt="2021-09-23T08:47:12.079" v="3362" actId="6264"/>
          <ac:spMkLst>
            <pc:docMk/>
            <pc:sldMk cId="3496571863" sldId="274"/>
            <ac:spMk id="11" creationId="{90D4F2B0-1867-41D3-8D9B-97D51D53AC71}"/>
          </ac:spMkLst>
        </pc:spChg>
        <pc:spChg chg="add mod ord">
          <ac:chgData name="Gerjan de Ruiter" userId="5d7c516b-9dcd-41a8-99d3-54425d29895b" providerId="ADAL" clId="{5F4C6C55-B07D-4147-AAEF-958515C50609}" dt="2021-09-23T08:48:13.777" v="3411" actId="404"/>
          <ac:spMkLst>
            <pc:docMk/>
            <pc:sldMk cId="3496571863" sldId="274"/>
            <ac:spMk id="12" creationId="{9D6EB5EE-C446-4D2A-853B-1CCCA6095BA1}"/>
          </ac:spMkLst>
        </pc:spChg>
        <pc:spChg chg="add mod ord">
          <ac:chgData name="Gerjan de Ruiter" userId="5d7c516b-9dcd-41a8-99d3-54425d29895b" providerId="ADAL" clId="{5F4C6C55-B07D-4147-AAEF-958515C50609}" dt="2021-09-23T08:56:32.531" v="4284" actId="20577"/>
          <ac:spMkLst>
            <pc:docMk/>
            <pc:sldMk cId="3496571863" sldId="274"/>
            <ac:spMk id="13" creationId="{D54B9869-E8A9-4089-9D78-247C31D2415C}"/>
          </ac:spMkLst>
        </pc:spChg>
        <pc:spChg chg="add del mod ord">
          <ac:chgData name="Gerjan de Ruiter" userId="5d7c516b-9dcd-41a8-99d3-54425d29895b" providerId="ADAL" clId="{5F4C6C55-B07D-4147-AAEF-958515C50609}" dt="2021-09-23T08:54:56.576" v="4227" actId="22"/>
          <ac:spMkLst>
            <pc:docMk/>
            <pc:sldMk cId="3496571863" sldId="274"/>
            <ac:spMk id="14" creationId="{A947D98E-D4E2-4E15-8810-610892F5C9CD}"/>
          </ac:spMkLst>
        </pc:spChg>
        <pc:spChg chg="add mod ord">
          <ac:chgData name="Gerjan de Ruiter" userId="5d7c516b-9dcd-41a8-99d3-54425d29895b" providerId="ADAL" clId="{5F4C6C55-B07D-4147-AAEF-958515C50609}" dt="2021-09-23T08:47:15.140" v="3363" actId="700"/>
          <ac:spMkLst>
            <pc:docMk/>
            <pc:sldMk cId="3496571863" sldId="274"/>
            <ac:spMk id="15" creationId="{5369B761-6674-47C0-A414-A6CA852DC30C}"/>
          </ac:spMkLst>
        </pc:spChg>
        <pc:picChg chg="add mod ord modCrop">
          <ac:chgData name="Gerjan de Ruiter" userId="5d7c516b-9dcd-41a8-99d3-54425d29895b" providerId="ADAL" clId="{5F4C6C55-B07D-4147-AAEF-958515C50609}" dt="2021-09-23T08:55:20.454" v="4235" actId="1076"/>
          <ac:picMkLst>
            <pc:docMk/>
            <pc:sldMk cId="3496571863" sldId="274"/>
            <ac:picMk id="17" creationId="{228B51DF-857B-4A1B-8962-2174B8641954}"/>
          </ac:picMkLst>
        </pc:picChg>
      </pc:sldChg>
      <pc:sldChg chg="addSp delSp modSp new mod">
        <pc:chgData name="Gerjan de Ruiter" userId="5d7c516b-9dcd-41a8-99d3-54425d29895b" providerId="ADAL" clId="{5F4C6C55-B07D-4147-AAEF-958515C50609}" dt="2021-09-23T11:03:54.894" v="5155" actId="20577"/>
        <pc:sldMkLst>
          <pc:docMk/>
          <pc:sldMk cId="3656457021" sldId="275"/>
        </pc:sldMkLst>
        <pc:spChg chg="mod">
          <ac:chgData name="Gerjan de Ruiter" userId="5d7c516b-9dcd-41a8-99d3-54425d29895b" providerId="ADAL" clId="{5F4C6C55-B07D-4147-AAEF-958515C50609}" dt="2021-09-23T08:51:39.442" v="3845" actId="20577"/>
          <ac:spMkLst>
            <pc:docMk/>
            <pc:sldMk cId="3656457021" sldId="275"/>
            <ac:spMk id="2" creationId="{52F770B9-A442-43DD-843B-81DD56278BCD}"/>
          </ac:spMkLst>
        </pc:spChg>
        <pc:spChg chg="mod">
          <ac:chgData name="Gerjan de Ruiter" userId="5d7c516b-9dcd-41a8-99d3-54425d29895b" providerId="ADAL" clId="{5F4C6C55-B07D-4147-AAEF-958515C50609}" dt="2021-09-23T11:03:54.894" v="5155" actId="20577"/>
          <ac:spMkLst>
            <pc:docMk/>
            <pc:sldMk cId="3656457021" sldId="275"/>
            <ac:spMk id="3" creationId="{273F9599-77A1-4DC4-95F4-076BD97B2FAE}"/>
          </ac:spMkLst>
        </pc:spChg>
        <pc:spChg chg="del">
          <ac:chgData name="Gerjan de Ruiter" userId="5d7c516b-9dcd-41a8-99d3-54425d29895b" providerId="ADAL" clId="{5F4C6C55-B07D-4147-AAEF-958515C50609}" dt="2021-09-23T09:01:42.994" v="4689"/>
          <ac:spMkLst>
            <pc:docMk/>
            <pc:sldMk cId="3656457021" sldId="275"/>
            <ac:spMk id="4" creationId="{0FCA3D57-F01D-476B-9C39-340E9BD46DAE}"/>
          </ac:spMkLst>
        </pc:spChg>
        <pc:picChg chg="add mod">
          <ac:chgData name="Gerjan de Ruiter" userId="5d7c516b-9dcd-41a8-99d3-54425d29895b" providerId="ADAL" clId="{5F4C6C55-B07D-4147-AAEF-958515C50609}" dt="2021-09-23T09:02:07.703" v="4695" actId="1076"/>
          <ac:picMkLst>
            <pc:docMk/>
            <pc:sldMk cId="3656457021" sldId="275"/>
            <ac:picMk id="7170" creationId="{CE505725-7F45-4826-9CFE-FE488BB0DAAE}"/>
          </ac:picMkLst>
        </pc:picChg>
      </pc:sldChg>
      <pc:sldChg chg="addSp delSp modSp new mod modClrScheme modAnim chgLayout">
        <pc:chgData name="Gerjan de Ruiter" userId="5d7c516b-9dcd-41a8-99d3-54425d29895b" providerId="ADAL" clId="{5F4C6C55-B07D-4147-AAEF-958515C50609}" dt="2021-09-23T11:31:34.108" v="5494" actId="5793"/>
        <pc:sldMkLst>
          <pc:docMk/>
          <pc:sldMk cId="2032389997" sldId="276"/>
        </pc:sldMkLst>
        <pc:spChg chg="del mod ord">
          <ac:chgData name="Gerjan de Ruiter" userId="5d7c516b-9dcd-41a8-99d3-54425d29895b" providerId="ADAL" clId="{5F4C6C55-B07D-4147-AAEF-958515C50609}" dt="2021-09-23T11:01:32.314" v="5030" actId="700"/>
          <ac:spMkLst>
            <pc:docMk/>
            <pc:sldMk cId="2032389997" sldId="276"/>
            <ac:spMk id="2" creationId="{271BD677-1D7E-47C2-9DF5-E05DD367E046}"/>
          </ac:spMkLst>
        </pc:spChg>
        <pc:spChg chg="del mod ord">
          <ac:chgData name="Gerjan de Ruiter" userId="5d7c516b-9dcd-41a8-99d3-54425d29895b" providerId="ADAL" clId="{5F4C6C55-B07D-4147-AAEF-958515C50609}" dt="2021-09-23T11:01:32.314" v="5030" actId="700"/>
          <ac:spMkLst>
            <pc:docMk/>
            <pc:sldMk cId="2032389997" sldId="276"/>
            <ac:spMk id="3" creationId="{A7A2B35B-05A9-483F-A258-78BCE65F51FB}"/>
          </ac:spMkLst>
        </pc:spChg>
        <pc:spChg chg="del mod ord">
          <ac:chgData name="Gerjan de Ruiter" userId="5d7c516b-9dcd-41a8-99d3-54425d29895b" providerId="ADAL" clId="{5F4C6C55-B07D-4147-AAEF-958515C50609}" dt="2021-09-23T11:01:32.314" v="5030" actId="700"/>
          <ac:spMkLst>
            <pc:docMk/>
            <pc:sldMk cId="2032389997" sldId="276"/>
            <ac:spMk id="4" creationId="{7E23D2CD-2079-41FE-9D1A-6939719E09C5}"/>
          </ac:spMkLst>
        </pc:spChg>
        <pc:spChg chg="del mod ord">
          <ac:chgData name="Gerjan de Ruiter" userId="5d7c516b-9dcd-41a8-99d3-54425d29895b" providerId="ADAL" clId="{5F4C6C55-B07D-4147-AAEF-958515C50609}" dt="2021-09-23T11:01:32.314" v="5030" actId="700"/>
          <ac:spMkLst>
            <pc:docMk/>
            <pc:sldMk cId="2032389997" sldId="276"/>
            <ac:spMk id="5" creationId="{0E333B84-1153-40DD-B818-962336B56C84}"/>
          </ac:spMkLst>
        </pc:spChg>
        <pc:spChg chg="add mod ord">
          <ac:chgData name="Gerjan de Ruiter" userId="5d7c516b-9dcd-41a8-99d3-54425d29895b" providerId="ADAL" clId="{5F4C6C55-B07D-4147-AAEF-958515C50609}" dt="2021-09-23T11:02:09.079" v="5043" actId="20577"/>
          <ac:spMkLst>
            <pc:docMk/>
            <pc:sldMk cId="2032389997" sldId="276"/>
            <ac:spMk id="6" creationId="{6D4ED4E1-FA19-4C79-94B2-40F17BDDC0E3}"/>
          </ac:spMkLst>
        </pc:spChg>
        <pc:spChg chg="add mod ord">
          <ac:chgData name="Gerjan de Ruiter" userId="5d7c516b-9dcd-41a8-99d3-54425d29895b" providerId="ADAL" clId="{5F4C6C55-B07D-4147-AAEF-958515C50609}" dt="2021-09-23T11:31:34.108" v="5494" actId="5793"/>
          <ac:spMkLst>
            <pc:docMk/>
            <pc:sldMk cId="2032389997" sldId="276"/>
            <ac:spMk id="7" creationId="{4CB9BD84-A6F7-48F5-B76B-82081DD29D72}"/>
          </ac:spMkLst>
        </pc:spChg>
        <pc:spChg chg="add del mod ord">
          <ac:chgData name="Gerjan de Ruiter" userId="5d7c516b-9dcd-41a8-99d3-54425d29895b" providerId="ADAL" clId="{5F4C6C55-B07D-4147-AAEF-958515C50609}" dt="2021-09-23T11:28:31.641" v="5484"/>
          <ac:spMkLst>
            <pc:docMk/>
            <pc:sldMk cId="2032389997" sldId="276"/>
            <ac:spMk id="8" creationId="{1E7C5F27-C645-4B17-A9D6-1F8064B8BA63}"/>
          </ac:spMkLst>
        </pc:spChg>
        <pc:spChg chg="add mod ord">
          <ac:chgData name="Gerjan de Ruiter" userId="5d7c516b-9dcd-41a8-99d3-54425d29895b" providerId="ADAL" clId="{5F4C6C55-B07D-4147-AAEF-958515C50609}" dt="2021-09-23T11:01:32.314" v="5030" actId="700"/>
          <ac:spMkLst>
            <pc:docMk/>
            <pc:sldMk cId="2032389997" sldId="276"/>
            <ac:spMk id="9" creationId="{CEFE1E0E-F352-4762-9316-B08AADDB05BF}"/>
          </ac:spMkLst>
        </pc:spChg>
        <pc:picChg chg="add mod">
          <ac:chgData name="Gerjan de Ruiter" userId="5d7c516b-9dcd-41a8-99d3-54425d29895b" providerId="ADAL" clId="{5F4C6C55-B07D-4147-AAEF-958515C50609}" dt="2021-09-23T11:28:48.909" v="5490" actId="1076"/>
          <ac:picMkLst>
            <pc:docMk/>
            <pc:sldMk cId="2032389997" sldId="276"/>
            <ac:picMk id="9218" creationId="{F1AADDA4-19E0-4886-B91B-D80808F45715}"/>
          </ac:picMkLst>
        </pc:picChg>
      </pc:sldChg>
      <pc:sldChg chg="addSp delSp modSp new mod modAnim">
        <pc:chgData name="Gerjan de Ruiter" userId="5d7c516b-9dcd-41a8-99d3-54425d29895b" providerId="ADAL" clId="{5F4C6C55-B07D-4147-AAEF-958515C50609}" dt="2021-09-23T11:50:04.994" v="5766" actId="20577"/>
        <pc:sldMkLst>
          <pc:docMk/>
          <pc:sldMk cId="1586665340" sldId="277"/>
        </pc:sldMkLst>
        <pc:spChg chg="mod">
          <ac:chgData name="Gerjan de Ruiter" userId="5d7c516b-9dcd-41a8-99d3-54425d29895b" providerId="ADAL" clId="{5F4C6C55-B07D-4147-AAEF-958515C50609}" dt="2021-09-23T11:01:56.102" v="5040" actId="20577"/>
          <ac:spMkLst>
            <pc:docMk/>
            <pc:sldMk cId="1586665340" sldId="277"/>
            <ac:spMk id="2" creationId="{6B66746C-8D41-40E2-B85E-F4C1EF1A69A4}"/>
          </ac:spMkLst>
        </pc:spChg>
        <pc:spChg chg="mod">
          <ac:chgData name="Gerjan de Ruiter" userId="5d7c516b-9dcd-41a8-99d3-54425d29895b" providerId="ADAL" clId="{5F4C6C55-B07D-4147-AAEF-958515C50609}" dt="2021-09-23T11:50:04.994" v="5766" actId="20577"/>
          <ac:spMkLst>
            <pc:docMk/>
            <pc:sldMk cId="1586665340" sldId="277"/>
            <ac:spMk id="3" creationId="{14D65462-0EC3-4B96-882F-6D4496E7A5B6}"/>
          </ac:spMkLst>
        </pc:spChg>
        <pc:spChg chg="del">
          <ac:chgData name="Gerjan de Ruiter" userId="5d7c516b-9dcd-41a8-99d3-54425d29895b" providerId="ADAL" clId="{5F4C6C55-B07D-4147-AAEF-958515C50609}" dt="2021-09-23T11:43:22.748" v="5495"/>
          <ac:spMkLst>
            <pc:docMk/>
            <pc:sldMk cId="1586665340" sldId="277"/>
            <ac:spMk id="4" creationId="{73E198AD-9452-447D-9944-F30B65F53FD4}"/>
          </ac:spMkLst>
        </pc:spChg>
        <pc:picChg chg="add mod">
          <ac:chgData name="Gerjan de Ruiter" userId="5d7c516b-9dcd-41a8-99d3-54425d29895b" providerId="ADAL" clId="{5F4C6C55-B07D-4147-AAEF-958515C50609}" dt="2021-09-23T11:44:16.702" v="5501" actId="1076"/>
          <ac:picMkLst>
            <pc:docMk/>
            <pc:sldMk cId="1586665340" sldId="277"/>
            <ac:picMk id="10242" creationId="{F0B50E24-9E2B-4E9E-BEBA-6748B8C854B9}"/>
          </ac:picMkLst>
        </pc:picChg>
      </pc:sldChg>
      <pc:sldChg chg="new del">
        <pc:chgData name="Gerjan de Ruiter" userId="5d7c516b-9dcd-41a8-99d3-54425d29895b" providerId="ADAL" clId="{5F4C6C55-B07D-4147-AAEF-958515C50609}" dt="2021-09-23T11:01:34.625" v="5031" actId="47"/>
        <pc:sldMkLst>
          <pc:docMk/>
          <pc:sldMk cId="1768668219" sldId="277"/>
        </pc:sldMkLst>
      </pc:sldChg>
      <pc:sldChg chg="modSp new mod">
        <pc:chgData name="Gerjan de Ruiter" userId="5d7c516b-9dcd-41a8-99d3-54425d29895b" providerId="ADAL" clId="{5F4C6C55-B07D-4147-AAEF-958515C50609}" dt="2021-09-23T11:02:05.237" v="5041"/>
        <pc:sldMkLst>
          <pc:docMk/>
          <pc:sldMk cId="2015782629" sldId="278"/>
        </pc:sldMkLst>
        <pc:spChg chg="mod">
          <ac:chgData name="Gerjan de Ruiter" userId="5d7c516b-9dcd-41a8-99d3-54425d29895b" providerId="ADAL" clId="{5F4C6C55-B07D-4147-AAEF-958515C50609}" dt="2021-09-23T11:02:05.237" v="5041"/>
          <ac:spMkLst>
            <pc:docMk/>
            <pc:sldMk cId="2015782629" sldId="278"/>
            <ac:spMk id="2" creationId="{A417DC2F-6BB8-47AA-A38A-05938D6A31BD}"/>
          </ac:spMkLst>
        </pc:spChg>
      </pc:sldChg>
      <pc:sldChg chg="new del">
        <pc:chgData name="Gerjan de Ruiter" userId="5d7c516b-9dcd-41a8-99d3-54425d29895b" providerId="ADAL" clId="{5F4C6C55-B07D-4147-AAEF-958515C50609}" dt="2021-09-23T11:01:35.251" v="5032" actId="47"/>
        <pc:sldMkLst>
          <pc:docMk/>
          <pc:sldMk cId="4225012198" sldId="278"/>
        </pc:sldMkLst>
      </pc:sldChg>
      <pc:sldChg chg="modSp new mod">
        <pc:chgData name="Gerjan de Ruiter" userId="5d7c516b-9dcd-41a8-99d3-54425d29895b" providerId="ADAL" clId="{5F4C6C55-B07D-4147-AAEF-958515C50609}" dt="2021-09-23T11:50:59.505" v="5880" actId="20577"/>
        <pc:sldMkLst>
          <pc:docMk/>
          <pc:sldMk cId="4117775677" sldId="279"/>
        </pc:sldMkLst>
        <pc:spChg chg="mod">
          <ac:chgData name="Gerjan de Ruiter" userId="5d7c516b-9dcd-41a8-99d3-54425d29895b" providerId="ADAL" clId="{5F4C6C55-B07D-4147-AAEF-958515C50609}" dt="2021-09-23T11:50:59.505" v="5880" actId="20577"/>
          <ac:spMkLst>
            <pc:docMk/>
            <pc:sldMk cId="4117775677" sldId="279"/>
            <ac:spMk id="2" creationId="{4242BBD8-395A-4BF8-BDC5-32647594AC45}"/>
          </ac:spMkLst>
        </pc:spChg>
        <pc:spChg chg="mod">
          <ac:chgData name="Gerjan de Ruiter" userId="5d7c516b-9dcd-41a8-99d3-54425d29895b" providerId="ADAL" clId="{5F4C6C55-B07D-4147-AAEF-958515C50609}" dt="2021-09-23T11:50:49.125" v="5852" actId="20577"/>
          <ac:spMkLst>
            <pc:docMk/>
            <pc:sldMk cId="4117775677" sldId="279"/>
            <ac:spMk id="3" creationId="{48623F1D-0458-473A-A823-70671836BBF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0C9A4-D040-42BE-B50D-9C29F342C498}" type="datetimeFigureOut">
              <a:rPr lang="nl-NL" smtClean="0"/>
              <a:t>21-10-2022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2FEFB-3ACB-4726-8367-D92651956F63}" type="slidenum">
              <a:rPr lang="nl-NL" smtClean="0"/>
              <a:t>‹nr.›</a:t>
            </a:fld>
            <a:endParaRPr lang="nl-NL"/>
          </a:p>
        </p:txBody>
      </p:sp>
    </p:spTree>
    <p:extLst>
      <p:ext uri="{BB962C8B-B14F-4D97-AF65-F5344CB8AC3E}">
        <p14:creationId xmlns:p14="http://schemas.microsoft.com/office/powerpoint/2010/main" val="301049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3</a:t>
            </a:fld>
            <a:endParaRPr lang="nl-NL"/>
          </a:p>
        </p:txBody>
      </p:sp>
    </p:spTree>
    <p:extLst>
      <p:ext uri="{BB962C8B-B14F-4D97-AF65-F5344CB8AC3E}">
        <p14:creationId xmlns:p14="http://schemas.microsoft.com/office/powerpoint/2010/main" val="3411707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95057"/>
                </a:solidFill>
                <a:effectLst/>
                <a:latin typeface="Arial" panose="020B0604020202020204" pitchFamily="34" charset="0"/>
              </a:rPr>
              <a:t>Marketing is het commercieel beleid van een onderneming gericht op het in de markt plaatsen van een product of dienst. Als je het vak Management en Organisatie (M&amp;O) volgt, heb je al kennis gemaakt met de verschillende vormen die dit beleid kan aannemen. Zo kan het onder andere betrekking hebben op de kernmerken van het product, de plaats waar het verkocht wordt, de prijs die het product heeft en de manier waarop het wordt aangeboden.</a:t>
            </a:r>
          </a:p>
          <a:p>
            <a:endParaRPr lang="nl-NL" b="0" i="0" dirty="0">
              <a:solidFill>
                <a:srgbClr val="495057"/>
              </a:solidFill>
              <a:effectLst/>
              <a:latin typeface="Arial" panose="020B0604020202020204" pitchFamily="34" charset="0"/>
            </a:endParaRPr>
          </a:p>
          <a:p>
            <a:r>
              <a:rPr lang="nl-NL" b="0" i="0" dirty="0">
                <a:solidFill>
                  <a:srgbClr val="495057"/>
                </a:solidFill>
                <a:effectLst/>
                <a:latin typeface="Arial" panose="020B0604020202020204" pitchFamily="34" charset="0"/>
              </a:rPr>
              <a:t>Het begrijpen van koopgedrag speelt bij dergelijk beleid een kenmerkende rol. Als je immers begrijpt waarom mensen bepaalde dingen kopen, kun je hier op inspelen. Marketeers doen echter meer dan alleen inspelen op de wensen van de klant, zij beïnvloeden actief gedrag door gebruik te maken van de 'irrationaliteit van de mens'.</a:t>
            </a:r>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15</a:t>
            </a:fld>
            <a:endParaRPr lang="nl-NL"/>
          </a:p>
        </p:txBody>
      </p:sp>
    </p:spTree>
    <p:extLst>
      <p:ext uri="{BB962C8B-B14F-4D97-AF65-F5344CB8AC3E}">
        <p14:creationId xmlns:p14="http://schemas.microsoft.com/office/powerpoint/2010/main" val="2673902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95057"/>
                </a:solidFill>
                <a:effectLst/>
                <a:latin typeface="Arial" panose="020B0604020202020204" pitchFamily="34" charset="0"/>
              </a:rPr>
              <a:t>Zo kunnen heuristieken(</a:t>
            </a:r>
            <a:r>
              <a:rPr lang="nl-NL" b="0" i="0" dirty="0" err="1">
                <a:solidFill>
                  <a:srgbClr val="495057"/>
                </a:solidFill>
                <a:effectLst/>
                <a:latin typeface="Arial" panose="020B0604020202020204" pitchFamily="34" charset="0"/>
              </a:rPr>
              <a:t>Irriantioneel</a:t>
            </a:r>
            <a:r>
              <a:rPr lang="nl-NL" b="0" i="0" dirty="0">
                <a:solidFill>
                  <a:srgbClr val="495057"/>
                </a:solidFill>
                <a:effectLst/>
                <a:latin typeface="Arial" panose="020B0604020202020204" pitchFamily="34" charset="0"/>
              </a:rPr>
              <a:t>) ingezet worden om gedrag te sturen. Deze </a:t>
            </a:r>
            <a:r>
              <a:rPr lang="nl-NL" b="1" i="0" dirty="0">
                <a:solidFill>
                  <a:srgbClr val="495057"/>
                </a:solidFill>
                <a:effectLst/>
                <a:latin typeface="Arial" panose="020B0604020202020204" pitchFamily="34" charset="0"/>
              </a:rPr>
              <a:t>gedragsbeïnvloeding</a:t>
            </a:r>
            <a:r>
              <a:rPr lang="nl-NL" b="0" i="0" dirty="0">
                <a:solidFill>
                  <a:srgbClr val="495057"/>
                </a:solidFill>
                <a:effectLst/>
                <a:latin typeface="Arial" panose="020B0604020202020204" pitchFamily="34" charset="0"/>
              </a:rPr>
              <a:t> gebeurt vaak onbewust, maar is zeer sterk bepalend voor het koopgedrag van mensen. Je kunt je afvragen of dit moreel verwerpelijk is (</a:t>
            </a:r>
            <a:r>
              <a:rPr lang="nl-NL" b="0" i="0" dirty="0" err="1">
                <a:solidFill>
                  <a:srgbClr val="495057"/>
                </a:solidFill>
                <a:effectLst/>
                <a:latin typeface="Arial" panose="020B0604020202020204" pitchFamily="34" charset="0"/>
              </a:rPr>
              <a:t>Sonnemans</a:t>
            </a:r>
            <a:r>
              <a:rPr lang="nl-NL" b="0" i="0" dirty="0">
                <a:solidFill>
                  <a:srgbClr val="495057"/>
                </a:solidFill>
                <a:effectLst/>
                <a:latin typeface="Arial" panose="020B0604020202020204" pitchFamily="34" charset="0"/>
              </a:rPr>
              <a:t>, 2014). Zo kan het gebeuren dat mensen door gedragsbeïnvloeding een aankoop doen waardoor zij een onhoudbare schuld opbouwen. Wat vind jij? Zijn marketeers verantwoordelijk voor het koopgedrag wat uit hun werk voortkomt?</a:t>
            </a:r>
            <a:br>
              <a:rPr lang="nl-NL" b="0" i="0" dirty="0">
                <a:solidFill>
                  <a:srgbClr val="495057"/>
                </a:solidFill>
                <a:effectLst/>
                <a:latin typeface="Arial" panose="020B0604020202020204" pitchFamily="34" charset="0"/>
              </a:rPr>
            </a:br>
            <a:br>
              <a:rPr lang="nl-NL" b="0" i="0" dirty="0">
                <a:solidFill>
                  <a:srgbClr val="495057"/>
                </a:solidFill>
                <a:effectLst/>
                <a:latin typeface="Arial" panose="020B0604020202020204" pitchFamily="34" charset="0"/>
              </a:rPr>
            </a:br>
            <a:r>
              <a:rPr lang="nl-NL" b="0" i="0" dirty="0">
                <a:solidFill>
                  <a:srgbClr val="495057"/>
                </a:solidFill>
                <a:effectLst/>
                <a:latin typeface="Arial" panose="020B0604020202020204" pitchFamily="34" charset="0"/>
              </a:rPr>
              <a:t>We bekijken deze les een aantal bekende marketingtechnieken. Er moet hier wel een disclaimer gemaakt worden: het bestaan van deze technieken is niet in alle gevallen wetenschappelijk bewezen. Desalniettemin is het interessant om ze te bestuderen.</a:t>
            </a:r>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16</a:t>
            </a:fld>
            <a:endParaRPr lang="nl-NL"/>
          </a:p>
        </p:txBody>
      </p:sp>
    </p:spTree>
    <p:extLst>
      <p:ext uri="{BB962C8B-B14F-4D97-AF65-F5344CB8AC3E}">
        <p14:creationId xmlns:p14="http://schemas.microsoft.com/office/powerpoint/2010/main" val="193706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De normatieve stijl (IK); </a:t>
            </a:r>
            <a:r>
              <a:rPr lang="nl-NL" dirty="0"/>
              <a:t>in deze beïnvloedingsstijl staan de normen, waarden, verwachtingen, wensen en eisen van de manager centraal. De manager gebruikt het eigen referentiekader als maatstaf. Waarbij de manager duidelijk maakt wat van de ander wordt verwacht. In dit soort gesprekken praat de manager veel in de 'ik' vorm. Verder wordt in deze stijl duidelijk wat de consequentie is als niet aan de verwachting wordt voldaan. Ik verwacht dat......anders....  De normatieve stijl wordt vaak verward met autoritair optreden. De associatie ligt voor de hand (wie de macht heeft kan zijn/haar waarden en normen aan de ander opleggen) maar ook de ondergeschikte kan buitengewoon effectief het gedrag van de manager beïnvloeden met zijn of haar optreden door de normatieve stijl te gebruiken. Deze stijl is effectief in situaties waarin iemand een persoonlijk belang heeft en/of waar het belangrijk is om duidelijke voorwaarden te stellen. Gedragsbeïnvloeding door middel van de normatieve stijl is niet effectief wanneer de ander geen belang heeft in uw voorstellen/ideeën.</a:t>
            </a:r>
          </a:p>
          <a:p>
            <a:r>
              <a:rPr lang="nl-NL" dirty="0"/>
              <a:t> </a:t>
            </a:r>
          </a:p>
          <a:p>
            <a:r>
              <a:rPr lang="nl-NL" b="1" dirty="0"/>
              <a:t>Logische stijl (MEN); </a:t>
            </a:r>
            <a:r>
              <a:rPr lang="nl-NL" dirty="0"/>
              <a:t>in deze beïnvloedingsstijl staat de logica, de redelijkheid, het feitelijke en het aantoonbare centraal. De manager beïnvloedt het gedrag door goed onderbouwde voorstellen te doen. Tegenargumenten worden vakkundig weerlegd. Een gesprek in de logische stijl neemt tijd in beslag. Wanneer de gesprekspartners zich beginnen te herhalen is er sprake van een oneigenlijk gebruik van deze stijl. Meestal een indicatie dat de normatieve stijl effectiever kan zijn. Deze stijl is effectief wanneer de ander u als deskundige respecteert. Deze stijl zal nauwelijks effectief zijn als de ander boos of geëmotioneerd is of als uw persoonlijke belangen een belangrijke rol spelen.</a:t>
            </a:r>
          </a:p>
          <a:p>
            <a:r>
              <a:rPr lang="nl-NL" dirty="0"/>
              <a:t> </a:t>
            </a:r>
          </a:p>
          <a:p>
            <a:r>
              <a:rPr lang="nl-NL" b="1" dirty="0"/>
              <a:t>Enthousiasmerende stijl (WIJ); </a:t>
            </a:r>
            <a:r>
              <a:rPr lang="nl-NL" dirty="0"/>
              <a:t>in deze beïnvloedingsstijl staat een visie op een gewenste situatie of doel in de toekomst centraal dat alleen door samenwerking bereikt kan worden. De manager schetst een toekomst in kleurrijke meeslepende taal door enthousiasme, bezieling en geloof uit te stralen. Het belang van gemeenschappelijke inzet voor het bereiken van het doel wordt benadrukt, en er wordt veel in 'wij'-termen gesproken. Deze stijl neemt relatief weinig tijd in beslag. Voorwaarde voor deze stijl is dat de manager een visie heeft en er zelf echt in geloofd. Deze stijl kan zeer effectief zijn als anderen gemotiveerd moeten worden en u het nodige vertrouwen en respect geniet. Deze stijl is niet effectief als de medewerkers u niet vertrouwen of als de situatie om concrete beslissingen vraagt.</a:t>
            </a:r>
          </a:p>
          <a:p>
            <a:r>
              <a:rPr lang="nl-NL" dirty="0"/>
              <a:t> </a:t>
            </a:r>
          </a:p>
          <a:p>
            <a:r>
              <a:rPr lang="nl-NL" b="1" dirty="0"/>
              <a:t>Relationele stijl (JIJ); </a:t>
            </a:r>
            <a:r>
              <a:rPr lang="nl-NL" dirty="0"/>
              <a:t>in deze beïnvloedingsstijl is de overtuiging dat de ideeën, de mening of de gevoelens van anderen waardevol zijn en dat het luisteren daarnaar tot een goede samenwerking zal leiden. De manager kan zich in de ander verplaatsen, belangstelling tonen, (echte) vragen stellen en luisteren. Begrip tonen voor het standpunt van de ander, ook wanneer u het daar zelf niet mee eens bent. Streven naar een sfeer van openheid en vertrouwen, door ook de eigen onzekerheden en tekortkomingen ter sprake te brengen. Deze stijl is effectief in situaties waarin de uiteindelijke beslissing nog niet vaststaat en waarin u open staat voor suggesties en bezwaren van anderen. Ook is deze stijl essentieel wanneer de ander zeer geëmotioneerd is. Het gebruik van deze stijl is niet effectief wanneer de situatie vraagt om een snelle beslissing of als de ander precies wil weten waar hij aan toe is.</a:t>
            </a:r>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17</a:t>
            </a:fld>
            <a:endParaRPr lang="nl-NL"/>
          </a:p>
        </p:txBody>
      </p:sp>
    </p:spTree>
    <p:extLst>
      <p:ext uri="{BB962C8B-B14F-4D97-AF65-F5344CB8AC3E}">
        <p14:creationId xmlns:p14="http://schemas.microsoft.com/office/powerpoint/2010/main" val="573634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5</a:t>
            </a:fld>
            <a:endParaRPr lang="nl-NL"/>
          </a:p>
        </p:txBody>
      </p:sp>
    </p:spTree>
    <p:extLst>
      <p:ext uri="{BB962C8B-B14F-4D97-AF65-F5344CB8AC3E}">
        <p14:creationId xmlns:p14="http://schemas.microsoft.com/office/powerpoint/2010/main" val="755458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37A8E3C-705E-4A9E-BE10-90016FA3F66E}" type="slidenum">
              <a:rPr lang="nl-NL" smtClean="0"/>
              <a:t>6</a:t>
            </a:fld>
            <a:endParaRPr lang="nl-NL"/>
          </a:p>
        </p:txBody>
      </p:sp>
    </p:spTree>
    <p:extLst>
      <p:ext uri="{BB962C8B-B14F-4D97-AF65-F5344CB8AC3E}">
        <p14:creationId xmlns:p14="http://schemas.microsoft.com/office/powerpoint/2010/main" val="1196481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050" b="0" i="0" dirty="0">
                <a:solidFill>
                  <a:srgbClr val="34434C"/>
                </a:solidFill>
                <a:effectLst/>
                <a:latin typeface="Tahoma" panose="020B0604030504040204" pitchFamily="34" charset="0"/>
              </a:rPr>
              <a:t>Je bent pas volwaardig als het op het gebied van alle Q's op orde is. </a:t>
            </a:r>
          </a:p>
          <a:p>
            <a:pPr algn="l"/>
            <a:r>
              <a:rPr lang="nl-NL" sz="1050" b="0" i="0" dirty="0">
                <a:solidFill>
                  <a:srgbClr val="34434C"/>
                </a:solidFill>
                <a:effectLst/>
                <a:latin typeface="Tahoma" panose="020B0604030504040204" pitchFamily="34" charset="0"/>
              </a:rPr>
              <a:t>Als je emotioneel, spiritueel en fysiek gezond bent en slim zaken aanpakt kan je dat doen met </a:t>
            </a:r>
            <a:r>
              <a:rPr lang="nl-NL" sz="1050" b="0" i="0" dirty="0" err="1">
                <a:solidFill>
                  <a:srgbClr val="34434C"/>
                </a:solidFill>
                <a:effectLst/>
                <a:latin typeface="Tahoma" panose="020B0604030504040204" pitchFamily="34" charset="0"/>
              </a:rPr>
              <a:t>Eccu</a:t>
            </a:r>
            <a:r>
              <a:rPr lang="nl-NL" sz="1050" b="0" i="0" dirty="0">
                <a:solidFill>
                  <a:srgbClr val="34434C"/>
                </a:solidFill>
                <a:effectLst/>
                <a:latin typeface="Tahoma" panose="020B0604030504040204" pitchFamily="34" charset="0"/>
              </a:rPr>
              <a:t>, met intelligent richtingsgevoel met betrekking tot</a:t>
            </a:r>
            <a:br>
              <a:rPr lang="nl-NL" sz="1050" b="0" i="0" dirty="0">
                <a:solidFill>
                  <a:srgbClr val="34434C"/>
                </a:solidFill>
                <a:effectLst/>
                <a:latin typeface="Tahoma" panose="020B0604030504040204" pitchFamily="34" charset="0"/>
              </a:rPr>
            </a:br>
            <a:r>
              <a:rPr lang="nl-NL" sz="1050" b="0" i="0" dirty="0">
                <a:solidFill>
                  <a:srgbClr val="34434C"/>
                </a:solidFill>
                <a:effectLst/>
                <a:latin typeface="Tahoma" panose="020B0604030504040204" pitchFamily="34" charset="0"/>
              </a:rPr>
              <a:t>- de biosfeer</a:t>
            </a:r>
            <a:br>
              <a:rPr lang="nl-NL" sz="1050" b="0" i="0" dirty="0">
                <a:solidFill>
                  <a:srgbClr val="34434C"/>
                </a:solidFill>
                <a:effectLst/>
                <a:latin typeface="Tahoma" panose="020B0604030504040204" pitchFamily="34" charset="0"/>
              </a:rPr>
            </a:br>
            <a:r>
              <a:rPr lang="nl-NL" sz="1050" b="0" i="0" dirty="0">
                <a:solidFill>
                  <a:srgbClr val="34434C"/>
                </a:solidFill>
                <a:effectLst/>
                <a:latin typeface="Tahoma" panose="020B0604030504040204" pitchFamily="34" charset="0"/>
              </a:rPr>
              <a:t>- de biodiversiteit</a:t>
            </a:r>
            <a:br>
              <a:rPr lang="nl-NL" sz="1050" b="0" i="0" dirty="0">
                <a:solidFill>
                  <a:srgbClr val="34434C"/>
                </a:solidFill>
                <a:effectLst/>
                <a:latin typeface="Tahoma" panose="020B0604030504040204" pitchFamily="34" charset="0"/>
              </a:rPr>
            </a:br>
            <a:r>
              <a:rPr lang="nl-NL" sz="1050" b="0" i="0" dirty="0">
                <a:solidFill>
                  <a:srgbClr val="34434C"/>
                </a:solidFill>
                <a:effectLst/>
                <a:latin typeface="Tahoma" panose="020B0604030504040204" pitchFamily="34" charset="0"/>
              </a:rPr>
              <a:t>- de leefwereld</a:t>
            </a:r>
            <a:br>
              <a:rPr lang="nl-NL" sz="1050" b="0" i="0" dirty="0">
                <a:solidFill>
                  <a:srgbClr val="34434C"/>
                </a:solidFill>
                <a:effectLst/>
                <a:latin typeface="Tahoma" panose="020B0604030504040204" pitchFamily="34" charset="0"/>
              </a:rPr>
            </a:br>
            <a:r>
              <a:rPr lang="nl-NL" sz="1050" b="0" i="0" dirty="0">
                <a:solidFill>
                  <a:srgbClr val="34434C"/>
                </a:solidFill>
                <a:effectLst/>
                <a:latin typeface="Tahoma" panose="020B0604030504040204" pitchFamily="34" charset="0"/>
              </a:rPr>
              <a:t>- het milieu</a:t>
            </a:r>
            <a:br>
              <a:rPr lang="nl-NL" sz="1050" b="0" i="0" dirty="0">
                <a:solidFill>
                  <a:srgbClr val="34434C"/>
                </a:solidFill>
                <a:effectLst/>
                <a:latin typeface="Tahoma" panose="020B0604030504040204" pitchFamily="34" charset="0"/>
              </a:rPr>
            </a:br>
            <a:r>
              <a:rPr lang="nl-NL" sz="1050" b="0" i="0" dirty="0">
                <a:solidFill>
                  <a:srgbClr val="34434C"/>
                </a:solidFill>
                <a:effectLst/>
                <a:latin typeface="Tahoma" panose="020B0604030504040204" pitchFamily="34" charset="0"/>
              </a:rPr>
              <a:t>- het klimaat</a:t>
            </a:r>
            <a:br>
              <a:rPr lang="nl-NL" sz="1050" b="0" i="0" dirty="0">
                <a:solidFill>
                  <a:srgbClr val="34434C"/>
                </a:solidFill>
                <a:effectLst/>
                <a:latin typeface="Tahoma" panose="020B0604030504040204" pitchFamily="34" charset="0"/>
              </a:rPr>
            </a:br>
            <a:r>
              <a:rPr lang="nl-NL" sz="1050" b="0" i="0" dirty="0">
                <a:solidFill>
                  <a:srgbClr val="34434C"/>
                </a:solidFill>
                <a:effectLst/>
                <a:latin typeface="Tahoma" panose="020B0604030504040204" pitchFamily="34" charset="0"/>
              </a:rPr>
              <a:t>- </a:t>
            </a:r>
            <a:r>
              <a:rPr lang="nl-NL" sz="1050" b="0" i="0" dirty="0" err="1">
                <a:solidFill>
                  <a:srgbClr val="34434C"/>
                </a:solidFill>
                <a:effectLst/>
                <a:latin typeface="Tahoma" panose="020B0604030504040204" pitchFamily="34" charset="0"/>
              </a:rPr>
              <a:t>inclusiviteit</a:t>
            </a:r>
            <a:r>
              <a:rPr lang="nl-NL" sz="1050" b="0" i="0" dirty="0">
                <a:solidFill>
                  <a:srgbClr val="34434C"/>
                </a:solidFill>
                <a:effectLst/>
                <a:latin typeface="Tahoma" panose="020B0604030504040204" pitchFamily="34" charset="0"/>
              </a:rPr>
              <a:t>*</a:t>
            </a:r>
            <a:br>
              <a:rPr lang="nl-NL" sz="1050" b="0" i="0" dirty="0">
                <a:solidFill>
                  <a:srgbClr val="34434C"/>
                </a:solidFill>
                <a:effectLst/>
                <a:latin typeface="Tahoma" panose="020B0604030504040204" pitchFamily="34" charset="0"/>
              </a:rPr>
            </a:br>
            <a:r>
              <a:rPr lang="nl-NL" sz="1050" b="0" i="0" dirty="0">
                <a:solidFill>
                  <a:srgbClr val="34434C"/>
                </a:solidFill>
                <a:effectLst/>
                <a:latin typeface="Tahoma" panose="020B0604030504040204" pitchFamily="34" charset="0"/>
              </a:rPr>
              <a:t>- diversiteit** en</a:t>
            </a:r>
            <a:br>
              <a:rPr lang="nl-NL" sz="1050" b="0" i="0" dirty="0">
                <a:solidFill>
                  <a:srgbClr val="34434C"/>
                </a:solidFill>
                <a:effectLst/>
                <a:latin typeface="Tahoma" panose="020B0604030504040204" pitchFamily="34" charset="0"/>
              </a:rPr>
            </a:br>
            <a:r>
              <a:rPr lang="nl-NL" sz="1050" b="0" i="0" dirty="0">
                <a:solidFill>
                  <a:srgbClr val="34434C"/>
                </a:solidFill>
                <a:effectLst/>
                <a:latin typeface="Tahoma" panose="020B0604030504040204" pitchFamily="34" charset="0"/>
              </a:rPr>
              <a:t>- circulariteit. </a:t>
            </a:r>
            <a:br>
              <a:rPr lang="nl-NL" sz="1050" b="0" i="0" dirty="0">
                <a:solidFill>
                  <a:srgbClr val="34434C"/>
                </a:solidFill>
                <a:effectLst/>
                <a:latin typeface="Tahoma" panose="020B0604030504040204" pitchFamily="34" charset="0"/>
              </a:rPr>
            </a:br>
            <a:br>
              <a:rPr lang="nl-NL" sz="1050" b="0" i="0" dirty="0">
                <a:solidFill>
                  <a:srgbClr val="34434C"/>
                </a:solidFill>
                <a:effectLst/>
                <a:latin typeface="Tahoma" panose="020B0604030504040204" pitchFamily="34" charset="0"/>
              </a:rPr>
            </a:br>
            <a:r>
              <a:rPr lang="nl-NL" sz="1050" b="0" i="0" dirty="0" err="1">
                <a:solidFill>
                  <a:srgbClr val="34434C"/>
                </a:solidFill>
                <a:effectLst/>
                <a:latin typeface="Tahoma" panose="020B0604030504040204" pitchFamily="34" charset="0"/>
              </a:rPr>
              <a:t>Fousert</a:t>
            </a:r>
            <a:r>
              <a:rPr lang="nl-NL" sz="1050" b="0" i="0" dirty="0">
                <a:solidFill>
                  <a:srgbClr val="34434C"/>
                </a:solidFill>
                <a:effectLst/>
                <a:latin typeface="Tahoma" panose="020B0604030504040204" pitchFamily="34" charset="0"/>
              </a:rPr>
              <a:t> stelt voor een keurmerk te maken waarin je in zake de bovenstaande onderwerpen aan de ster kan zien </a:t>
            </a:r>
            <a:r>
              <a:rPr lang="nl-NL" sz="1050" b="0" i="0" dirty="0" err="1">
                <a:solidFill>
                  <a:srgbClr val="34434C"/>
                </a:solidFill>
                <a:effectLst/>
                <a:latin typeface="Tahoma" panose="020B0604030504040204" pitchFamily="34" charset="0"/>
              </a:rPr>
              <a:t>zien</a:t>
            </a:r>
            <a:r>
              <a:rPr lang="nl-NL" sz="1050" b="0" i="0" dirty="0">
                <a:solidFill>
                  <a:srgbClr val="34434C"/>
                </a:solidFill>
                <a:effectLst/>
                <a:latin typeface="Tahoma" panose="020B0604030504040204" pitchFamily="34" charset="0"/>
              </a:rPr>
              <a:t> hoe goed wordt </a:t>
            </a:r>
            <a:r>
              <a:rPr lang="nl-NL" sz="1050" b="0" i="0" dirty="0" err="1">
                <a:solidFill>
                  <a:srgbClr val="34434C"/>
                </a:solidFill>
                <a:effectLst/>
                <a:latin typeface="Tahoma" panose="020B0604030504040204" pitchFamily="34" charset="0"/>
              </a:rPr>
              <a:t>gescoort</a:t>
            </a:r>
            <a:r>
              <a:rPr lang="nl-NL" sz="1050" b="0" i="0" dirty="0">
                <a:solidFill>
                  <a:srgbClr val="34434C"/>
                </a:solidFill>
                <a:effectLst/>
                <a:latin typeface="Tahoma" panose="020B0604030504040204" pitchFamily="34" charset="0"/>
              </a:rPr>
              <a:t>. Dit op een schaal van één tot zeven waarbij de sterren gaan van donker rood over oranje en lichtgroen naar steeds donkerder groen. </a:t>
            </a:r>
            <a:br>
              <a:rPr lang="nl-NL" sz="1050" b="0" i="0" dirty="0">
                <a:solidFill>
                  <a:srgbClr val="34434C"/>
                </a:solidFill>
                <a:effectLst/>
                <a:latin typeface="Tahoma" panose="020B0604030504040204" pitchFamily="34" charset="0"/>
              </a:rPr>
            </a:br>
            <a:r>
              <a:rPr lang="nl-NL" sz="1050" b="0" i="0" dirty="0">
                <a:solidFill>
                  <a:srgbClr val="34434C"/>
                </a:solidFill>
                <a:effectLst/>
                <a:latin typeface="Tahoma" panose="020B0604030504040204" pitchFamily="34" charset="0"/>
              </a:rPr>
              <a:t>Hij geeft elektrisch rijden groen voor de biosfeer (reduceert CO2 aanzienlijk), rood voor biodiversiteit (vanwege de schade door de winning van kobalt en lithium), leefwereld (winning onder slechte omstandigheden), milieu (organismen en populaties worden verstoord), geel voor klimaat en rood voor </a:t>
            </a:r>
            <a:r>
              <a:rPr lang="nl-NL" sz="1050" b="0" i="0" dirty="0" err="1">
                <a:solidFill>
                  <a:srgbClr val="34434C"/>
                </a:solidFill>
                <a:effectLst/>
                <a:latin typeface="Tahoma" panose="020B0604030504040204" pitchFamily="34" charset="0"/>
              </a:rPr>
              <a:t>inclusiviteit</a:t>
            </a:r>
            <a:r>
              <a:rPr lang="nl-NL" sz="1050" b="0" i="0" dirty="0">
                <a:solidFill>
                  <a:srgbClr val="34434C"/>
                </a:solidFill>
                <a:effectLst/>
                <a:latin typeface="Tahoma" panose="020B0604030504040204" pitchFamily="34" charset="0"/>
              </a:rPr>
              <a:t>, diversiteit en circulariteit.  </a:t>
            </a:r>
          </a:p>
          <a:p>
            <a:pPr algn="l"/>
            <a:r>
              <a:rPr lang="nl-NL" sz="1050" b="0" i="0" dirty="0">
                <a:solidFill>
                  <a:srgbClr val="34434C"/>
                </a:solidFill>
                <a:effectLst/>
                <a:latin typeface="Tahoma" panose="020B0604030504040204" pitchFamily="34" charset="0"/>
              </a:rPr>
              <a:t>We moeten ons realiseren dat diensten van de aarde als voedsel, drinkwater, grondstoffen, biosfeer, biodiversiteit en klimaat geen hulpbronnen zijn als andere maar het fundament van alle economische processen. Het is geen voorraadkamer waaruit we naar believen kunnen putten. De voorraden zullen weer moeten aangroeien of moeten herstellen. </a:t>
            </a:r>
          </a:p>
          <a:p>
            <a:pPr algn="l"/>
            <a:r>
              <a:rPr lang="nl-NL" sz="1050" b="0" i="0" dirty="0">
                <a:solidFill>
                  <a:srgbClr val="34434C"/>
                </a:solidFill>
                <a:effectLst/>
                <a:latin typeface="Tahoma" panose="020B0604030504040204" pitchFamily="34" charset="0"/>
              </a:rPr>
              <a:t>"De economie hoeft helemaal geen vijand van de natuur te zijn. De echte vijand is de valse economie, een kortzichtige en dogmatisch, van het leven vervreemde economie, met haar model van de egocentrische "homo </a:t>
            </a:r>
            <a:r>
              <a:rPr lang="nl-NL" sz="1050" b="0" i="0" dirty="0" err="1">
                <a:solidFill>
                  <a:srgbClr val="34434C"/>
                </a:solidFill>
                <a:effectLst/>
                <a:latin typeface="Tahoma" panose="020B0604030504040204" pitchFamily="34" charset="0"/>
              </a:rPr>
              <a:t>economicus</a:t>
            </a:r>
            <a:r>
              <a:rPr lang="nl-NL" sz="1050" b="0" i="0" dirty="0">
                <a:solidFill>
                  <a:srgbClr val="34434C"/>
                </a:solidFill>
                <a:effectLst/>
                <a:latin typeface="Tahoma" panose="020B0604030504040204" pitchFamily="34" charset="0"/>
              </a:rPr>
              <a:t>". (Andreas Weber).</a:t>
            </a:r>
          </a:p>
          <a:p>
            <a:pPr algn="l"/>
            <a:r>
              <a:rPr lang="nl-NL" sz="1050" b="0" i="0" dirty="0">
                <a:solidFill>
                  <a:srgbClr val="34434C"/>
                </a:solidFill>
                <a:effectLst/>
                <a:latin typeface="Tahoma" panose="020B0604030504040204" pitchFamily="34" charset="0"/>
              </a:rPr>
              <a:t>* </a:t>
            </a:r>
            <a:r>
              <a:rPr lang="nl-NL" sz="1050" b="0" i="0" dirty="0" err="1">
                <a:solidFill>
                  <a:srgbClr val="34434C"/>
                </a:solidFill>
                <a:effectLst/>
                <a:latin typeface="Tahoma" panose="020B0604030504040204" pitchFamily="34" charset="0"/>
              </a:rPr>
              <a:t>inclusiviteit</a:t>
            </a:r>
            <a:r>
              <a:rPr lang="nl-NL" sz="1050" b="0" i="0" dirty="0">
                <a:solidFill>
                  <a:srgbClr val="34434C"/>
                </a:solidFill>
                <a:effectLst/>
                <a:latin typeface="Tahoma" panose="020B0604030504040204" pitchFamily="34" charset="0"/>
              </a:rPr>
              <a:t>: iedereen mag er zijn en mag erbij horen, mag mee kunnen doen (ondanks weeffoutjes). De kwaliteit van onze leefwereld wordt bepaald door de wijze waarop we elkaar volledig accepteren. Maar je kan er zelfs planten en dieren bij betrekken. We hebben elkaar nodig. Organismen maken deel uit van onze leefgemeenschap. We bouwen op elkaar. </a:t>
            </a:r>
          </a:p>
          <a:p>
            <a:pPr algn="l"/>
            <a:r>
              <a:rPr lang="nl-NL" sz="1050" b="0" i="0" dirty="0">
                <a:solidFill>
                  <a:srgbClr val="34434C"/>
                </a:solidFill>
                <a:effectLst/>
                <a:latin typeface="Tahoma" panose="020B0604030504040204" pitchFamily="34" charset="0"/>
              </a:rPr>
              <a:t> **diversiteit</a:t>
            </a:r>
          </a:p>
          <a:p>
            <a:pPr algn="l"/>
            <a:r>
              <a:rPr lang="nl-NL" sz="1050" b="0" i="0" dirty="0">
                <a:solidFill>
                  <a:srgbClr val="34434C"/>
                </a:solidFill>
                <a:effectLst/>
                <a:latin typeface="Tahoma" panose="020B0604030504040204" pitchFamily="34" charset="0"/>
              </a:rPr>
              <a:t>tolerantie, acceptatie, insluiting zijn nodig voor een respectvolle en zorgzame wereld met begrip voor elkaar.</a:t>
            </a:r>
          </a:p>
          <a:p>
            <a:pPr algn="l"/>
            <a:r>
              <a:rPr lang="nl-NL" sz="1050" b="0" i="0" dirty="0">
                <a:solidFill>
                  <a:srgbClr val="34434C"/>
                </a:solidFill>
                <a:effectLst/>
                <a:latin typeface="Tahoma" panose="020B0604030504040204" pitchFamily="34" charset="0"/>
              </a:rPr>
              <a:t>Denken gebeurt rationeel en/of emotioneel. Als iets persoonlijk, abrupt, immoreel en nu plaatsvindt (P.A.I.N.) raakt het ons meteen. Klimaatverandering is minder tastbaar. Velen ontkennen (het zal wel loslopen en zo erg niet zijn), of zeggen dat we er geen invloed op hebben of dat de regering het maar moet oplossen. Totdat het ze persoonlijk raakt of totdat hun gevoel echt gaat spreken of totdat ze al hun intelligenties aanspreken en niet alleen hun IQ. Wat zegt je gevoel (EQ), wat je bewustzijn (SQ) en je daadkracht (FQ).</a:t>
            </a:r>
          </a:p>
          <a:p>
            <a:endParaRPr lang="nl-NL" sz="1050" dirty="0"/>
          </a:p>
        </p:txBody>
      </p:sp>
      <p:sp>
        <p:nvSpPr>
          <p:cNvPr id="4" name="Tijdelijke aanduiding voor dianummer 3"/>
          <p:cNvSpPr>
            <a:spLocks noGrp="1"/>
          </p:cNvSpPr>
          <p:nvPr>
            <p:ph type="sldNum" sz="quarter" idx="5"/>
          </p:nvPr>
        </p:nvSpPr>
        <p:spPr/>
        <p:txBody>
          <a:bodyPr/>
          <a:lstStyle/>
          <a:p>
            <a:fld id="{637A8E3C-705E-4A9E-BE10-90016FA3F66E}" type="slidenum">
              <a:rPr lang="nl-NL" smtClean="0"/>
              <a:t>7</a:t>
            </a:fld>
            <a:endParaRPr lang="nl-NL"/>
          </a:p>
        </p:txBody>
      </p:sp>
    </p:spTree>
    <p:extLst>
      <p:ext uri="{BB962C8B-B14F-4D97-AF65-F5344CB8AC3E}">
        <p14:creationId xmlns:p14="http://schemas.microsoft.com/office/powerpoint/2010/main" val="254164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br>
              <a:rPr lang="nl-NL" dirty="0"/>
            </a:br>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8</a:t>
            </a:fld>
            <a:endParaRPr lang="nl-NL"/>
          </a:p>
        </p:txBody>
      </p:sp>
    </p:spTree>
    <p:extLst>
      <p:ext uri="{BB962C8B-B14F-4D97-AF65-F5344CB8AC3E}">
        <p14:creationId xmlns:p14="http://schemas.microsoft.com/office/powerpoint/2010/main" val="2107804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95057"/>
                </a:solidFill>
                <a:effectLst/>
                <a:latin typeface="Arial" panose="020B0604020202020204" pitchFamily="34" charset="0"/>
              </a:rPr>
              <a:t>Economie is de wetenschap die zich bezighoudt met het bestuderen van keuzes. Koop je een nieuwe jas, of niet? Moet de overheid de inkomstenbelasting verhogen, of niet? Moet je als producent je prijs verhogen als compensatie voor milieuschade, of niet? Ga zo maar door.</a:t>
            </a:r>
            <a:br>
              <a:rPr lang="nl-NL" dirty="0"/>
            </a:br>
            <a:br>
              <a:rPr lang="nl-NL" dirty="0"/>
            </a:br>
            <a:r>
              <a:rPr lang="nl-NL" b="0" i="0" dirty="0">
                <a:solidFill>
                  <a:srgbClr val="495057"/>
                </a:solidFill>
                <a:effectLst/>
                <a:latin typeface="Arial" panose="020B0604020202020204" pitchFamily="34" charset="0"/>
              </a:rPr>
              <a:t>.</a:t>
            </a:r>
            <a:endParaRPr lang="nl-NL" dirty="0"/>
          </a:p>
        </p:txBody>
      </p:sp>
      <p:sp>
        <p:nvSpPr>
          <p:cNvPr id="4" name="Tijdelijke aanduiding voor dianummer 3"/>
          <p:cNvSpPr>
            <a:spLocks noGrp="1"/>
          </p:cNvSpPr>
          <p:nvPr>
            <p:ph type="sldNum" sz="quarter" idx="5"/>
          </p:nvPr>
        </p:nvSpPr>
        <p:spPr/>
        <p:txBody>
          <a:bodyPr/>
          <a:lstStyle/>
          <a:p>
            <a:fld id="{568CF6FF-BC0B-4296-99BB-EC49CF6AFAB1}" type="slidenum">
              <a:rPr lang="nl-NL" smtClean="0"/>
              <a:t>11</a:t>
            </a:fld>
            <a:endParaRPr lang="nl-NL"/>
          </a:p>
        </p:txBody>
      </p:sp>
    </p:spTree>
    <p:extLst>
      <p:ext uri="{BB962C8B-B14F-4D97-AF65-F5344CB8AC3E}">
        <p14:creationId xmlns:p14="http://schemas.microsoft.com/office/powerpoint/2010/main" val="273533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err="1">
                <a:solidFill>
                  <a:srgbClr val="495057"/>
                </a:solidFill>
                <a:effectLst/>
                <a:latin typeface="Arial" panose="020B0604020202020204" pitchFamily="34" charset="0"/>
              </a:rPr>
              <a:t>ovendien</a:t>
            </a:r>
            <a:r>
              <a:rPr lang="nl-NL" b="0" i="0" dirty="0">
                <a:solidFill>
                  <a:srgbClr val="495057"/>
                </a:solidFill>
                <a:effectLst/>
                <a:latin typeface="Arial" panose="020B0604020202020204" pitchFamily="34" charset="0"/>
              </a:rPr>
              <a:t> is hij zelfzuchtig, en streeft hij daarmee alleen het eigenbelang na. Tot nu toe heb je van een aantal beweringen al geleerd dat ze zeker niet altijd op gaan. De mens handelt zeker niet altijd rationeel, heeft een beperkte hersencapaciteit en maakt continue denkfouten. De enige vraag die dan nog rest is: is hij of zij dan in ieder geval wel zelfzuchtig?</a:t>
            </a:r>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12</a:t>
            </a:fld>
            <a:endParaRPr lang="nl-NL"/>
          </a:p>
        </p:txBody>
      </p:sp>
    </p:spTree>
    <p:extLst>
      <p:ext uri="{BB962C8B-B14F-4D97-AF65-F5344CB8AC3E}">
        <p14:creationId xmlns:p14="http://schemas.microsoft.com/office/powerpoint/2010/main" val="3622768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95057"/>
                </a:solidFill>
                <a:effectLst/>
                <a:latin typeface="Arial" panose="020B0604020202020204" pitchFamily="34" charset="0"/>
              </a:rPr>
              <a:t>De wereld om ons heen doet ons soms misschien vermoeden van wel. Zo is de inkomensverdeling in de Verenigde Staten, zoals in de afbeelding te zien is, alles behalve gelijk. Ieder kwintiel geeft hierbij 20% van de bevolking aan, gerangschikt van arm naar rijk. Zo ontvangt de 20% rijksten in de Verenigde Staten 51% van het inkomen. Als men niet zelfzuchtig zou handelen zouden we een gelijkere verdeling mogen verwachten. Toch is hier niet alles mee gezegd: het sluit immers niet uit dat mensen van tijd tot tijd ook beslissingen maken die niet alleen in hun eigenbelang zijn.</a:t>
            </a:r>
          </a:p>
          <a:p>
            <a:endParaRPr lang="nl-NL" b="0" i="0" dirty="0">
              <a:solidFill>
                <a:srgbClr val="495057"/>
              </a:solidFill>
              <a:effectLst/>
              <a:latin typeface="Arial" panose="020B0604020202020204" pitchFamily="34" charset="0"/>
            </a:endParaRPr>
          </a:p>
          <a:p>
            <a:r>
              <a:rPr lang="nl-NL" b="0" i="0" dirty="0">
                <a:solidFill>
                  <a:srgbClr val="495057"/>
                </a:solidFill>
                <a:effectLst/>
                <a:latin typeface="Arial" panose="020B0604020202020204" pitchFamily="34" charset="0"/>
              </a:rPr>
              <a:t>We kunnen dit spel het best oplossen door achteraan te beginnen. Welke biedingen van speler 1 zou speler 2 moeten accepteren? Het antwoord is natuurlijk alle. Als hij of zij het bod niet accepteert krijgen ze beiden niets, en €0,01 is dus al beter dan dat. Met dat in het achterhoofd houdt speler 1 natuurlijk zo veel mogelijk achter. Hij of zij zal dus €0,01 geven, en €9,99 houden. Speler 2 accepteert het bod (</a:t>
            </a:r>
            <a:r>
              <a:rPr lang="nl-NL" b="0" i="0" dirty="0" err="1">
                <a:solidFill>
                  <a:srgbClr val="495057"/>
                </a:solidFill>
                <a:effectLst/>
                <a:latin typeface="Arial" panose="020B0604020202020204" pitchFamily="34" charset="0"/>
              </a:rPr>
              <a:t>Thaler</a:t>
            </a:r>
            <a:r>
              <a:rPr lang="nl-NL" b="0" i="0" dirty="0">
                <a:solidFill>
                  <a:srgbClr val="495057"/>
                </a:solidFill>
                <a:effectLst/>
                <a:latin typeface="Arial" panose="020B0604020202020204" pitchFamily="34" charset="0"/>
              </a:rPr>
              <a:t>, 1988)</a:t>
            </a:r>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13</a:t>
            </a:fld>
            <a:endParaRPr lang="nl-NL"/>
          </a:p>
        </p:txBody>
      </p:sp>
    </p:spTree>
    <p:extLst>
      <p:ext uri="{BB962C8B-B14F-4D97-AF65-F5344CB8AC3E}">
        <p14:creationId xmlns:p14="http://schemas.microsoft.com/office/powerpoint/2010/main" val="2547158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14</a:t>
            </a:fld>
            <a:endParaRPr lang="nl-NL"/>
          </a:p>
        </p:txBody>
      </p:sp>
    </p:spTree>
    <p:extLst>
      <p:ext uri="{BB962C8B-B14F-4D97-AF65-F5344CB8AC3E}">
        <p14:creationId xmlns:p14="http://schemas.microsoft.com/office/powerpoint/2010/main" val="866618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21-10-2022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43303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CC9003CD-D7C8-4BE8-AE87-5610A7F8DDE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8228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10998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47886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903786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15562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398864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866011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845359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227941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21-10-2022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08614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Tree>
    <p:extLst>
      <p:ext uri="{BB962C8B-B14F-4D97-AF65-F5344CB8AC3E}">
        <p14:creationId xmlns:p14="http://schemas.microsoft.com/office/powerpoint/2010/main" val="3684262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21-10-2022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989993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21-10-2022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67170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465848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205A2E72-0A18-482D-BDAA-1322A49C18A6}" type="datetimeFigureOut">
              <a:rPr lang="nl-NL" smtClean="0"/>
              <a:t>21-10-2022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37185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205A2E72-0A18-482D-BDAA-1322A49C18A6}" type="datetimeFigureOut">
              <a:rPr lang="nl-NL" smtClean="0"/>
              <a:t>21-10-2022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09489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205A2E72-0A18-482D-BDAA-1322A49C18A6}" type="datetimeFigureOut">
              <a:rPr lang="nl-NL" smtClean="0"/>
              <a:t>21-10-2022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CC9003CD-D7C8-4BE8-AE87-5610A7F8DDE8}"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6106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21-10-2022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Tree>
    <p:extLst>
      <p:ext uri="{BB962C8B-B14F-4D97-AF65-F5344CB8AC3E}">
        <p14:creationId xmlns:p14="http://schemas.microsoft.com/office/powerpoint/2010/main" val="2954206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21-10-2022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43694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21-10-2022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Tree>
    <p:extLst>
      <p:ext uri="{BB962C8B-B14F-4D97-AF65-F5344CB8AC3E}">
        <p14:creationId xmlns:p14="http://schemas.microsoft.com/office/powerpoint/2010/main" val="196315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21-10-2022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40927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05A2E72-0A18-482D-BDAA-1322A49C18A6}" type="datetimeFigureOut">
              <a:rPr lang="nl-NL" smtClean="0"/>
              <a:t>21-10-2022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112446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le 1"/>
          <p:cNvSpPr>
            <a:spLocks noGrp="1"/>
          </p:cNvSpPr>
          <p:nvPr>
            <p:ph type="ctrTitle"/>
          </p:nvPr>
        </p:nvSpPr>
        <p:spPr>
          <a:xfrm>
            <a:off x="810001" y="1449147"/>
            <a:ext cx="10572000" cy="2971051"/>
          </a:xfrm>
        </p:spPr>
        <p:txBody>
          <a:bodyPr/>
          <a:lstStyle>
            <a:lvl1pPr>
              <a:defRPr sz="5400"/>
            </a:lvl1pPr>
          </a:lstStyle>
          <a:p>
            <a:r>
              <a:rPr lang="nl-NL"/>
              <a:t>Klik om stijl te bewerken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205A2E72-0A18-482D-BDAA-1322A49C18A6}" type="datetimeFigureOut">
              <a:rPr lang="nl-NL" smtClean="0"/>
              <a:t>21-10-2022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C9003CD-D7C8-4BE8-AE87-5610A7F8DDE8}" type="slidenum">
              <a:rPr lang="nl-NL" smtClean="0"/>
              <a:t>‹nr.›</a:t>
            </a:fld>
            <a:endParaRPr lang="nl-NL"/>
          </a:p>
        </p:txBody>
      </p:sp>
    </p:spTree>
    <p:extLst>
      <p:ext uri="{BB962C8B-B14F-4D97-AF65-F5344CB8AC3E}">
        <p14:creationId xmlns:p14="http://schemas.microsoft.com/office/powerpoint/2010/main" val="3077617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B3E50-3578-495A-BC7D-735ADCCF59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D76F2E-F484-43A1-8791-E6729942999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AB6CF32-3E33-4BCC-8F2B-C26E3483FD4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8387F0-637D-47D1-B05F-A4F0C7369A73}"/>
              </a:ext>
            </a:extLst>
          </p:cNvPr>
          <p:cNvSpPr>
            <a:spLocks noGrp="1"/>
          </p:cNvSpPr>
          <p:nvPr>
            <p:ph type="dt" sz="half" idx="10"/>
          </p:nvPr>
        </p:nvSpPr>
        <p:spPr/>
        <p:txBody>
          <a:bodyPr/>
          <a:lstStyle/>
          <a:p>
            <a:fld id="{C9F709F3-81CC-4F8E-8542-7CD3EA128C5E}" type="datetimeFigureOut">
              <a:rPr lang="nl-NL" smtClean="0"/>
              <a:t>21-10-2022</a:t>
            </a:fld>
            <a:endParaRPr lang="nl-NL"/>
          </a:p>
        </p:txBody>
      </p:sp>
      <p:sp>
        <p:nvSpPr>
          <p:cNvPr id="6" name="Tijdelijke aanduiding voor voettekst 5">
            <a:extLst>
              <a:ext uri="{FF2B5EF4-FFF2-40B4-BE49-F238E27FC236}">
                <a16:creationId xmlns:a16="http://schemas.microsoft.com/office/drawing/2014/main" id="{6A004B99-7646-455E-B7E2-6079AF6D52D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6900677-8B99-4F66-BBFB-AF2F7FB60E83}"/>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4273719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05A2E72-0A18-482D-BDAA-1322A49C18A6}" type="datetimeFigureOut">
              <a:rPr lang="nl-NL" smtClean="0"/>
              <a:t>21-10-2022</a:t>
            </a:fld>
            <a:endParaRPr lang="nl-NL"/>
          </a:p>
        </p:txBody>
      </p:sp>
    </p:spTree>
    <p:extLst>
      <p:ext uri="{BB962C8B-B14F-4D97-AF65-F5344CB8AC3E}">
        <p14:creationId xmlns:p14="http://schemas.microsoft.com/office/powerpoint/2010/main" val="375686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Tree>
    <p:extLst>
      <p:ext uri="{BB962C8B-B14F-4D97-AF65-F5344CB8AC3E}">
        <p14:creationId xmlns:p14="http://schemas.microsoft.com/office/powerpoint/2010/main" val="207818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1616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949372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654892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21-10-2022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55254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205A2E72-0A18-482D-BDAA-1322A49C18A6}" type="datetimeFigureOut">
              <a:rPr lang="nl-NL" smtClean="0"/>
              <a:t>21-10-2022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CC9003CD-D7C8-4BE8-AE87-5610A7F8DDE8}"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505108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ideo" Target="https://www.youtube.com/embed/fIeZHULOH_o?start=1&amp;feature=oembed" TargetMode="Externa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hyperlink" Target="." TargetMode="External"/><Relationship Id="rId1" Type="http://schemas.openxmlformats.org/officeDocument/2006/relationships/slideLayout" Target="../slideLayouts/slideLayout16.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hyperlink" Target="https://www.rudiesreflekties.be/ErBestaanTweeManierenVanDenken.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538B7CFB-4F26-45F6-ABA0-08102D02EE93}"/>
              </a:ext>
            </a:extLst>
          </p:cNvPr>
          <p:cNvSpPr>
            <a:spLocks noGrp="1"/>
          </p:cNvSpPr>
          <p:nvPr>
            <p:ph type="subTitle" idx="1"/>
          </p:nvPr>
        </p:nvSpPr>
        <p:spPr>
          <a:xfrm>
            <a:off x="374650" y="5155915"/>
            <a:ext cx="7668000" cy="973424"/>
          </a:xfrm>
        </p:spPr>
        <p:txBody>
          <a:bodyPr>
            <a:normAutofit/>
          </a:bodyPr>
          <a:lstStyle/>
          <a:p>
            <a:pPr>
              <a:spcAft>
                <a:spcPts val="600"/>
              </a:spcAft>
            </a:pPr>
            <a:r>
              <a:rPr lang="nl-NL" dirty="0"/>
              <a:t>De leefbare stad | les 5</a:t>
            </a:r>
          </a:p>
        </p:txBody>
      </p:sp>
      <p:sp>
        <p:nvSpPr>
          <p:cNvPr id="4" name="Titel 3">
            <a:extLst>
              <a:ext uri="{FF2B5EF4-FFF2-40B4-BE49-F238E27FC236}">
                <a16:creationId xmlns:a16="http://schemas.microsoft.com/office/drawing/2014/main" id="{3559D6EC-3C97-4E0A-BBAB-2CD5F197CB04}"/>
              </a:ext>
            </a:extLst>
          </p:cNvPr>
          <p:cNvSpPr>
            <a:spLocks noGrp="1"/>
          </p:cNvSpPr>
          <p:nvPr>
            <p:ph type="ctrTitle"/>
          </p:nvPr>
        </p:nvSpPr>
        <p:spPr>
          <a:xfrm>
            <a:off x="371475" y="2824163"/>
            <a:ext cx="7668000" cy="2082553"/>
          </a:xfrm>
        </p:spPr>
        <p:txBody>
          <a:bodyPr wrap="square" anchor="b">
            <a:normAutofit/>
          </a:bodyPr>
          <a:lstStyle/>
          <a:p>
            <a:r>
              <a:rPr lang="nl-NL" dirty="0"/>
              <a:t>Circulaire economie </a:t>
            </a:r>
            <a:br>
              <a:rPr lang="nl-NL" dirty="0"/>
            </a:br>
            <a:endParaRPr lang="nl-NL" dirty="0"/>
          </a:p>
        </p:txBody>
      </p:sp>
    </p:spTree>
    <p:extLst>
      <p:ext uri="{BB962C8B-B14F-4D97-AF65-F5344CB8AC3E}">
        <p14:creationId xmlns:p14="http://schemas.microsoft.com/office/powerpoint/2010/main" val="20086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93983D8-65BB-5EEF-AAF2-F89AD0649118}"/>
              </a:ext>
            </a:extLst>
          </p:cNvPr>
          <p:cNvSpPr>
            <a:spLocks noGrp="1"/>
          </p:cNvSpPr>
          <p:nvPr>
            <p:ph type="title"/>
          </p:nvPr>
        </p:nvSpPr>
        <p:spPr>
          <a:xfrm>
            <a:off x="371476" y="296863"/>
            <a:ext cx="10260000" cy="1160403"/>
          </a:xfrm>
        </p:spPr>
        <p:txBody>
          <a:bodyPr anchor="t">
            <a:normAutofit/>
          </a:bodyPr>
          <a:lstStyle/>
          <a:p>
            <a:r>
              <a:rPr lang="nl-NL" dirty="0"/>
              <a:t>Gedragsbeïnvloeding</a:t>
            </a:r>
          </a:p>
        </p:txBody>
      </p:sp>
      <p:pic>
        <p:nvPicPr>
          <p:cNvPr id="3074" name="Picture 2" descr="3 tips voor gedragsbeïnvloeding in de strijd tegen zwerfafval | Service  Management">
            <a:extLst>
              <a:ext uri="{FF2B5EF4-FFF2-40B4-BE49-F238E27FC236}">
                <a16:creationId xmlns:a16="http://schemas.microsoft.com/office/drawing/2014/main" id="{B1C2080E-0D8D-CA16-FC05-AB913731A62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8869" r="1" b="18870"/>
          <a:stretch/>
        </p:blipFill>
        <p:spPr bwMode="auto">
          <a:xfrm>
            <a:off x="371475" y="1709738"/>
            <a:ext cx="11449050" cy="4419599"/>
          </a:xfrm>
          <a:prstGeom prst="rect">
            <a:avLst/>
          </a:prstGeom>
          <a:solidFill>
            <a:srgbClr val="FFFFFF"/>
          </a:solidFill>
        </p:spPr>
      </p:pic>
    </p:spTree>
    <p:extLst>
      <p:ext uri="{BB962C8B-B14F-4D97-AF65-F5344CB8AC3E}">
        <p14:creationId xmlns:p14="http://schemas.microsoft.com/office/powerpoint/2010/main" val="771521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1845D6-F501-D49E-220A-37A2E99D4C3A}"/>
              </a:ext>
            </a:extLst>
          </p:cNvPr>
          <p:cNvSpPr>
            <a:spLocks noGrp="1"/>
          </p:cNvSpPr>
          <p:nvPr>
            <p:ph type="title"/>
          </p:nvPr>
        </p:nvSpPr>
        <p:spPr>
          <a:xfrm>
            <a:off x="371476" y="296863"/>
            <a:ext cx="10260000" cy="1160403"/>
          </a:xfrm>
        </p:spPr>
        <p:txBody>
          <a:bodyPr anchor="t">
            <a:normAutofit/>
          </a:bodyPr>
          <a:lstStyle/>
          <a:p>
            <a:r>
              <a:rPr lang="nl-NL" dirty="0"/>
              <a:t>4. Gedrag(economie) deel IV</a:t>
            </a:r>
          </a:p>
        </p:txBody>
      </p:sp>
      <p:pic>
        <p:nvPicPr>
          <p:cNvPr id="1026" name="Picture 2" descr="Beslisstrategieën in de gedragseconomie in kaart gebracht - EURIB">
            <a:extLst>
              <a:ext uri="{FF2B5EF4-FFF2-40B4-BE49-F238E27FC236}">
                <a16:creationId xmlns:a16="http://schemas.microsoft.com/office/drawing/2014/main" id="{55F99581-207D-F761-2715-967EAB3A0D1C}"/>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629" r="1" b="5631"/>
          <a:stretch/>
        </p:blipFill>
        <p:spPr bwMode="auto">
          <a:xfrm>
            <a:off x="371475" y="1709738"/>
            <a:ext cx="11449050" cy="4419599"/>
          </a:xfrm>
          <a:prstGeom prst="rect">
            <a:avLst/>
          </a:prstGeom>
          <a:solidFill>
            <a:srgbClr val="FFFFFF"/>
          </a:solidFill>
        </p:spPr>
      </p:pic>
      <p:pic>
        <p:nvPicPr>
          <p:cNvPr id="2" name="Picture 4" descr="Return Icon in Icon Park">
            <a:extLst>
              <a:ext uri="{FF2B5EF4-FFF2-40B4-BE49-F238E27FC236}">
                <a16:creationId xmlns:a16="http://schemas.microsoft.com/office/drawing/2014/main" id="{862BE9B9-FF5D-7BAF-1D52-24C5EA6729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9221" y="5407848"/>
            <a:ext cx="721489" cy="72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145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EC2C2F6-29B1-6325-E068-93AC82BCCEEA}"/>
              </a:ext>
            </a:extLst>
          </p:cNvPr>
          <p:cNvSpPr>
            <a:spLocks noGrp="1"/>
          </p:cNvSpPr>
          <p:nvPr>
            <p:ph type="title"/>
          </p:nvPr>
        </p:nvSpPr>
        <p:spPr/>
        <p:txBody>
          <a:bodyPr/>
          <a:lstStyle/>
          <a:p>
            <a:r>
              <a:rPr lang="nl-NL" i="1" dirty="0"/>
              <a:t>Homo </a:t>
            </a:r>
            <a:r>
              <a:rPr lang="nl-NL" i="1" dirty="0" err="1"/>
              <a:t>economicus</a:t>
            </a:r>
            <a:endParaRPr lang="nl-NL" i="1" dirty="0"/>
          </a:p>
        </p:txBody>
      </p:sp>
      <p:sp>
        <p:nvSpPr>
          <p:cNvPr id="5" name="Tijdelijke aanduiding voor tekst 4">
            <a:extLst>
              <a:ext uri="{FF2B5EF4-FFF2-40B4-BE49-F238E27FC236}">
                <a16:creationId xmlns:a16="http://schemas.microsoft.com/office/drawing/2014/main" id="{4688F1A2-50BE-19D1-C7CE-2AD650DF4BC3}"/>
              </a:ext>
            </a:extLst>
          </p:cNvPr>
          <p:cNvSpPr>
            <a:spLocks noGrp="1"/>
          </p:cNvSpPr>
          <p:nvPr>
            <p:ph type="body" sz="quarter" idx="13"/>
          </p:nvPr>
        </p:nvSpPr>
        <p:spPr/>
        <p:txBody>
          <a:bodyPr/>
          <a:lstStyle/>
          <a:p>
            <a:pPr marL="0" indent="0">
              <a:buNone/>
            </a:pPr>
            <a:r>
              <a:rPr lang="nl-NL" dirty="0"/>
              <a:t>Ofwel de economische mens, handelt altijd rationeel, is oneindig slim en maakt nooit fouten.</a:t>
            </a:r>
          </a:p>
          <a:p>
            <a:pPr marL="0" indent="0">
              <a:buNone/>
            </a:pPr>
            <a:endParaRPr lang="nl-NL" dirty="0"/>
          </a:p>
          <a:p>
            <a:pPr marL="0" indent="0">
              <a:buNone/>
            </a:pPr>
            <a:r>
              <a:rPr lang="nl-NL" i="1" dirty="0"/>
              <a:t>Maar is hij dan wel zelfzuchtig?</a:t>
            </a:r>
          </a:p>
          <a:p>
            <a:pPr marL="0" indent="0">
              <a:buNone/>
            </a:pPr>
            <a:endParaRPr lang="nl-NL" dirty="0"/>
          </a:p>
          <a:p>
            <a:pPr marL="0" indent="0">
              <a:buNone/>
            </a:pPr>
            <a:endParaRPr lang="nl-NL" dirty="0"/>
          </a:p>
        </p:txBody>
      </p:sp>
      <p:pic>
        <p:nvPicPr>
          <p:cNvPr id="4098" name="Picture 2" descr="Il grande imbroglio dell'homo oeconomicus | Left">
            <a:extLst>
              <a:ext uri="{FF2B5EF4-FFF2-40B4-BE49-F238E27FC236}">
                <a16:creationId xmlns:a16="http://schemas.microsoft.com/office/drawing/2014/main" id="{81773ADE-5B2A-D91C-51C4-B4D614873716}"/>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9149" r="8585" b="1019"/>
          <a:stretch/>
        </p:blipFill>
        <p:spPr bwMode="auto">
          <a:xfrm>
            <a:off x="79376" y="1825226"/>
            <a:ext cx="6096001" cy="41886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terkste schouders dragen niet zwaarste lasten: rijksten betalen minder  belasting | NU - Het laatste nieuws het eerst op NU.nl">
            <a:extLst>
              <a:ext uri="{FF2B5EF4-FFF2-40B4-BE49-F238E27FC236}">
                <a16:creationId xmlns:a16="http://schemas.microsoft.com/office/drawing/2014/main" id="{0169F455-C49D-8937-CE83-9BEA7B84C06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75377" y="3214687"/>
            <a:ext cx="5181600" cy="2914650"/>
          </a:xfrm>
          <a:prstGeom prst="rect">
            <a:avLst/>
          </a:prstGeom>
          <a:solidFill>
            <a:srgbClr val="FFFFFF"/>
          </a:solidFill>
        </p:spPr>
      </p:pic>
    </p:spTree>
    <p:extLst>
      <p:ext uri="{BB962C8B-B14F-4D97-AF65-F5344CB8AC3E}">
        <p14:creationId xmlns:p14="http://schemas.microsoft.com/office/powerpoint/2010/main" val="217946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itle 1">
            <a:extLst>
              <a:ext uri="{FF2B5EF4-FFF2-40B4-BE49-F238E27FC236}">
                <a16:creationId xmlns:a16="http://schemas.microsoft.com/office/drawing/2014/main" id="{F23EC9DA-F832-9492-1F64-95C16705AFCC}"/>
              </a:ext>
            </a:extLst>
          </p:cNvPr>
          <p:cNvSpPr>
            <a:spLocks noGrp="1"/>
          </p:cNvSpPr>
          <p:nvPr>
            <p:ph type="title"/>
          </p:nvPr>
        </p:nvSpPr>
        <p:spPr>
          <a:xfrm>
            <a:off x="371476" y="296863"/>
            <a:ext cx="10108030" cy="1160403"/>
          </a:xfrm>
        </p:spPr>
        <p:txBody>
          <a:bodyPr/>
          <a:lstStyle/>
          <a:p>
            <a:r>
              <a:rPr lang="en-US" dirty="0" err="1"/>
              <a:t>Zelfzuchtig</a:t>
            </a:r>
            <a:r>
              <a:rPr lang="en-US" dirty="0"/>
              <a:t> </a:t>
            </a:r>
            <a:r>
              <a:rPr lang="en-US" dirty="0" err="1"/>
              <a:t>deel</a:t>
            </a:r>
            <a:r>
              <a:rPr lang="en-US" dirty="0"/>
              <a:t> I</a:t>
            </a:r>
          </a:p>
        </p:txBody>
      </p:sp>
      <p:sp>
        <p:nvSpPr>
          <p:cNvPr id="13" name="Tijdelijke aanduiding voor inhoud 12">
            <a:extLst>
              <a:ext uri="{FF2B5EF4-FFF2-40B4-BE49-F238E27FC236}">
                <a16:creationId xmlns:a16="http://schemas.microsoft.com/office/drawing/2014/main" id="{23C1DE09-5E21-3837-C9B0-F7C5F30393D3}"/>
              </a:ext>
            </a:extLst>
          </p:cNvPr>
          <p:cNvSpPr>
            <a:spLocks noGrp="1"/>
          </p:cNvSpPr>
          <p:nvPr>
            <p:ph sz="half" idx="2"/>
          </p:nvPr>
        </p:nvSpPr>
        <p:spPr/>
        <p:txBody>
          <a:bodyPr/>
          <a:lstStyle/>
          <a:p>
            <a:pPr marL="0" indent="0">
              <a:buNone/>
            </a:pPr>
            <a:r>
              <a:rPr lang="nl-NL" dirty="0"/>
              <a:t>Een eerste interessant experiment is de zogeheten Ultimatum Game (UG), ofwel het ultimatum spel.</a:t>
            </a:r>
          </a:p>
          <a:p>
            <a:pPr marL="0" indent="0">
              <a:buNone/>
            </a:pPr>
            <a:r>
              <a:rPr lang="nl-NL" dirty="0"/>
              <a:t> </a:t>
            </a:r>
          </a:p>
          <a:p>
            <a:pPr marL="0" indent="0">
              <a:buNone/>
            </a:pPr>
            <a:r>
              <a:rPr lang="nl-NL" dirty="0"/>
              <a:t>Het wordt gespeeld door twee spelers: speler 1 en 2. Speler 1 krijgt €10 en mag dit verdelen tussen hem- of haarzelf en speler 2. Speler 2 mag na de verdeling vervolgens kiezen of hij of zij dit bod accepteert. </a:t>
            </a:r>
          </a:p>
          <a:p>
            <a:pPr marL="0" indent="0">
              <a:buNone/>
            </a:pPr>
            <a:endParaRPr lang="nl-NL" dirty="0"/>
          </a:p>
          <a:p>
            <a:pPr marL="0" indent="0">
              <a:buNone/>
            </a:pPr>
            <a:r>
              <a:rPr lang="nl-NL" dirty="0"/>
              <a:t>Accepteert hij of zij het niet dan krijgen ze beiden niets.</a:t>
            </a:r>
          </a:p>
        </p:txBody>
      </p:sp>
      <p:pic>
        <p:nvPicPr>
          <p:cNvPr id="6148" name="Picture 4">
            <a:extLst>
              <a:ext uri="{FF2B5EF4-FFF2-40B4-BE49-F238E27FC236}">
                <a16:creationId xmlns:a16="http://schemas.microsoft.com/office/drawing/2014/main" id="{F9C5FA04-3EDF-3BD5-A3AA-64A53B68AFB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47123" y="1846263"/>
            <a:ext cx="3430303"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itle 1">
            <a:extLst>
              <a:ext uri="{FF2B5EF4-FFF2-40B4-BE49-F238E27FC236}">
                <a16:creationId xmlns:a16="http://schemas.microsoft.com/office/drawing/2014/main" id="{F23EC9DA-F832-9492-1F64-95C16705AFCC}"/>
              </a:ext>
            </a:extLst>
          </p:cNvPr>
          <p:cNvSpPr>
            <a:spLocks noGrp="1"/>
          </p:cNvSpPr>
          <p:nvPr>
            <p:ph type="title"/>
          </p:nvPr>
        </p:nvSpPr>
        <p:spPr>
          <a:xfrm>
            <a:off x="371476" y="296863"/>
            <a:ext cx="10108030" cy="1160403"/>
          </a:xfrm>
        </p:spPr>
        <p:txBody>
          <a:bodyPr/>
          <a:lstStyle/>
          <a:p>
            <a:r>
              <a:rPr lang="en-US" dirty="0" err="1"/>
              <a:t>Zelfzuchtig</a:t>
            </a:r>
            <a:r>
              <a:rPr lang="en-US" dirty="0"/>
              <a:t> </a:t>
            </a:r>
            <a:r>
              <a:rPr lang="en-US" dirty="0" err="1"/>
              <a:t>deel</a:t>
            </a:r>
            <a:r>
              <a:rPr lang="en-US" dirty="0"/>
              <a:t> II</a:t>
            </a:r>
          </a:p>
        </p:txBody>
      </p:sp>
      <p:sp>
        <p:nvSpPr>
          <p:cNvPr id="13" name="Tijdelijke aanduiding voor inhoud 12">
            <a:extLst>
              <a:ext uri="{FF2B5EF4-FFF2-40B4-BE49-F238E27FC236}">
                <a16:creationId xmlns:a16="http://schemas.microsoft.com/office/drawing/2014/main" id="{23C1DE09-5E21-3837-C9B0-F7C5F30393D3}"/>
              </a:ext>
            </a:extLst>
          </p:cNvPr>
          <p:cNvSpPr>
            <a:spLocks noGrp="1"/>
          </p:cNvSpPr>
          <p:nvPr>
            <p:ph sz="half" idx="2"/>
          </p:nvPr>
        </p:nvSpPr>
        <p:spPr/>
        <p:txBody>
          <a:bodyPr/>
          <a:lstStyle/>
          <a:p>
            <a:pPr marL="0" indent="0">
              <a:buNone/>
            </a:pPr>
            <a:r>
              <a:rPr lang="nl-NL" dirty="0"/>
              <a:t>Als we wereldwijde onderzoeksresultaten moeten geloven hebben de mensen die speler 1 waren gemiddeld zo'n 40 tot 50% weggegeven.</a:t>
            </a:r>
          </a:p>
          <a:p>
            <a:pPr marL="0" indent="0">
              <a:buNone/>
            </a:pPr>
            <a:endParaRPr lang="nl-NL" dirty="0"/>
          </a:p>
          <a:p>
            <a:pPr marL="0" indent="0">
              <a:buNone/>
            </a:pPr>
            <a:r>
              <a:rPr lang="nl-NL" dirty="0"/>
              <a:t>Dit klopt niet als we rationeel nadenken over de keuze.</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pic>
        <p:nvPicPr>
          <p:cNvPr id="6148" name="Picture 4">
            <a:extLst>
              <a:ext uri="{FF2B5EF4-FFF2-40B4-BE49-F238E27FC236}">
                <a16:creationId xmlns:a16="http://schemas.microsoft.com/office/drawing/2014/main" id="{F9C5FA04-3EDF-3BD5-A3AA-64A53B68AFB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47123" y="1846263"/>
            <a:ext cx="3430303"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916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4E58D8-37F9-5E81-47AA-165D039CE4E1}"/>
              </a:ext>
            </a:extLst>
          </p:cNvPr>
          <p:cNvSpPr>
            <a:spLocks noGrp="1"/>
          </p:cNvSpPr>
          <p:nvPr>
            <p:ph type="title"/>
          </p:nvPr>
        </p:nvSpPr>
        <p:spPr/>
        <p:txBody>
          <a:bodyPr/>
          <a:lstStyle/>
          <a:p>
            <a:pPr algn="ctr"/>
            <a:r>
              <a:rPr lang="nl-NL" dirty="0"/>
              <a:t>Marketing</a:t>
            </a:r>
          </a:p>
        </p:txBody>
      </p:sp>
      <p:pic>
        <p:nvPicPr>
          <p:cNvPr id="4" name="Onlinemedia 3" title="Javier Guzman - Marketing">
            <a:hlinkClick r:id="" action="ppaction://media"/>
            <a:extLst>
              <a:ext uri="{FF2B5EF4-FFF2-40B4-BE49-F238E27FC236}">
                <a16:creationId xmlns:a16="http://schemas.microsoft.com/office/drawing/2014/main" id="{A10FBD60-D288-FD26-786B-F9C611121512}"/>
              </a:ext>
            </a:extLst>
          </p:cNvPr>
          <p:cNvPicPr>
            <a:picLocks noGrp="1" noRot="1" noChangeAspect="1"/>
          </p:cNvPicPr>
          <p:nvPr>
            <p:ph idx="1"/>
            <a:videoFile r:link="rId1"/>
          </p:nvPr>
        </p:nvPicPr>
        <p:blipFill>
          <a:blip r:embed="rId4"/>
          <a:stretch>
            <a:fillRect/>
          </a:stretch>
        </p:blipFill>
        <p:spPr>
          <a:xfrm>
            <a:off x="1705708" y="1044523"/>
            <a:ext cx="7580473" cy="5685355"/>
          </a:xfrm>
          <a:prstGeom prst="rect">
            <a:avLst/>
          </a:prstGeom>
        </p:spPr>
      </p:pic>
    </p:spTree>
    <p:extLst>
      <p:ext uri="{BB962C8B-B14F-4D97-AF65-F5344CB8AC3E}">
        <p14:creationId xmlns:p14="http://schemas.microsoft.com/office/powerpoint/2010/main" val="188545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93983D8-65BB-5EEF-AAF2-F89AD0649118}"/>
              </a:ext>
            </a:extLst>
          </p:cNvPr>
          <p:cNvSpPr>
            <a:spLocks noGrp="1"/>
          </p:cNvSpPr>
          <p:nvPr>
            <p:ph type="title"/>
          </p:nvPr>
        </p:nvSpPr>
        <p:spPr/>
        <p:txBody>
          <a:bodyPr anchor="t">
            <a:normAutofit/>
          </a:bodyPr>
          <a:lstStyle/>
          <a:p>
            <a:r>
              <a:rPr lang="nl-NL" dirty="0"/>
              <a:t>Gedragsbeïnvloeding</a:t>
            </a:r>
          </a:p>
        </p:txBody>
      </p:sp>
      <p:sp>
        <p:nvSpPr>
          <p:cNvPr id="2" name="Tijdelijke aanduiding voor tekst 1">
            <a:extLst>
              <a:ext uri="{FF2B5EF4-FFF2-40B4-BE49-F238E27FC236}">
                <a16:creationId xmlns:a16="http://schemas.microsoft.com/office/drawing/2014/main" id="{9CBFA127-8D45-1A35-B550-EE4EC6BFBE41}"/>
              </a:ext>
            </a:extLst>
          </p:cNvPr>
          <p:cNvSpPr>
            <a:spLocks noGrp="1"/>
          </p:cNvSpPr>
          <p:nvPr>
            <p:ph type="body" sz="quarter" idx="13"/>
          </p:nvPr>
        </p:nvSpPr>
        <p:spPr/>
        <p:txBody>
          <a:bodyPr/>
          <a:lstStyle/>
          <a:p>
            <a:pPr marL="0" indent="0">
              <a:buNone/>
            </a:pPr>
            <a:r>
              <a:rPr lang="nl-NL" dirty="0"/>
              <a:t>Heuristieken(</a:t>
            </a:r>
            <a:r>
              <a:rPr lang="nl-NL" dirty="0" err="1"/>
              <a:t>Irriantioneel</a:t>
            </a:r>
            <a:r>
              <a:rPr lang="nl-NL" dirty="0"/>
              <a:t>) ingezet worden om gedrag te sturen. Deze gedragsbeïnvloeding gebeurt vaak onbewust, maar is wel sterk bepalend.</a:t>
            </a:r>
          </a:p>
          <a:p>
            <a:pPr marL="0" indent="0">
              <a:buNone/>
            </a:pPr>
            <a:endParaRPr lang="nl-NL" dirty="0"/>
          </a:p>
        </p:txBody>
      </p:sp>
      <p:pic>
        <p:nvPicPr>
          <p:cNvPr id="3074" name="Picture 2" descr="3 tips voor gedragsbeïnvloeding in de strijd tegen zwerfafval | Service  Management">
            <a:extLst>
              <a:ext uri="{FF2B5EF4-FFF2-40B4-BE49-F238E27FC236}">
                <a16:creationId xmlns:a16="http://schemas.microsoft.com/office/drawing/2014/main" id="{B1C2080E-0D8D-CA16-FC05-AB913731A625}"/>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5282" r="5282"/>
          <a:stretch/>
        </p:blipFill>
        <p:spPr bwMode="auto">
          <a:prstGeom prst="rect">
            <a:avLst/>
          </a:prstGeom>
          <a:solidFill>
            <a:srgbClr val="FFFFFF"/>
          </a:solidFill>
        </p:spPr>
      </p:pic>
      <p:sp>
        <p:nvSpPr>
          <p:cNvPr id="3" name="Tijdelijke aanduiding voor tekst 2">
            <a:extLst>
              <a:ext uri="{FF2B5EF4-FFF2-40B4-BE49-F238E27FC236}">
                <a16:creationId xmlns:a16="http://schemas.microsoft.com/office/drawing/2014/main" id="{73AEE35F-66BE-51BD-06ED-6C07952E9CF1}"/>
              </a:ext>
            </a:extLst>
          </p:cNvPr>
          <p:cNvSpPr>
            <a:spLocks noGrp="1"/>
          </p:cNvSpPr>
          <p:nvPr>
            <p:ph type="body" sz="quarter" idx="16"/>
          </p:nvPr>
        </p:nvSpPr>
        <p:spPr/>
        <p:txBody>
          <a:bodyPr/>
          <a:lstStyle/>
          <a:p>
            <a:endParaRPr lang="nl-NL"/>
          </a:p>
        </p:txBody>
      </p:sp>
    </p:spTree>
    <p:extLst>
      <p:ext uri="{BB962C8B-B14F-4D97-AF65-F5344CB8AC3E}">
        <p14:creationId xmlns:p14="http://schemas.microsoft.com/office/powerpoint/2010/main" val="1419485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jdelijke aanduiding voor afbeelding 29">
            <a:extLst>
              <a:ext uri="{FF2B5EF4-FFF2-40B4-BE49-F238E27FC236}">
                <a16:creationId xmlns:a16="http://schemas.microsoft.com/office/drawing/2014/main" id="{7AA7AA3B-AEF0-B9D4-D846-DED4C09679C4}"/>
              </a:ext>
            </a:extLst>
          </p:cNvPr>
          <p:cNvSpPr>
            <a:spLocks noGrp="1"/>
          </p:cNvSpPr>
          <p:nvPr>
            <p:ph type="pic" sz="quarter" idx="14"/>
          </p:nvPr>
        </p:nvSpPr>
        <p:spPr/>
      </p:sp>
      <p:sp>
        <p:nvSpPr>
          <p:cNvPr id="29" name="Tijdelijke aanduiding voor tekst 28">
            <a:extLst>
              <a:ext uri="{FF2B5EF4-FFF2-40B4-BE49-F238E27FC236}">
                <a16:creationId xmlns:a16="http://schemas.microsoft.com/office/drawing/2014/main" id="{2971F547-5C18-AA74-54A4-0FB057F0A00B}"/>
              </a:ext>
            </a:extLst>
          </p:cNvPr>
          <p:cNvSpPr>
            <a:spLocks noGrp="1"/>
          </p:cNvSpPr>
          <p:nvPr>
            <p:ph type="body" sz="quarter" idx="13"/>
          </p:nvPr>
        </p:nvSpPr>
        <p:spPr>
          <a:xfrm>
            <a:off x="7060222" y="1457266"/>
            <a:ext cx="3938999" cy="4672071"/>
          </a:xfrm>
        </p:spPr>
        <p:txBody>
          <a:bodyPr/>
          <a:lstStyle/>
          <a:p>
            <a:pPr marL="0" indent="0">
              <a:buNone/>
            </a:pPr>
            <a:r>
              <a:rPr lang="nl-NL" dirty="0"/>
              <a:t>Leidinggevenden beïnvloeden het gedrag </a:t>
            </a:r>
            <a:r>
              <a:rPr lang="nl-NL" dirty="0" err="1"/>
              <a:t>vanom</a:t>
            </a:r>
            <a:r>
              <a:rPr lang="nl-NL" dirty="0"/>
              <a:t> zo doelstellingen te realiseren. En om mogelijke weerstand bij veranderingen om te zetten in veranderbereidheid.</a:t>
            </a:r>
          </a:p>
          <a:p>
            <a:pPr marL="0" indent="0">
              <a:buNone/>
            </a:pPr>
            <a:endParaRPr lang="nl-NL" dirty="0"/>
          </a:p>
          <a:p>
            <a:pPr marL="0" indent="0">
              <a:buNone/>
            </a:pPr>
            <a:endParaRPr lang="nl-NL" dirty="0"/>
          </a:p>
          <a:p>
            <a:pPr marL="0" indent="0">
              <a:buNone/>
            </a:pPr>
            <a:r>
              <a:rPr lang="nl-NL" dirty="0"/>
              <a:t>Afhankelijk van de situatie en de betrokken personen is een bepaalde stijl (of combinatie van stijlen) meer of minder effectief. </a:t>
            </a:r>
          </a:p>
        </p:txBody>
      </p:sp>
      <p:sp>
        <p:nvSpPr>
          <p:cNvPr id="8" name="Titel 7">
            <a:extLst>
              <a:ext uri="{FF2B5EF4-FFF2-40B4-BE49-F238E27FC236}">
                <a16:creationId xmlns:a16="http://schemas.microsoft.com/office/drawing/2014/main" id="{F2E69B91-41EE-7682-976B-3A1EADEF108A}"/>
              </a:ext>
            </a:extLst>
          </p:cNvPr>
          <p:cNvSpPr>
            <a:spLocks noGrp="1"/>
          </p:cNvSpPr>
          <p:nvPr>
            <p:ph type="title"/>
          </p:nvPr>
        </p:nvSpPr>
        <p:spPr/>
        <p:txBody>
          <a:bodyPr/>
          <a:lstStyle/>
          <a:p>
            <a:r>
              <a:rPr lang="nl-NL" sz="2800" dirty="0"/>
              <a:t>Gedragsbeïnvloeding vanuit leidinggevend perspectief</a:t>
            </a:r>
          </a:p>
        </p:txBody>
      </p:sp>
      <p:pic>
        <p:nvPicPr>
          <p:cNvPr id="18" name="Afbeelding 17">
            <a:extLst>
              <a:ext uri="{FF2B5EF4-FFF2-40B4-BE49-F238E27FC236}">
                <a16:creationId xmlns:a16="http://schemas.microsoft.com/office/drawing/2014/main" id="{F3A9849D-C137-8D3B-0728-FBE7F06DB2CD}"/>
              </a:ext>
            </a:extLst>
          </p:cNvPr>
          <p:cNvPicPr>
            <a:picLocks noChangeAspect="1"/>
          </p:cNvPicPr>
          <p:nvPr/>
        </p:nvPicPr>
        <p:blipFill rotWithShape="1">
          <a:blip r:embed="rId3"/>
          <a:srcRect l="16587" t="29672" r="57387" b="30705"/>
          <a:stretch/>
        </p:blipFill>
        <p:spPr>
          <a:xfrm>
            <a:off x="382779" y="1457266"/>
            <a:ext cx="6377318" cy="4064303"/>
          </a:xfrm>
          <a:prstGeom prst="rect">
            <a:avLst/>
          </a:prstGeom>
        </p:spPr>
      </p:pic>
    </p:spTree>
    <p:extLst>
      <p:ext uri="{BB962C8B-B14F-4D97-AF65-F5344CB8AC3E}">
        <p14:creationId xmlns:p14="http://schemas.microsoft.com/office/powerpoint/2010/main" val="235740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391D471-0D4A-44B5-B067-78CC500A85BB}"/>
              </a:ext>
            </a:extLst>
          </p:cNvPr>
          <p:cNvSpPr>
            <a:spLocks noGrp="1"/>
          </p:cNvSpPr>
          <p:nvPr>
            <p:ph type="title"/>
          </p:nvPr>
        </p:nvSpPr>
        <p:spPr/>
        <p:txBody>
          <a:bodyPr/>
          <a:lstStyle/>
          <a:p>
            <a:r>
              <a:rPr lang="nl-NL" dirty="0"/>
              <a:t>Vandaag</a:t>
            </a:r>
          </a:p>
        </p:txBody>
      </p:sp>
      <p:sp>
        <p:nvSpPr>
          <p:cNvPr id="7" name="Tijdelijke aanduiding voor inhoud 6">
            <a:extLst>
              <a:ext uri="{FF2B5EF4-FFF2-40B4-BE49-F238E27FC236}">
                <a16:creationId xmlns:a16="http://schemas.microsoft.com/office/drawing/2014/main" id="{0E5CB83B-4C45-4CEC-8902-166BADEC3923}"/>
              </a:ext>
            </a:extLst>
          </p:cNvPr>
          <p:cNvSpPr>
            <a:spLocks noGrp="1"/>
          </p:cNvSpPr>
          <p:nvPr>
            <p:ph idx="1"/>
          </p:nvPr>
        </p:nvSpPr>
        <p:spPr/>
        <p:txBody>
          <a:bodyPr/>
          <a:lstStyle/>
          <a:p>
            <a:r>
              <a:rPr lang="nl-NL" dirty="0"/>
              <a:t>Periode overzicht</a:t>
            </a:r>
          </a:p>
          <a:p>
            <a:r>
              <a:rPr lang="nl-NL" dirty="0"/>
              <a:t>Herhaling</a:t>
            </a:r>
          </a:p>
          <a:p>
            <a:r>
              <a:rPr lang="nl-NL" dirty="0"/>
              <a:t>Gedrag</a:t>
            </a:r>
          </a:p>
          <a:p>
            <a:pPr lvl="1"/>
            <a:r>
              <a:rPr lang="nl-NL" dirty="0"/>
              <a:t>Gedragsverandering deel I</a:t>
            </a:r>
          </a:p>
          <a:p>
            <a:r>
              <a:rPr lang="nl-NL" dirty="0"/>
              <a:t>Gedragseconomie</a:t>
            </a:r>
          </a:p>
          <a:p>
            <a:r>
              <a:rPr lang="nl-NL" dirty="0"/>
              <a:t>Waardencreatie</a:t>
            </a:r>
          </a:p>
        </p:txBody>
      </p:sp>
      <p:pic>
        <p:nvPicPr>
          <p:cNvPr id="10" name="Tijdelijke aanduiding voor afbeelding 9">
            <a:extLst>
              <a:ext uri="{FF2B5EF4-FFF2-40B4-BE49-F238E27FC236}">
                <a16:creationId xmlns:a16="http://schemas.microsoft.com/office/drawing/2014/main" id="{B860ACE6-A7BF-4E4E-82B6-746E27F9A1C5}"/>
              </a:ext>
            </a:extLst>
          </p:cNvPr>
          <p:cNvPicPr>
            <a:picLocks noGrp="1" noChangeAspect="1"/>
          </p:cNvPicPr>
          <p:nvPr>
            <p:ph type="pic" sz="quarter" idx="13"/>
          </p:nvPr>
        </p:nvPicPr>
        <p:blipFill>
          <a:blip r:embed="rId2"/>
          <a:srcRect l="6134" r="6134"/>
          <a:stretch>
            <a:fillRect/>
          </a:stretch>
        </p:blipFill>
        <p:spPr>
          <a:prstGeom prst="rect">
            <a:avLst/>
          </a:prstGeom>
        </p:spPr>
      </p:pic>
      <p:sp>
        <p:nvSpPr>
          <p:cNvPr id="9" name="Tijdelijke aanduiding voor tekst 8">
            <a:extLst>
              <a:ext uri="{FF2B5EF4-FFF2-40B4-BE49-F238E27FC236}">
                <a16:creationId xmlns:a16="http://schemas.microsoft.com/office/drawing/2014/main" id="{F82485FB-0CCB-499C-B27C-009C8A9B8138}"/>
              </a:ext>
            </a:extLst>
          </p:cNvPr>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938441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2A9B3-2A21-40CC-84EA-6B78B2FD1444}"/>
              </a:ext>
            </a:extLst>
          </p:cNvPr>
          <p:cNvSpPr>
            <a:spLocks noGrp="1"/>
          </p:cNvSpPr>
          <p:nvPr>
            <p:ph type="title"/>
          </p:nvPr>
        </p:nvSpPr>
        <p:spPr/>
        <p:txBody>
          <a:bodyPr/>
          <a:lstStyle/>
          <a:p>
            <a:r>
              <a:rPr lang="nl-NL" dirty="0"/>
              <a:t>1. Periode overzicht</a:t>
            </a:r>
          </a:p>
        </p:txBody>
      </p:sp>
      <p:sp>
        <p:nvSpPr>
          <p:cNvPr id="3" name="Tijdelijke aanduiding voor tekst 2">
            <a:extLst>
              <a:ext uri="{FF2B5EF4-FFF2-40B4-BE49-F238E27FC236}">
                <a16:creationId xmlns:a16="http://schemas.microsoft.com/office/drawing/2014/main" id="{A483C98A-770E-45DA-904F-1CA2C1F1E15F}"/>
              </a:ext>
            </a:extLst>
          </p:cNvPr>
          <p:cNvSpPr>
            <a:spLocks noGrp="1"/>
          </p:cNvSpPr>
          <p:nvPr>
            <p:ph type="body" sz="quarter" idx="13"/>
          </p:nvPr>
        </p:nvSpPr>
        <p:spPr>
          <a:xfrm>
            <a:off x="390461" y="1219199"/>
            <a:ext cx="5064292" cy="4419599"/>
          </a:xfrm>
        </p:spPr>
        <p:txBody>
          <a:bodyPr/>
          <a:lstStyle/>
          <a:p>
            <a:pPr marL="0" indent="0">
              <a:buNone/>
            </a:pPr>
            <a:r>
              <a:rPr lang="nl-NL" sz="1600" dirty="0"/>
              <a:t>Deze periode gaan we ons bezighouden met gedragsverandering en een breder beeld krijgen van de economie. </a:t>
            </a:r>
          </a:p>
        </p:txBody>
      </p:sp>
      <p:graphicFrame>
        <p:nvGraphicFramePr>
          <p:cNvPr id="7" name="Tijdelijke aanduiding voor afbeelding 6">
            <a:extLst>
              <a:ext uri="{FF2B5EF4-FFF2-40B4-BE49-F238E27FC236}">
                <a16:creationId xmlns:a16="http://schemas.microsoft.com/office/drawing/2014/main" id="{876E751A-54C1-4D0B-961B-0B4263E99FF0}"/>
              </a:ext>
            </a:extLst>
          </p:cNvPr>
          <p:cNvGraphicFramePr>
            <a:graphicFrameLocks noGrp="1"/>
          </p:cNvGraphicFramePr>
          <p:nvPr>
            <p:ph type="pic" sz="quarter" idx="14"/>
          </p:nvPr>
        </p:nvGraphicFramePr>
        <p:xfrm>
          <a:off x="390461" y="1219199"/>
          <a:ext cx="11663887" cy="5396768"/>
        </p:xfrm>
        <a:graphic>
          <a:graphicData uri="http://schemas.openxmlformats.org/drawingml/2006/table">
            <a:tbl>
              <a:tblPr firstRow="1" bandRow="1">
                <a:tableStyleId>{073A0DAA-6AF3-43AB-8588-CEC1D06C72B9}</a:tableStyleId>
              </a:tblPr>
              <a:tblGrid>
                <a:gridCol w="2064375">
                  <a:extLst>
                    <a:ext uri="{9D8B030D-6E8A-4147-A177-3AD203B41FA5}">
                      <a16:colId xmlns:a16="http://schemas.microsoft.com/office/drawing/2014/main" val="2062163223"/>
                    </a:ext>
                  </a:extLst>
                </a:gridCol>
                <a:gridCol w="9599512">
                  <a:extLst>
                    <a:ext uri="{9D8B030D-6E8A-4147-A177-3AD203B41FA5}">
                      <a16:colId xmlns:a16="http://schemas.microsoft.com/office/drawing/2014/main" val="2009212913"/>
                    </a:ext>
                  </a:extLst>
                </a:gridCol>
              </a:tblGrid>
              <a:tr h="373832">
                <a:tc>
                  <a:txBody>
                    <a:bodyPr/>
                    <a:lstStyle/>
                    <a:p>
                      <a:r>
                        <a:rPr lang="nl-NL" dirty="0"/>
                        <a:t>Week</a:t>
                      </a:r>
                    </a:p>
                  </a:txBody>
                  <a:tcPr/>
                </a:tc>
                <a:tc>
                  <a:txBody>
                    <a:bodyPr/>
                    <a:lstStyle/>
                    <a:p>
                      <a:r>
                        <a:rPr lang="nl-NL" dirty="0"/>
                        <a:t>Onderwerp(en)</a:t>
                      </a:r>
                    </a:p>
                  </a:txBody>
                  <a:tcPr/>
                </a:tc>
                <a:extLst>
                  <a:ext uri="{0D108BD9-81ED-4DB2-BD59-A6C34878D82A}">
                    <a16:rowId xmlns:a16="http://schemas.microsoft.com/office/drawing/2014/main" val="1608848397"/>
                  </a:ext>
                </a:extLst>
              </a:tr>
              <a:tr h="373832">
                <a:tc>
                  <a:txBody>
                    <a:bodyPr/>
                    <a:lstStyle/>
                    <a:p>
                      <a:r>
                        <a:rPr lang="nl-NL" sz="1400" dirty="0"/>
                        <a:t>1.</a:t>
                      </a:r>
                    </a:p>
                  </a:txBody>
                  <a:tcPr/>
                </a:tc>
                <a:tc>
                  <a:txBody>
                    <a:bodyPr/>
                    <a:lstStyle/>
                    <a:p>
                      <a:r>
                        <a:rPr lang="nl-NL" sz="1400" dirty="0"/>
                        <a:t>Introductieweek</a:t>
                      </a:r>
                    </a:p>
                  </a:txBody>
                  <a:tcPr/>
                </a:tc>
                <a:extLst>
                  <a:ext uri="{0D108BD9-81ED-4DB2-BD59-A6C34878D82A}">
                    <a16:rowId xmlns:a16="http://schemas.microsoft.com/office/drawing/2014/main" val="2736395206"/>
                  </a:ext>
                </a:extLst>
              </a:tr>
              <a:tr h="436010">
                <a:tc>
                  <a:txBody>
                    <a:bodyPr/>
                    <a:lstStyle/>
                    <a:p>
                      <a:r>
                        <a:rPr lang="nl-NL" sz="1400" dirty="0"/>
                        <a:t>2. </a:t>
                      </a:r>
                    </a:p>
                  </a:txBody>
                  <a:tcPr/>
                </a:tc>
                <a:tc>
                  <a:txBody>
                    <a:bodyPr/>
                    <a:lstStyle/>
                    <a:p>
                      <a:pPr lvl="0"/>
                      <a:r>
                        <a:rPr lang="nl-NL" sz="1400" dirty="0"/>
                        <a:t>Impact </a:t>
                      </a:r>
                    </a:p>
                    <a:p>
                      <a:pPr lvl="0"/>
                      <a:r>
                        <a:rPr lang="nl-NL" sz="1400" dirty="0"/>
                        <a:t>Gedrag; </a:t>
                      </a:r>
                      <a:r>
                        <a:rPr lang="nl-NL" sz="1100" dirty="0"/>
                        <a:t>vorming van gedrag, normen en waarden</a:t>
                      </a:r>
                      <a:endParaRPr lang="nl-NL" sz="1400" dirty="0"/>
                    </a:p>
                  </a:txBody>
                  <a:tcPr/>
                </a:tc>
                <a:extLst>
                  <a:ext uri="{0D108BD9-81ED-4DB2-BD59-A6C34878D82A}">
                    <a16:rowId xmlns:a16="http://schemas.microsoft.com/office/drawing/2014/main" val="747237772"/>
                  </a:ext>
                </a:extLst>
              </a:tr>
              <a:tr h="496466">
                <a:tc>
                  <a:txBody>
                    <a:bodyPr/>
                    <a:lstStyle/>
                    <a:p>
                      <a:r>
                        <a:rPr lang="nl-NL"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Opdracht nudging; </a:t>
                      </a:r>
                      <a:r>
                        <a:rPr lang="nl-NL" sz="1100" dirty="0"/>
                        <a:t>Design a </a:t>
                      </a:r>
                      <a:r>
                        <a:rPr lang="nl-NL" sz="1100" dirty="0" err="1"/>
                        <a:t>better</a:t>
                      </a:r>
                      <a:r>
                        <a:rPr lang="nl-NL" sz="1100" dirty="0"/>
                        <a:t> business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a:t>
                      </a:r>
                      <a:r>
                        <a:rPr lang="nl-NL" sz="1800" dirty="0"/>
                        <a:t>; </a:t>
                      </a:r>
                      <a:r>
                        <a:rPr lang="nl-NL" sz="1100" dirty="0"/>
                        <a:t>vorming van gedrag, Kwaliteiten vervorming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Tools </a:t>
                      </a:r>
                      <a:r>
                        <a:rPr lang="nl-NL" sz="1400" dirty="0" err="1"/>
                        <a:t>circonl</a:t>
                      </a:r>
                      <a:r>
                        <a:rPr lang="nl-NL" sz="1400" dirty="0"/>
                        <a:t> en (</a:t>
                      </a:r>
                      <a:r>
                        <a:rPr lang="nl-NL" sz="1400" dirty="0" err="1"/>
                        <a:t>gedrags</a:t>
                      </a:r>
                      <a:r>
                        <a:rPr lang="nl-NL" sz="1400" dirty="0"/>
                        <a:t>)economie  deel I</a:t>
                      </a:r>
                    </a:p>
                  </a:txBody>
                  <a:tcPr/>
                </a:tc>
                <a:extLst>
                  <a:ext uri="{0D108BD9-81ED-4DB2-BD59-A6C34878D82A}">
                    <a16:rowId xmlns:a16="http://schemas.microsoft.com/office/drawing/2014/main" val="3714754164"/>
                  </a:ext>
                </a:extLst>
              </a:tr>
              <a:tr h="496466">
                <a:tc>
                  <a:txBody>
                    <a:bodyPr/>
                    <a:lstStyle/>
                    <a:p>
                      <a:r>
                        <a:rPr lang="nl-NL"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 </a:t>
                      </a:r>
                      <a:r>
                        <a:rPr lang="nl-NL" sz="1050" dirty="0"/>
                        <a:t>vorming van gedrag, overtuigingen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Circulariteit meten (</a:t>
                      </a:r>
                      <a:r>
                        <a:rPr lang="nl-NL" sz="1400" dirty="0" err="1"/>
                        <a:t>gedrags</a:t>
                      </a:r>
                      <a:r>
                        <a:rPr lang="nl-NL" sz="1400" dirty="0"/>
                        <a:t>)economie  deel II</a:t>
                      </a:r>
                    </a:p>
                  </a:txBody>
                  <a:tcPr/>
                </a:tc>
                <a:extLst>
                  <a:ext uri="{0D108BD9-81ED-4DB2-BD59-A6C34878D82A}">
                    <a16:rowId xmlns:a16="http://schemas.microsoft.com/office/drawing/2014/main" val="2844386357"/>
                  </a:ext>
                </a:extLst>
              </a:tr>
              <a:tr h="373832">
                <a:tc>
                  <a:txBody>
                    <a:bodyPr/>
                    <a:lstStyle/>
                    <a:p>
                      <a:r>
                        <a:rPr lang="nl-NL" sz="1400"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 </a:t>
                      </a:r>
                      <a:r>
                        <a:rPr lang="nl-NL" sz="1100" dirty="0"/>
                        <a:t>vorming van gedrag, vaardigheden &amp; zin en doel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Meervoudige waardencreatie en (</a:t>
                      </a:r>
                      <a:r>
                        <a:rPr lang="nl-NL" sz="1400" dirty="0" err="1"/>
                        <a:t>gedrags</a:t>
                      </a:r>
                      <a:r>
                        <a:rPr lang="nl-NL" sz="1400" dirty="0"/>
                        <a:t>)economie  deel III</a:t>
                      </a:r>
                      <a:endParaRPr lang="nl-NL" sz="1400" i="1" dirty="0"/>
                    </a:p>
                  </a:txBody>
                  <a:tcPr/>
                </a:tc>
                <a:extLst>
                  <a:ext uri="{0D108BD9-81ED-4DB2-BD59-A6C34878D82A}">
                    <a16:rowId xmlns:a16="http://schemas.microsoft.com/office/drawing/2014/main" val="561134174"/>
                  </a:ext>
                </a:extLst>
              </a:tr>
              <a:tr h="373832">
                <a:tc>
                  <a:txBody>
                    <a:bodyPr/>
                    <a:lstStyle/>
                    <a:p>
                      <a:r>
                        <a:rPr lang="nl-NL" sz="1400"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 </a:t>
                      </a:r>
                      <a:r>
                        <a:rPr lang="nl-NL" sz="1100" dirty="0"/>
                        <a:t>vorming van gedrag, identiteit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Waardebehoud en (</a:t>
                      </a:r>
                      <a:r>
                        <a:rPr lang="nl-NL" sz="1400" dirty="0" err="1"/>
                        <a:t>gedrags</a:t>
                      </a:r>
                      <a:r>
                        <a:rPr lang="nl-NL" sz="1400" dirty="0"/>
                        <a:t>)economie  deel IV</a:t>
                      </a:r>
                    </a:p>
                  </a:txBody>
                  <a:tcPr/>
                </a:tc>
                <a:extLst>
                  <a:ext uri="{0D108BD9-81ED-4DB2-BD59-A6C34878D82A}">
                    <a16:rowId xmlns:a16="http://schemas.microsoft.com/office/drawing/2014/main" val="1989653265"/>
                  </a:ext>
                </a:extLst>
              </a:tr>
              <a:tr h="373832">
                <a:tc>
                  <a:txBody>
                    <a:bodyPr/>
                    <a:lstStyle/>
                    <a:p>
                      <a:r>
                        <a:rPr lang="nl-NL" sz="1400"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 </a:t>
                      </a:r>
                      <a:r>
                        <a:rPr lang="nl-NL" sz="1100" dirty="0"/>
                        <a:t>vorming van gedrag </a:t>
                      </a:r>
                      <a:r>
                        <a:rPr lang="nl-NL" sz="1100" kern="1200" dirty="0">
                          <a:solidFill>
                            <a:schemeClr val="dk1"/>
                          </a:solidFill>
                          <a:latin typeface="+mn-lt"/>
                          <a:ea typeface="+mn-ea"/>
                          <a:cs typeface="+mn-cs"/>
                        </a:rPr>
                        <a:t>en gedragsverandering</a:t>
                      </a:r>
                      <a:br>
                        <a:rPr lang="nl-NL" sz="1400" dirty="0"/>
                      </a:br>
                      <a:r>
                        <a:rPr lang="nl-NL" sz="1400" dirty="0"/>
                        <a:t>(</a:t>
                      </a:r>
                      <a:r>
                        <a:rPr lang="nl-NL" sz="1400" dirty="0" err="1"/>
                        <a:t>gedrags</a:t>
                      </a:r>
                      <a:r>
                        <a:rPr lang="nl-NL" sz="1400" dirty="0"/>
                        <a:t>)economie  deel V</a:t>
                      </a:r>
                    </a:p>
                  </a:txBody>
                  <a:tcPr/>
                </a:tc>
                <a:extLst>
                  <a:ext uri="{0D108BD9-81ED-4DB2-BD59-A6C34878D82A}">
                    <a16:rowId xmlns:a16="http://schemas.microsoft.com/office/drawing/2014/main" val="624482038"/>
                  </a:ext>
                </a:extLst>
              </a:tr>
              <a:tr h="373832">
                <a:tc>
                  <a:txBody>
                    <a:bodyPr/>
                    <a:lstStyle/>
                    <a:p>
                      <a:r>
                        <a:rPr lang="nl-NL" sz="1400" dirty="0"/>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Gedrag; </a:t>
                      </a:r>
                      <a:r>
                        <a:rPr lang="nl-NL" sz="1100" dirty="0"/>
                        <a:t>vorming van gedrag en gedragsverandering</a:t>
                      </a:r>
                      <a:br>
                        <a:rPr lang="nl-NL" sz="1400" dirty="0"/>
                      </a:br>
                      <a:r>
                        <a:rPr lang="nl-NL" sz="1400" dirty="0"/>
                        <a:t>(</a:t>
                      </a:r>
                      <a:r>
                        <a:rPr lang="nl-NL" sz="1400" dirty="0" err="1"/>
                        <a:t>gedrags</a:t>
                      </a:r>
                      <a:r>
                        <a:rPr lang="nl-NL" sz="1400" dirty="0"/>
                        <a:t>)economie  deel VI</a:t>
                      </a:r>
                      <a:endParaRPr lang="nl-NL" sz="1400" i="1" dirty="0"/>
                    </a:p>
                  </a:txBody>
                  <a:tcPr/>
                </a:tc>
                <a:extLst>
                  <a:ext uri="{0D108BD9-81ED-4DB2-BD59-A6C34878D82A}">
                    <a16:rowId xmlns:a16="http://schemas.microsoft.com/office/drawing/2014/main" val="2803703350"/>
                  </a:ext>
                </a:extLst>
              </a:tr>
              <a:tr h="373832">
                <a:tc>
                  <a:txBody>
                    <a:bodyPr/>
                    <a:lstStyle/>
                    <a:p>
                      <a:r>
                        <a:rPr lang="nl-NL" sz="1400" dirty="0"/>
                        <a:t>9.</a:t>
                      </a:r>
                    </a:p>
                  </a:txBody>
                  <a:tcPr/>
                </a:tc>
                <a:tc>
                  <a:txBody>
                    <a:bodyPr/>
                    <a:lstStyle/>
                    <a:p>
                      <a:r>
                        <a:rPr lang="nl-NL" sz="1400" dirty="0"/>
                        <a:t>Herhaling</a:t>
                      </a:r>
                    </a:p>
                  </a:txBody>
                  <a:tcPr/>
                </a:tc>
                <a:extLst>
                  <a:ext uri="{0D108BD9-81ED-4DB2-BD59-A6C34878D82A}">
                    <a16:rowId xmlns:a16="http://schemas.microsoft.com/office/drawing/2014/main" val="3987963046"/>
                  </a:ext>
                </a:extLst>
              </a:tr>
              <a:tr h="373832">
                <a:tc>
                  <a:txBody>
                    <a:bodyPr/>
                    <a:lstStyle/>
                    <a:p>
                      <a:r>
                        <a:rPr lang="nl-NL" sz="1400" dirty="0"/>
                        <a:t>10.</a:t>
                      </a:r>
                    </a:p>
                  </a:txBody>
                  <a:tcPr/>
                </a:tc>
                <a:tc>
                  <a:txBody>
                    <a:bodyPr/>
                    <a:lstStyle/>
                    <a:p>
                      <a:r>
                        <a:rPr lang="nl-NL" sz="1400" dirty="0"/>
                        <a:t>Kennistoets</a:t>
                      </a:r>
                    </a:p>
                  </a:txBody>
                  <a:tcPr/>
                </a:tc>
                <a:extLst>
                  <a:ext uri="{0D108BD9-81ED-4DB2-BD59-A6C34878D82A}">
                    <a16:rowId xmlns:a16="http://schemas.microsoft.com/office/drawing/2014/main" val="4225367690"/>
                  </a:ext>
                </a:extLst>
              </a:tr>
            </a:tbl>
          </a:graphicData>
        </a:graphic>
      </p:graphicFrame>
    </p:spTree>
    <p:extLst>
      <p:ext uri="{BB962C8B-B14F-4D97-AF65-F5344CB8AC3E}">
        <p14:creationId xmlns:p14="http://schemas.microsoft.com/office/powerpoint/2010/main" val="4022416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E08209F-5900-4FA8-8686-A949224C30E6}"/>
              </a:ext>
            </a:extLst>
          </p:cNvPr>
          <p:cNvSpPr>
            <a:spLocks noGrp="1"/>
          </p:cNvSpPr>
          <p:nvPr>
            <p:ph type="title"/>
          </p:nvPr>
        </p:nvSpPr>
        <p:spPr/>
        <p:txBody>
          <a:bodyPr/>
          <a:lstStyle/>
          <a:p>
            <a:r>
              <a:rPr lang="nl-NL" dirty="0"/>
              <a:t>2. “Herhaling</a:t>
            </a:r>
          </a:p>
        </p:txBody>
      </p:sp>
      <p:sp>
        <p:nvSpPr>
          <p:cNvPr id="7" name="Tijdelijke aanduiding voor tekst 6">
            <a:extLst>
              <a:ext uri="{FF2B5EF4-FFF2-40B4-BE49-F238E27FC236}">
                <a16:creationId xmlns:a16="http://schemas.microsoft.com/office/drawing/2014/main" id="{26FCDCC9-2F64-4B17-BC15-B45517B91693}"/>
              </a:ext>
            </a:extLst>
          </p:cNvPr>
          <p:cNvSpPr>
            <a:spLocks noGrp="1"/>
          </p:cNvSpPr>
          <p:nvPr>
            <p:ph type="body" sz="quarter" idx="13"/>
          </p:nvPr>
        </p:nvSpPr>
        <p:spPr>
          <a:xfrm>
            <a:off x="371475" y="1709738"/>
            <a:ext cx="4530463" cy="4419599"/>
          </a:xfrm>
        </p:spPr>
        <p:txBody>
          <a:bodyPr/>
          <a:lstStyle/>
          <a:p>
            <a:pPr marL="0" indent="0">
              <a:buNone/>
            </a:pPr>
            <a:endParaRPr lang="nl-NL" i="1" dirty="0"/>
          </a:p>
          <a:p>
            <a:endParaRPr lang="nl-NL" i="1" dirty="0"/>
          </a:p>
        </p:txBody>
      </p:sp>
      <p:pic>
        <p:nvPicPr>
          <p:cNvPr id="11" name="Picture 2" descr="Click here button with cursor icon Royalty Free Vector Image">
            <a:hlinkClick r:id="rId2"/>
            <a:extLst>
              <a:ext uri="{FF2B5EF4-FFF2-40B4-BE49-F238E27FC236}">
                <a16:creationId xmlns:a16="http://schemas.microsoft.com/office/drawing/2014/main" id="{AB237032-30B7-4875-ADA5-680514CD47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898"/>
          <a:stretch/>
        </p:blipFill>
        <p:spPr bwMode="auto">
          <a:xfrm>
            <a:off x="10472294" y="5202789"/>
            <a:ext cx="1487572" cy="8268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ysteem 1 en systeem 2 denken volgens Daniel Kahneman - Buro Improof">
            <a:hlinkClick r:id="rId4"/>
            <a:extLst>
              <a:ext uri="{FF2B5EF4-FFF2-40B4-BE49-F238E27FC236}">
                <a16:creationId xmlns:a16="http://schemas.microsoft.com/office/drawing/2014/main" id="{2DE9386E-F9EC-08BC-D100-EDE92AF08C71}"/>
              </a:ext>
            </a:extLst>
          </p:cNvPr>
          <p:cNvPicPr>
            <a:picLocks noGrp="1" noChangeAspect="1" noChangeArrowheads="1"/>
          </p:cNvPicPr>
          <p:nvPr>
            <p:ph type="pic" sz="quarter" idx="14"/>
          </p:nvPr>
        </p:nvPicPr>
        <p:blipFill rotWithShape="1">
          <a:blip r:embed="rId5">
            <a:extLst>
              <a:ext uri="{28A0092B-C50C-407E-A947-70E740481C1C}">
                <a14:useLocalDpi xmlns:a14="http://schemas.microsoft.com/office/drawing/2010/main" val="0"/>
              </a:ext>
            </a:extLst>
          </a:blip>
          <a:srcRect l="5442" t="3735" r="3260" b="549"/>
          <a:stretch/>
        </p:blipFill>
        <p:spPr bwMode="auto">
          <a:xfrm>
            <a:off x="8204103" y="296863"/>
            <a:ext cx="3755763" cy="21827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ubrics 21ste eeuwse vaardigheden">
            <a:extLst>
              <a:ext uri="{FF2B5EF4-FFF2-40B4-BE49-F238E27FC236}">
                <a16:creationId xmlns:a16="http://schemas.microsoft.com/office/drawing/2014/main" id="{A49F39D7-001B-8550-DDF9-FC1108BA19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893" r="893"/>
          <a:stretch>
            <a:fillRect/>
          </a:stretch>
        </p:blipFill>
        <p:spPr bwMode="auto">
          <a:xfrm>
            <a:off x="9072411" y="2901281"/>
            <a:ext cx="2019146" cy="23015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Kathedraal - Academie voor NLP">
            <a:extLst>
              <a:ext uri="{FF2B5EF4-FFF2-40B4-BE49-F238E27FC236}">
                <a16:creationId xmlns:a16="http://schemas.microsoft.com/office/drawing/2014/main" id="{0554C29F-76C2-28ED-7116-A4AEB7C5CCF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344" r="6344"/>
          <a:stretch/>
        </p:blipFill>
        <p:spPr bwMode="auto">
          <a:xfrm>
            <a:off x="4169735" y="1521251"/>
            <a:ext cx="3841225" cy="437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102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446924A-74B9-0AB7-7778-CA08E2A1CE68}"/>
              </a:ext>
            </a:extLst>
          </p:cNvPr>
          <p:cNvSpPr>
            <a:spLocks noGrp="1"/>
          </p:cNvSpPr>
          <p:nvPr>
            <p:ph type="title"/>
          </p:nvPr>
        </p:nvSpPr>
        <p:spPr>
          <a:xfrm>
            <a:off x="371476" y="5138590"/>
            <a:ext cx="2081578" cy="344975"/>
          </a:xfrm>
        </p:spPr>
        <p:txBody>
          <a:bodyPr/>
          <a:lstStyle/>
          <a:p>
            <a:r>
              <a:rPr lang="nl-NL" sz="2000" b="0" dirty="0" err="1"/>
              <a:t>Anchoring</a:t>
            </a:r>
            <a:r>
              <a:rPr lang="nl-NL" sz="2000" b="0" dirty="0"/>
              <a:t>… </a:t>
            </a:r>
          </a:p>
        </p:txBody>
      </p:sp>
      <p:pic>
        <p:nvPicPr>
          <p:cNvPr id="4098" name="Picture 2" descr="50% van 200% | My Blog">
            <a:extLst>
              <a:ext uri="{FF2B5EF4-FFF2-40B4-BE49-F238E27FC236}">
                <a16:creationId xmlns:a16="http://schemas.microsoft.com/office/drawing/2014/main" id="{DE8C50CB-0AE8-EE5D-01A3-D84F656239A3}"/>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6375" b="6375"/>
          <a:stretch>
            <a:fillRect/>
          </a:stretch>
        </p:blipFill>
        <p:spPr bwMode="auto">
          <a:xfrm>
            <a:off x="371476" y="2452567"/>
            <a:ext cx="3882606" cy="268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B5AC2B0-366B-6ABC-E413-272AFA0D6E4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32" t="-15576" r="-3746" b="-32860"/>
          <a:stretch/>
        </p:blipFill>
        <p:spPr bwMode="auto">
          <a:xfrm>
            <a:off x="5312752" y="513252"/>
            <a:ext cx="5656454" cy="3913188"/>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567EAA13-5E84-90A0-DA29-8559E10FE6A0}"/>
              </a:ext>
            </a:extLst>
          </p:cNvPr>
          <p:cNvSpPr txBox="1"/>
          <p:nvPr/>
        </p:nvSpPr>
        <p:spPr>
          <a:xfrm>
            <a:off x="1848581" y="6195714"/>
            <a:ext cx="7963633" cy="369332"/>
          </a:xfrm>
          <a:prstGeom prst="rect">
            <a:avLst/>
          </a:prstGeom>
          <a:noFill/>
        </p:spPr>
        <p:txBody>
          <a:bodyPr wrap="square">
            <a:spAutoFit/>
          </a:bodyPr>
          <a:lstStyle/>
          <a:p>
            <a:r>
              <a:rPr lang="nl-NL" dirty="0"/>
              <a:t>Het </a:t>
            </a:r>
            <a:r>
              <a:rPr lang="nl-NL" b="1" dirty="0" err="1"/>
              <a:t>endowment</a:t>
            </a:r>
            <a:r>
              <a:rPr lang="nl-NL" b="1" dirty="0"/>
              <a:t> effect</a:t>
            </a:r>
            <a:r>
              <a:rPr lang="nl-NL" dirty="0"/>
              <a:t>, of bezitseffect, of ook wel emotionele waarde </a:t>
            </a:r>
          </a:p>
        </p:txBody>
      </p:sp>
      <p:sp>
        <p:nvSpPr>
          <p:cNvPr id="8" name="Titel 4">
            <a:extLst>
              <a:ext uri="{FF2B5EF4-FFF2-40B4-BE49-F238E27FC236}">
                <a16:creationId xmlns:a16="http://schemas.microsoft.com/office/drawing/2014/main" id="{9475B400-BE5C-771D-B04C-E9EE829C0BA9}"/>
              </a:ext>
            </a:extLst>
          </p:cNvPr>
          <p:cNvSpPr txBox="1">
            <a:spLocks/>
          </p:cNvSpPr>
          <p:nvPr/>
        </p:nvSpPr>
        <p:spPr>
          <a:xfrm>
            <a:off x="377127" y="323240"/>
            <a:ext cx="11437745" cy="1160403"/>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3200"/>
              <a:t>Vuistregels kunnen leiden tot denkfouten.. </a:t>
            </a:r>
            <a:endParaRPr lang="nl-NL" sz="3200" dirty="0"/>
          </a:p>
        </p:txBody>
      </p:sp>
    </p:spTree>
    <p:extLst>
      <p:ext uri="{BB962C8B-B14F-4D97-AF65-F5344CB8AC3E}">
        <p14:creationId xmlns:p14="http://schemas.microsoft.com/office/powerpoint/2010/main" val="1387306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FE8200A-495B-449B-AC00-7E5D471725E8}"/>
              </a:ext>
            </a:extLst>
          </p:cNvPr>
          <p:cNvSpPr>
            <a:spLocks noGrp="1"/>
          </p:cNvSpPr>
          <p:nvPr>
            <p:ph sz="half" idx="1"/>
          </p:nvPr>
        </p:nvSpPr>
        <p:spPr>
          <a:xfrm>
            <a:off x="564966" y="1825625"/>
            <a:ext cx="4054168" cy="4351338"/>
          </a:xfrm>
        </p:spPr>
        <p:txBody>
          <a:bodyPr>
            <a:normAutofit/>
          </a:bodyPr>
          <a:lstStyle/>
          <a:p>
            <a:pPr marL="0" indent="0">
              <a:lnSpc>
                <a:spcPct val="90000"/>
              </a:lnSpc>
              <a:spcAft>
                <a:spcPts val="600"/>
              </a:spcAft>
              <a:buNone/>
            </a:pPr>
            <a:r>
              <a:rPr lang="nl-NL" b="0" i="0" dirty="0">
                <a:effectLst/>
              </a:rPr>
              <a:t>De vier intelligentieniveaus die een algemenere bekendheid genieten zijn IQ, EQ, FQ en SQ en hebben de volgende betekenis:</a:t>
            </a:r>
          </a:p>
          <a:p>
            <a:pPr marL="0" indent="0">
              <a:lnSpc>
                <a:spcPct val="90000"/>
              </a:lnSpc>
              <a:spcAft>
                <a:spcPts val="600"/>
              </a:spcAft>
              <a:buNone/>
            </a:pPr>
            <a:endParaRPr lang="nl-NL" dirty="0"/>
          </a:p>
          <a:p>
            <a:pPr marL="0" indent="0">
              <a:lnSpc>
                <a:spcPct val="90000"/>
              </a:lnSpc>
              <a:spcAft>
                <a:spcPts val="600"/>
              </a:spcAft>
              <a:buNone/>
            </a:pPr>
            <a:r>
              <a:rPr lang="nl-NL" b="1" i="0" dirty="0">
                <a:effectLst/>
              </a:rPr>
              <a:t>IQ (Intelligentie Quotiënt)</a:t>
            </a:r>
            <a:r>
              <a:rPr lang="nl-NL" b="0" i="0" dirty="0">
                <a:effectLst/>
              </a:rPr>
              <a:t> is gericht op begrip en hanteren van tekens en kennis;</a:t>
            </a:r>
          </a:p>
          <a:p>
            <a:pPr marL="0" indent="0">
              <a:lnSpc>
                <a:spcPct val="90000"/>
              </a:lnSpc>
              <a:spcAft>
                <a:spcPts val="600"/>
              </a:spcAft>
              <a:buNone/>
            </a:pPr>
            <a:r>
              <a:rPr lang="nl-NL" b="1" i="0" dirty="0">
                <a:effectLst/>
              </a:rPr>
              <a:t>EQ (Emotionele Intelligentie) </a:t>
            </a:r>
            <a:r>
              <a:rPr lang="nl-NL" b="0" i="0" dirty="0">
                <a:effectLst/>
              </a:rPr>
              <a:t>richt zich op begrip en hanteren van emoties;</a:t>
            </a:r>
            <a:endParaRPr lang="nl-NL" dirty="0"/>
          </a:p>
          <a:p>
            <a:pPr marL="0" indent="0">
              <a:lnSpc>
                <a:spcPct val="90000"/>
              </a:lnSpc>
              <a:spcAft>
                <a:spcPts val="600"/>
              </a:spcAft>
              <a:buNone/>
            </a:pPr>
            <a:r>
              <a:rPr lang="nl-NL" b="1" i="0" dirty="0">
                <a:effectLst/>
              </a:rPr>
              <a:t>FQ (Fysieke Intelligentie)</a:t>
            </a:r>
            <a:r>
              <a:rPr lang="nl-NL" b="0" i="0" dirty="0">
                <a:effectLst/>
              </a:rPr>
              <a:t> richt zich op lichaam en materie;</a:t>
            </a:r>
          </a:p>
          <a:p>
            <a:pPr marL="0" indent="0">
              <a:lnSpc>
                <a:spcPct val="90000"/>
              </a:lnSpc>
              <a:spcAft>
                <a:spcPts val="600"/>
              </a:spcAft>
              <a:buNone/>
            </a:pPr>
            <a:r>
              <a:rPr lang="nl-NL" b="1" i="0" dirty="0">
                <a:effectLst/>
              </a:rPr>
              <a:t>SQ (Spirituele Intelligentie)</a:t>
            </a:r>
            <a:r>
              <a:rPr lang="nl-NL" b="0" i="0" dirty="0">
                <a:effectLst/>
              </a:rPr>
              <a:t> is gericht op het begrip van je levensenergie</a:t>
            </a:r>
            <a:endParaRPr lang="nl-NL" dirty="0">
              <a:effectLst/>
            </a:endParaRPr>
          </a:p>
        </p:txBody>
      </p:sp>
      <p:sp>
        <p:nvSpPr>
          <p:cNvPr id="2" name="Titel 1">
            <a:extLst>
              <a:ext uri="{FF2B5EF4-FFF2-40B4-BE49-F238E27FC236}">
                <a16:creationId xmlns:a16="http://schemas.microsoft.com/office/drawing/2014/main" id="{8D0CA195-0842-491F-8DA3-22F31B6B2D09}"/>
              </a:ext>
            </a:extLst>
          </p:cNvPr>
          <p:cNvSpPr>
            <a:spLocks noGrp="1"/>
          </p:cNvSpPr>
          <p:nvPr>
            <p:ph type="title"/>
          </p:nvPr>
        </p:nvSpPr>
        <p:spPr>
          <a:xfrm>
            <a:off x="371476" y="296863"/>
            <a:ext cx="10750180" cy="1160403"/>
          </a:xfrm>
        </p:spPr>
        <p:txBody>
          <a:bodyPr anchor="t">
            <a:normAutofit/>
          </a:bodyPr>
          <a:lstStyle/>
          <a:p>
            <a:r>
              <a:rPr lang="nl-NL" sz="2800" dirty="0"/>
              <a:t>Ecologische principes als intelligentieniveaus</a:t>
            </a:r>
          </a:p>
        </p:txBody>
      </p:sp>
      <p:pic>
        <p:nvPicPr>
          <p:cNvPr id="7" name="Tijdelijke aanduiding voor inhoud 6">
            <a:extLst>
              <a:ext uri="{FF2B5EF4-FFF2-40B4-BE49-F238E27FC236}">
                <a16:creationId xmlns:a16="http://schemas.microsoft.com/office/drawing/2014/main" id="{9F13D4B3-A279-4F93-9486-C4C7C9E4CD11}"/>
              </a:ext>
            </a:extLst>
          </p:cNvPr>
          <p:cNvPicPr>
            <a:picLocks noGrp="1" noChangeAspect="1"/>
          </p:cNvPicPr>
          <p:nvPr>
            <p:ph sz="half" idx="2"/>
          </p:nvPr>
        </p:nvPicPr>
        <p:blipFill rotWithShape="1">
          <a:blip r:embed="rId3"/>
          <a:srcRect l="13026" t="18981" r="58924" b="6804"/>
          <a:stretch/>
        </p:blipFill>
        <p:spPr>
          <a:xfrm>
            <a:off x="6422798" y="1825625"/>
            <a:ext cx="4698858" cy="3729558"/>
          </a:xfrm>
        </p:spPr>
      </p:pic>
    </p:spTree>
    <p:extLst>
      <p:ext uri="{BB962C8B-B14F-4D97-AF65-F5344CB8AC3E}">
        <p14:creationId xmlns:p14="http://schemas.microsoft.com/office/powerpoint/2010/main" val="297607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2C7518-0AB6-44B6-B84F-6D1F7006DBD0}"/>
              </a:ext>
            </a:extLst>
          </p:cNvPr>
          <p:cNvSpPr>
            <a:spLocks noGrp="1"/>
          </p:cNvSpPr>
          <p:nvPr>
            <p:ph type="title"/>
          </p:nvPr>
        </p:nvSpPr>
        <p:spPr>
          <a:xfrm>
            <a:off x="371475" y="296863"/>
            <a:ext cx="11572285" cy="1160403"/>
          </a:xfrm>
        </p:spPr>
        <p:txBody>
          <a:bodyPr/>
          <a:lstStyle/>
          <a:p>
            <a:r>
              <a:rPr lang="nl-NL" sz="3200" dirty="0"/>
              <a:t>3. Ecologische principes als intelligentieniveaus</a:t>
            </a:r>
          </a:p>
        </p:txBody>
      </p:sp>
      <p:sp>
        <p:nvSpPr>
          <p:cNvPr id="3" name="Tijdelijke aanduiding voor inhoud 2">
            <a:extLst>
              <a:ext uri="{FF2B5EF4-FFF2-40B4-BE49-F238E27FC236}">
                <a16:creationId xmlns:a16="http://schemas.microsoft.com/office/drawing/2014/main" id="{DCDEB793-2A57-4492-9A84-BF9458C4CEEC}"/>
              </a:ext>
            </a:extLst>
          </p:cNvPr>
          <p:cNvSpPr>
            <a:spLocks noGrp="1"/>
          </p:cNvSpPr>
          <p:nvPr>
            <p:ph sz="half" idx="1"/>
          </p:nvPr>
        </p:nvSpPr>
        <p:spPr/>
        <p:txBody>
          <a:bodyPr/>
          <a:lstStyle/>
          <a:p>
            <a:pPr marL="0" indent="0">
              <a:buNone/>
            </a:pPr>
            <a:r>
              <a:rPr lang="nl-NL" b="1" i="0" dirty="0">
                <a:effectLst/>
              </a:rPr>
              <a:t>ECOLOGISCHE INTELLIGENTIE</a:t>
            </a:r>
            <a:r>
              <a:rPr lang="nl-NL" b="0" i="0" dirty="0">
                <a:effectLst/>
              </a:rPr>
              <a:t>, die we kortaf </a:t>
            </a:r>
            <a:r>
              <a:rPr lang="nl-NL" b="0" i="0" dirty="0" err="1">
                <a:effectLst/>
              </a:rPr>
              <a:t>EcQ</a:t>
            </a:r>
            <a:r>
              <a:rPr lang="nl-NL" b="0" i="0" dirty="0">
                <a:effectLst/>
              </a:rPr>
              <a:t> (spreek uit: </a:t>
            </a:r>
            <a:r>
              <a:rPr lang="nl-NL" b="0" i="0" dirty="0" err="1">
                <a:effectLst/>
              </a:rPr>
              <a:t>eccu</a:t>
            </a:r>
            <a:r>
              <a:rPr lang="nl-NL" b="0" i="0" dirty="0">
                <a:effectLst/>
              </a:rPr>
              <a:t>) hebben gedoopt, waarbij:</a:t>
            </a:r>
          </a:p>
          <a:p>
            <a:pPr marL="0" indent="0">
              <a:buNone/>
            </a:pPr>
            <a:endParaRPr lang="nl-NL" dirty="0"/>
          </a:p>
          <a:p>
            <a:pPr marL="0" indent="0">
              <a:buNone/>
            </a:pPr>
            <a:endParaRPr lang="nl-NL" dirty="0"/>
          </a:p>
          <a:p>
            <a:pPr marL="0" indent="0">
              <a:buNone/>
            </a:pPr>
            <a:endParaRPr lang="nl-NL" dirty="0"/>
          </a:p>
          <a:p>
            <a:pPr marL="0" indent="0">
              <a:buNone/>
            </a:pPr>
            <a:r>
              <a:rPr lang="nl-NL" b="0" i="0" dirty="0" err="1">
                <a:effectLst/>
              </a:rPr>
              <a:t>EcQ</a:t>
            </a:r>
            <a:r>
              <a:rPr lang="nl-NL" b="0" i="0" dirty="0">
                <a:effectLst/>
              </a:rPr>
              <a:t> is gericht op betekenisvol leven in harmonie met je fysieke omgeving en leefwereld. </a:t>
            </a:r>
          </a:p>
          <a:p>
            <a:pPr marL="0" indent="0">
              <a:buNone/>
            </a:pPr>
            <a:endParaRPr lang="nl-NL" dirty="0"/>
          </a:p>
        </p:txBody>
      </p:sp>
      <p:pic>
        <p:nvPicPr>
          <p:cNvPr id="9" name="Tijdelijke aanduiding voor inhoud 8">
            <a:extLst>
              <a:ext uri="{FF2B5EF4-FFF2-40B4-BE49-F238E27FC236}">
                <a16:creationId xmlns:a16="http://schemas.microsoft.com/office/drawing/2014/main" id="{B7EF6BD9-D32D-4230-A537-B0F4AFD76DD8}"/>
              </a:ext>
            </a:extLst>
          </p:cNvPr>
          <p:cNvPicPr>
            <a:picLocks noGrp="1" noChangeAspect="1"/>
          </p:cNvPicPr>
          <p:nvPr>
            <p:ph sz="half" idx="2"/>
          </p:nvPr>
        </p:nvPicPr>
        <p:blipFill rotWithShape="1">
          <a:blip r:embed="rId3"/>
          <a:srcRect l="16176" t="13184" r="63236" b="12167"/>
          <a:stretch/>
        </p:blipFill>
        <p:spPr bwMode="auto">
          <a:xfrm>
            <a:off x="6705599" y="1066752"/>
            <a:ext cx="4343401" cy="472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90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1845D6-F501-D49E-220A-37A2E99D4C3A}"/>
              </a:ext>
            </a:extLst>
          </p:cNvPr>
          <p:cNvSpPr>
            <a:spLocks noGrp="1"/>
          </p:cNvSpPr>
          <p:nvPr>
            <p:ph type="title"/>
          </p:nvPr>
        </p:nvSpPr>
        <p:spPr/>
        <p:txBody>
          <a:bodyPr anchor="t">
            <a:normAutofit/>
          </a:bodyPr>
          <a:lstStyle/>
          <a:p>
            <a:r>
              <a:rPr lang="nl-NL" dirty="0"/>
              <a:t>3. Gedrag</a:t>
            </a:r>
          </a:p>
        </p:txBody>
      </p:sp>
      <p:sp>
        <p:nvSpPr>
          <p:cNvPr id="4" name="Tijdelijke aanduiding voor tekst 3">
            <a:extLst>
              <a:ext uri="{FF2B5EF4-FFF2-40B4-BE49-F238E27FC236}">
                <a16:creationId xmlns:a16="http://schemas.microsoft.com/office/drawing/2014/main" id="{13C9BFEF-73E8-CE0D-E1CB-50F361FF62CE}"/>
              </a:ext>
            </a:extLst>
          </p:cNvPr>
          <p:cNvSpPr>
            <a:spLocks noGrp="1"/>
          </p:cNvSpPr>
          <p:nvPr>
            <p:ph type="body" sz="quarter" idx="13"/>
          </p:nvPr>
        </p:nvSpPr>
        <p:spPr/>
        <p:txBody>
          <a:bodyPr/>
          <a:lstStyle/>
          <a:p>
            <a:pPr marL="0" indent="0">
              <a:buNone/>
            </a:pPr>
            <a:r>
              <a:rPr lang="nl-NL" dirty="0"/>
              <a:t>Gedrag is zichtbaar en daardoor te observeren en te onderzoeken. Alleen zijn het vaak onzichtbare factoren die zorgen dat er een zichtbaar gedrag tot uiting komt.</a:t>
            </a:r>
          </a:p>
          <a:p>
            <a:pPr marL="0" indent="0">
              <a:buNone/>
            </a:pPr>
            <a:endParaRPr lang="nl-NL" dirty="0"/>
          </a:p>
          <a:p>
            <a:pPr marL="0" indent="0">
              <a:buNone/>
            </a:pPr>
            <a:r>
              <a:rPr lang="nl-NL" dirty="0"/>
              <a:t>Dat kunnen factoren zijn als: </a:t>
            </a:r>
            <a:r>
              <a:rPr lang="nl-NL" i="1" dirty="0"/>
              <a:t>attitude, overtuiging, capaciteiten, competenties, normen, waarden, drijfveren, et cetera. </a:t>
            </a:r>
          </a:p>
          <a:p>
            <a:endParaRPr lang="nl-NL" dirty="0"/>
          </a:p>
        </p:txBody>
      </p:sp>
      <p:sp>
        <p:nvSpPr>
          <p:cNvPr id="6" name="Tijdelijke aanduiding voor tekst 5">
            <a:extLst>
              <a:ext uri="{FF2B5EF4-FFF2-40B4-BE49-F238E27FC236}">
                <a16:creationId xmlns:a16="http://schemas.microsoft.com/office/drawing/2014/main" id="{9FA5B4CB-05F0-C1E2-FB28-F24FA7B33A9D}"/>
              </a:ext>
            </a:extLst>
          </p:cNvPr>
          <p:cNvSpPr>
            <a:spLocks noGrp="1"/>
          </p:cNvSpPr>
          <p:nvPr>
            <p:ph type="body" sz="quarter" idx="15"/>
          </p:nvPr>
        </p:nvSpPr>
        <p:spPr/>
        <p:txBody>
          <a:bodyPr/>
          <a:lstStyle/>
          <a:p>
            <a:endParaRPr lang="nl-NL"/>
          </a:p>
        </p:txBody>
      </p:sp>
      <p:pic>
        <p:nvPicPr>
          <p:cNvPr id="12" name="Tijdelijke aanduiding voor inhoud 8">
            <a:extLst>
              <a:ext uri="{FF2B5EF4-FFF2-40B4-BE49-F238E27FC236}">
                <a16:creationId xmlns:a16="http://schemas.microsoft.com/office/drawing/2014/main" id="{1F9BF318-2E5A-880F-15A0-C070A0D84BD9}"/>
              </a:ext>
            </a:extLst>
          </p:cNvPr>
          <p:cNvPicPr>
            <a:picLocks noGrp="1" noChangeAspect="1"/>
          </p:cNvPicPr>
          <p:nvPr>
            <p:ph type="pic" sz="quarter" idx="14"/>
          </p:nvPr>
        </p:nvPicPr>
        <p:blipFill rotWithShape="1">
          <a:blip r:embed="rId3"/>
          <a:srcRect l="31638" t="35555" r="46038" b="31255"/>
          <a:stretch/>
        </p:blipFill>
        <p:spPr>
          <a:xfrm>
            <a:off x="5612482" y="1457266"/>
            <a:ext cx="6338670" cy="3944741"/>
          </a:xfrm>
        </p:spPr>
      </p:pic>
      <p:pic>
        <p:nvPicPr>
          <p:cNvPr id="2" name="Picture 4" descr="Return Icon in Icon Park">
            <a:extLst>
              <a:ext uri="{FF2B5EF4-FFF2-40B4-BE49-F238E27FC236}">
                <a16:creationId xmlns:a16="http://schemas.microsoft.com/office/drawing/2014/main" id="{972CE187-AB73-3763-4544-D42DCA8884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9221" y="5407848"/>
            <a:ext cx="721489" cy="72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851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76B514-D12D-240F-2770-0547C4A4E263}"/>
              </a:ext>
            </a:extLst>
          </p:cNvPr>
          <p:cNvSpPr>
            <a:spLocks noGrp="1"/>
          </p:cNvSpPr>
          <p:nvPr>
            <p:ph type="title"/>
          </p:nvPr>
        </p:nvSpPr>
        <p:spPr/>
        <p:txBody>
          <a:bodyPr/>
          <a:lstStyle/>
          <a:p>
            <a:r>
              <a:rPr lang="nl-NL" dirty="0"/>
              <a:t>Gedragsverandering</a:t>
            </a:r>
          </a:p>
        </p:txBody>
      </p:sp>
      <p:sp>
        <p:nvSpPr>
          <p:cNvPr id="3" name="Tijdelijke aanduiding voor tekst 2">
            <a:extLst>
              <a:ext uri="{FF2B5EF4-FFF2-40B4-BE49-F238E27FC236}">
                <a16:creationId xmlns:a16="http://schemas.microsoft.com/office/drawing/2014/main" id="{F5B71E72-6C75-7A5E-6451-BC13FF48A9D7}"/>
              </a:ext>
            </a:extLst>
          </p:cNvPr>
          <p:cNvSpPr>
            <a:spLocks noGrp="1"/>
          </p:cNvSpPr>
          <p:nvPr>
            <p:ph type="body" sz="quarter" idx="13"/>
          </p:nvPr>
        </p:nvSpPr>
        <p:spPr/>
        <p:txBody>
          <a:bodyPr/>
          <a:lstStyle/>
          <a:p>
            <a:endParaRPr lang="nl-NL" dirty="0"/>
          </a:p>
        </p:txBody>
      </p:sp>
      <p:sp>
        <p:nvSpPr>
          <p:cNvPr id="5" name="Tijdelijke aanduiding voor tekst 4">
            <a:extLst>
              <a:ext uri="{FF2B5EF4-FFF2-40B4-BE49-F238E27FC236}">
                <a16:creationId xmlns:a16="http://schemas.microsoft.com/office/drawing/2014/main" id="{A7842756-4693-E927-0158-9B0CDD959AC3}"/>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2831042321"/>
      </p:ext>
    </p:extLst>
  </p:cSld>
  <p:clrMapOvr>
    <a:masterClrMapping/>
  </p:clrMapOvr>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ThemaYuverta</Template>
  <TotalTime>1162</TotalTime>
  <Words>2291</Words>
  <Application>Microsoft Office PowerPoint</Application>
  <PresentationFormat>Breedbeeld</PresentationFormat>
  <Paragraphs>124</Paragraphs>
  <Slides>17</Slides>
  <Notes>12</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Arial Black</vt:lpstr>
      <vt:lpstr>Calibri</vt:lpstr>
      <vt:lpstr>Tahoma</vt:lpstr>
      <vt:lpstr>ThemaYuverta</vt:lpstr>
      <vt:lpstr>Circulaire economie  </vt:lpstr>
      <vt:lpstr>Vandaag</vt:lpstr>
      <vt:lpstr>1. Periode overzicht</vt:lpstr>
      <vt:lpstr>2. “Herhaling</vt:lpstr>
      <vt:lpstr>Anchoring… </vt:lpstr>
      <vt:lpstr>Ecologische principes als intelligentieniveaus</vt:lpstr>
      <vt:lpstr>3. Ecologische principes als intelligentieniveaus</vt:lpstr>
      <vt:lpstr>3. Gedrag</vt:lpstr>
      <vt:lpstr>Gedragsverandering</vt:lpstr>
      <vt:lpstr>Gedragsbeïnvloeding</vt:lpstr>
      <vt:lpstr>4. Gedrag(economie) deel IV</vt:lpstr>
      <vt:lpstr>Homo economicus</vt:lpstr>
      <vt:lpstr>Zelfzuchtig deel I</vt:lpstr>
      <vt:lpstr>Zelfzuchtig deel II</vt:lpstr>
      <vt:lpstr>Marketing</vt:lpstr>
      <vt:lpstr>Gedragsbeïnvloeding</vt:lpstr>
      <vt:lpstr>Gedragsbeïnvloeding vanuit leidinggevend perspectief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  </dc:title>
  <dc:creator>Gerjan de Ruiter</dc:creator>
  <cp:lastModifiedBy>Gerjan de Ruiter</cp:lastModifiedBy>
  <cp:revision>1</cp:revision>
  <dcterms:created xsi:type="dcterms:W3CDTF">2021-09-06T11:10:04Z</dcterms:created>
  <dcterms:modified xsi:type="dcterms:W3CDTF">2022-10-21T06:22:34Z</dcterms:modified>
</cp:coreProperties>
</file>