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
  </p:notesMasterIdLst>
  <p:sldIdLst>
    <p:sldId id="257" r:id="rId2"/>
    <p:sldId id="258" r:id="rId3"/>
    <p:sldId id="283" r:id="rId4"/>
    <p:sldId id="272" r:id="rId5"/>
    <p:sldId id="312" r:id="rId6"/>
    <p:sldId id="271" r:id="rId7"/>
    <p:sldId id="308" r:id="rId8"/>
    <p:sldId id="318" r:id="rId9"/>
    <p:sldId id="317" r:id="rId10"/>
    <p:sldId id="310" r:id="rId11"/>
    <p:sldId id="313" r:id="rId12"/>
    <p:sldId id="311" r:id="rId13"/>
    <p:sldId id="314" r:id="rId14"/>
    <p:sldId id="298" r:id="rId15"/>
    <p:sldId id="306" r:id="rId16"/>
    <p:sldId id="316"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99C21B-989D-4EC0-926B-5463BA300D59}" v="867" dt="2022-10-17T11:48:35.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78" autoAdjust="0"/>
  </p:normalViewPr>
  <p:slideViewPr>
    <p:cSldViewPr snapToGrid="0">
      <p:cViewPr varScale="1">
        <p:scale>
          <a:sx n="109" d="100"/>
          <a:sy n="109" d="100"/>
        </p:scale>
        <p:origin x="102"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CC99C21B-989D-4EC0-926B-5463BA300D59}"/>
    <pc:docChg chg="undo redo custSel addSld delSld modSld sldOrd delMainMaster">
      <pc:chgData name="Gerjan de Ruiter" userId="5d7c516b-9dcd-41a8-99d3-54425d29895b" providerId="ADAL" clId="{CC99C21B-989D-4EC0-926B-5463BA300D59}" dt="2022-10-17T11:49:32.918" v="2752" actId="47"/>
      <pc:docMkLst>
        <pc:docMk/>
      </pc:docMkLst>
      <pc:sldChg chg="add del setBg">
        <pc:chgData name="Gerjan de Ruiter" userId="5d7c516b-9dcd-41a8-99d3-54425d29895b" providerId="ADAL" clId="{CC99C21B-989D-4EC0-926B-5463BA300D59}" dt="2022-10-11T14:23:24.974" v="2071" actId="47"/>
        <pc:sldMkLst>
          <pc:docMk/>
          <pc:sldMk cId="1823581371" sldId="256"/>
        </pc:sldMkLst>
      </pc:sldChg>
      <pc:sldChg chg="modSp add mod">
        <pc:chgData name="Gerjan de Ruiter" userId="5d7c516b-9dcd-41a8-99d3-54425d29895b" providerId="ADAL" clId="{CC99C21B-989D-4EC0-926B-5463BA300D59}" dt="2022-10-11T14:35:11.216" v="2714" actId="20577"/>
        <pc:sldMkLst>
          <pc:docMk/>
          <pc:sldMk cId="3777005025" sldId="257"/>
        </pc:sldMkLst>
        <pc:spChg chg="mod">
          <ac:chgData name="Gerjan de Ruiter" userId="5d7c516b-9dcd-41a8-99d3-54425d29895b" providerId="ADAL" clId="{CC99C21B-989D-4EC0-926B-5463BA300D59}" dt="2021-10-06T07:21:43.184" v="91"/>
          <ac:spMkLst>
            <pc:docMk/>
            <pc:sldMk cId="3777005025" sldId="257"/>
            <ac:spMk id="2" creationId="{8FFC86E8-5A4B-48CF-9C28-42E374F9D8DA}"/>
          </ac:spMkLst>
        </pc:spChg>
        <pc:spChg chg="mod">
          <ac:chgData name="Gerjan de Ruiter" userId="5d7c516b-9dcd-41a8-99d3-54425d29895b" providerId="ADAL" clId="{CC99C21B-989D-4EC0-926B-5463BA300D59}" dt="2022-10-11T14:35:11.216" v="2714" actId="20577"/>
          <ac:spMkLst>
            <pc:docMk/>
            <pc:sldMk cId="3777005025" sldId="257"/>
            <ac:spMk id="3" creationId="{EDB5CB07-CA45-47F1-BC1E-411190505317}"/>
          </ac:spMkLst>
        </pc:spChg>
      </pc:sldChg>
      <pc:sldChg chg="modSp add mod">
        <pc:chgData name="Gerjan de Ruiter" userId="5d7c516b-9dcd-41a8-99d3-54425d29895b" providerId="ADAL" clId="{CC99C21B-989D-4EC0-926B-5463BA300D59}" dt="2021-10-06T07:21:43.184" v="91"/>
        <pc:sldMkLst>
          <pc:docMk/>
          <pc:sldMk cId="1852098774" sldId="258"/>
        </pc:sldMkLst>
        <pc:spChg chg="mod">
          <ac:chgData name="Gerjan de Ruiter" userId="5d7c516b-9dcd-41a8-99d3-54425d29895b" providerId="ADAL" clId="{CC99C21B-989D-4EC0-926B-5463BA300D59}" dt="2021-10-06T07:21:43.184" v="91"/>
          <ac:spMkLst>
            <pc:docMk/>
            <pc:sldMk cId="1852098774" sldId="258"/>
            <ac:spMk id="2" creationId="{14988AA5-9C5C-4133-9C11-F9FEA582D457}"/>
          </ac:spMkLst>
        </pc:spChg>
        <pc:spChg chg="mod">
          <ac:chgData name="Gerjan de Ruiter" userId="5d7c516b-9dcd-41a8-99d3-54425d29895b" providerId="ADAL" clId="{CC99C21B-989D-4EC0-926B-5463BA300D59}" dt="2021-10-06T07:19:33.363" v="35" actId="20577"/>
          <ac:spMkLst>
            <pc:docMk/>
            <pc:sldMk cId="1852098774" sldId="258"/>
            <ac:spMk id="3" creationId="{BF48F37E-7CA4-4671-934C-CC44EAA37493}"/>
          </ac:spMkLst>
        </pc:spChg>
        <pc:spChg chg="mod">
          <ac:chgData name="Gerjan de Ruiter" userId="5d7c516b-9dcd-41a8-99d3-54425d29895b" providerId="ADAL" clId="{CC99C21B-989D-4EC0-926B-5463BA300D59}" dt="2021-10-06T07:21:43.184" v="91"/>
          <ac:spMkLst>
            <pc:docMk/>
            <pc:sldMk cId="1852098774" sldId="258"/>
            <ac:spMk id="5" creationId="{D999F45A-2240-4771-A424-6530133C66E6}"/>
          </ac:spMkLst>
        </pc:spChg>
      </pc:sldChg>
      <pc:sldChg chg="modSp add del mod">
        <pc:chgData name="Gerjan de Ruiter" userId="5d7c516b-9dcd-41a8-99d3-54425d29895b" providerId="ADAL" clId="{CC99C21B-989D-4EC0-926B-5463BA300D59}" dt="2022-10-10T08:46:48.749" v="935" actId="47"/>
        <pc:sldMkLst>
          <pc:docMk/>
          <pc:sldMk cId="800458110" sldId="259"/>
        </pc:sldMkLst>
        <pc:spChg chg="mod">
          <ac:chgData name="Gerjan de Ruiter" userId="5d7c516b-9dcd-41a8-99d3-54425d29895b" providerId="ADAL" clId="{CC99C21B-989D-4EC0-926B-5463BA300D59}" dt="2021-10-06T07:21:43.184" v="91"/>
          <ac:spMkLst>
            <pc:docMk/>
            <pc:sldMk cId="800458110" sldId="259"/>
            <ac:spMk id="2" creationId="{C2A7BACB-961B-45DA-A8E3-30DB3791520F}"/>
          </ac:spMkLst>
        </pc:spChg>
        <pc:spChg chg="mod">
          <ac:chgData name="Gerjan de Ruiter" userId="5d7c516b-9dcd-41a8-99d3-54425d29895b" providerId="ADAL" clId="{CC99C21B-989D-4EC0-926B-5463BA300D59}" dt="2021-10-06T07:20:33.033" v="57" actId="1036"/>
          <ac:spMkLst>
            <pc:docMk/>
            <pc:sldMk cId="800458110" sldId="259"/>
            <ac:spMk id="3" creationId="{B35D2408-7380-4925-9CB6-4BB1E83D2A10}"/>
          </ac:spMkLst>
        </pc:spChg>
        <pc:graphicFrameChg chg="mod modGraphic">
          <ac:chgData name="Gerjan de Ruiter" userId="5d7c516b-9dcd-41a8-99d3-54425d29895b" providerId="ADAL" clId="{CC99C21B-989D-4EC0-926B-5463BA300D59}" dt="2021-10-06T07:20:50.599" v="78" actId="20577"/>
          <ac:graphicFrameMkLst>
            <pc:docMk/>
            <pc:sldMk cId="800458110" sldId="259"/>
            <ac:graphicFrameMk id="7" creationId="{0BB7FE8F-98CA-4B59-BDFC-17E716AAC860}"/>
          </ac:graphicFrameMkLst>
        </pc:graphicFrameChg>
      </pc:sldChg>
      <pc:sldChg chg="modSp add del modAnim">
        <pc:chgData name="Gerjan de Ruiter" userId="5d7c516b-9dcd-41a8-99d3-54425d29895b" providerId="ADAL" clId="{CC99C21B-989D-4EC0-926B-5463BA300D59}" dt="2022-10-11T14:23:23.621" v="2070" actId="47"/>
        <pc:sldMkLst>
          <pc:docMk/>
          <pc:sldMk cId="2662644313" sldId="264"/>
        </pc:sldMkLst>
        <pc:spChg chg="mod">
          <ac:chgData name="Gerjan de Ruiter" userId="5d7c516b-9dcd-41a8-99d3-54425d29895b" providerId="ADAL" clId="{CC99C21B-989D-4EC0-926B-5463BA300D59}" dt="2021-10-08T06:49:31.842" v="910" actId="20577"/>
          <ac:spMkLst>
            <pc:docMk/>
            <pc:sldMk cId="2662644313" sldId="264"/>
            <ac:spMk id="3" creationId="{B8143420-DB54-4D6E-B639-252390DA97EB}"/>
          </ac:spMkLst>
        </pc:spChg>
      </pc:sldChg>
      <pc:sldChg chg="modSp add mod">
        <pc:chgData name="Gerjan de Ruiter" userId="5d7c516b-9dcd-41a8-99d3-54425d29895b" providerId="ADAL" clId="{CC99C21B-989D-4EC0-926B-5463BA300D59}" dt="2022-10-11T14:24:19.633" v="2320" actId="20577"/>
        <pc:sldMkLst>
          <pc:docMk/>
          <pc:sldMk cId="3054297067" sldId="271"/>
        </pc:sldMkLst>
        <pc:spChg chg="mod">
          <ac:chgData name="Gerjan de Ruiter" userId="5d7c516b-9dcd-41a8-99d3-54425d29895b" providerId="ADAL" clId="{CC99C21B-989D-4EC0-926B-5463BA300D59}" dt="2022-10-11T14:24:19.633" v="2320" actId="20577"/>
          <ac:spMkLst>
            <pc:docMk/>
            <pc:sldMk cId="3054297067" sldId="271"/>
            <ac:spMk id="3" creationId="{509F8EE2-8D27-445E-9C60-212F536B34FD}"/>
          </ac:spMkLst>
        </pc:spChg>
      </pc:sldChg>
      <pc:sldChg chg="addSp delSp modSp add mod">
        <pc:chgData name="Gerjan de Ruiter" userId="5d7c516b-9dcd-41a8-99d3-54425d29895b" providerId="ADAL" clId="{CC99C21B-989D-4EC0-926B-5463BA300D59}" dt="2022-10-11T14:35:21.601" v="2715" actId="1076"/>
        <pc:sldMkLst>
          <pc:docMk/>
          <pc:sldMk cId="3136020348" sldId="272"/>
        </pc:sldMkLst>
        <pc:spChg chg="mod">
          <ac:chgData name="Gerjan de Ruiter" userId="5d7c516b-9dcd-41a8-99d3-54425d29895b" providerId="ADAL" clId="{CC99C21B-989D-4EC0-926B-5463BA300D59}" dt="2021-10-06T07:21:43.184" v="91"/>
          <ac:spMkLst>
            <pc:docMk/>
            <pc:sldMk cId="3136020348" sldId="272"/>
            <ac:spMk id="2" creationId="{28B7A858-5CFA-4CFF-8C67-08311B5FE4AB}"/>
          </ac:spMkLst>
        </pc:spChg>
        <pc:spChg chg="mod">
          <ac:chgData name="Gerjan de Ruiter" userId="5d7c516b-9dcd-41a8-99d3-54425d29895b" providerId="ADAL" clId="{CC99C21B-989D-4EC0-926B-5463BA300D59}" dt="2022-10-10T08:49:52.903" v="940"/>
          <ac:spMkLst>
            <pc:docMk/>
            <pc:sldMk cId="3136020348" sldId="272"/>
            <ac:spMk id="3" creationId="{509F8EE2-8D27-445E-9C60-212F536B34FD}"/>
          </ac:spMkLst>
        </pc:spChg>
        <pc:spChg chg="add del mod">
          <ac:chgData name="Gerjan de Ruiter" userId="5d7c516b-9dcd-41a8-99d3-54425d29895b" providerId="ADAL" clId="{CC99C21B-989D-4EC0-926B-5463BA300D59}" dt="2021-10-06T07:21:20.085" v="83"/>
          <ac:spMkLst>
            <pc:docMk/>
            <pc:sldMk cId="3136020348" sldId="272"/>
            <ac:spMk id="4" creationId="{A4DF4D9A-0E92-42B6-B115-BF787FDB6EEA}"/>
          </ac:spMkLst>
        </pc:spChg>
        <pc:spChg chg="add del mod">
          <ac:chgData name="Gerjan de Ruiter" userId="5d7c516b-9dcd-41a8-99d3-54425d29895b" providerId="ADAL" clId="{CC99C21B-989D-4EC0-926B-5463BA300D59}" dt="2022-10-10T08:50:00.753" v="942"/>
          <ac:spMkLst>
            <pc:docMk/>
            <pc:sldMk cId="3136020348" sldId="272"/>
            <ac:spMk id="4" creationId="{D94CFB36-488B-4996-B749-9DE0722D6D1B}"/>
          </ac:spMkLst>
        </pc:spChg>
        <pc:picChg chg="add mod">
          <ac:chgData name="Gerjan de Ruiter" userId="5d7c516b-9dcd-41a8-99d3-54425d29895b" providerId="ADAL" clId="{CC99C21B-989D-4EC0-926B-5463BA300D59}" dt="2022-10-11T14:35:21.601" v="2715" actId="1076"/>
          <ac:picMkLst>
            <pc:docMk/>
            <pc:sldMk cId="3136020348" sldId="272"/>
            <ac:picMk id="5" creationId="{2BCD703F-BF2C-208F-FD63-47CF37FBA0F5}"/>
          </ac:picMkLst>
        </pc:picChg>
        <pc:picChg chg="add del mod">
          <ac:chgData name="Gerjan de Ruiter" userId="5d7c516b-9dcd-41a8-99d3-54425d29895b" providerId="ADAL" clId="{CC99C21B-989D-4EC0-926B-5463BA300D59}" dt="2022-10-10T08:51:30.683" v="959" actId="478"/>
          <ac:picMkLst>
            <pc:docMk/>
            <pc:sldMk cId="3136020348" sldId="272"/>
            <ac:picMk id="6" creationId="{2A73CBA1-3425-81C6-F129-FCFF96FD6357}"/>
          </ac:picMkLst>
        </pc:picChg>
        <pc:picChg chg="del">
          <ac:chgData name="Gerjan de Ruiter" userId="5d7c516b-9dcd-41a8-99d3-54425d29895b" providerId="ADAL" clId="{CC99C21B-989D-4EC0-926B-5463BA300D59}" dt="2021-10-06T07:21:13.511" v="81" actId="478"/>
          <ac:picMkLst>
            <pc:docMk/>
            <pc:sldMk cId="3136020348" sldId="272"/>
            <ac:picMk id="6" creationId="{30B2DCC6-2E08-4E69-8794-FBC9980998AE}"/>
          </ac:picMkLst>
        </pc:picChg>
        <pc:picChg chg="del">
          <ac:chgData name="Gerjan de Ruiter" userId="5d7c516b-9dcd-41a8-99d3-54425d29895b" providerId="ADAL" clId="{CC99C21B-989D-4EC0-926B-5463BA300D59}" dt="2021-10-06T07:21:15.379" v="82" actId="478"/>
          <ac:picMkLst>
            <pc:docMk/>
            <pc:sldMk cId="3136020348" sldId="272"/>
            <ac:picMk id="7" creationId="{F60B103B-4648-466B-9957-094A125FD926}"/>
          </ac:picMkLst>
        </pc:picChg>
        <pc:picChg chg="add del mod">
          <ac:chgData name="Gerjan de Ruiter" userId="5d7c516b-9dcd-41a8-99d3-54425d29895b" providerId="ADAL" clId="{CC99C21B-989D-4EC0-926B-5463BA300D59}" dt="2022-10-10T08:49:54.400" v="941" actId="478"/>
          <ac:picMkLst>
            <pc:docMk/>
            <pc:sldMk cId="3136020348" sldId="272"/>
            <ac:picMk id="8" creationId="{3470EB52-B5DC-4C55-8B55-4B7316AC9AB1}"/>
          </ac:picMkLst>
        </pc:picChg>
        <pc:picChg chg="add del mod">
          <ac:chgData name="Gerjan de Ruiter" userId="5d7c516b-9dcd-41a8-99d3-54425d29895b" providerId="ADAL" clId="{CC99C21B-989D-4EC0-926B-5463BA300D59}" dt="2022-10-10T08:50:44.918" v="952" actId="478"/>
          <ac:picMkLst>
            <pc:docMk/>
            <pc:sldMk cId="3136020348" sldId="272"/>
            <ac:picMk id="9" creationId="{4BB0D9AA-84C7-4029-B92B-EE281704E1A4}"/>
          </ac:picMkLst>
        </pc:picChg>
        <pc:picChg chg="add mod">
          <ac:chgData name="Gerjan de Ruiter" userId="5d7c516b-9dcd-41a8-99d3-54425d29895b" providerId="ADAL" clId="{CC99C21B-989D-4EC0-926B-5463BA300D59}" dt="2022-10-10T08:51:38.331" v="963" actId="1076"/>
          <ac:picMkLst>
            <pc:docMk/>
            <pc:sldMk cId="3136020348" sldId="272"/>
            <ac:picMk id="1026" creationId="{F4926E16-764A-3C2B-33F7-561AE11B283D}"/>
          </ac:picMkLst>
        </pc:picChg>
        <pc:picChg chg="add del mod">
          <ac:chgData name="Gerjan de Ruiter" userId="5d7c516b-9dcd-41a8-99d3-54425d29895b" providerId="ADAL" clId="{CC99C21B-989D-4EC0-926B-5463BA300D59}" dt="2022-10-10T08:52:24.331" v="970" actId="478"/>
          <ac:picMkLst>
            <pc:docMk/>
            <pc:sldMk cId="3136020348" sldId="272"/>
            <ac:picMk id="1028" creationId="{C7254BFA-6C1B-A9C6-0C59-2049F56B015D}"/>
          </ac:picMkLst>
        </pc:picChg>
      </pc:sldChg>
      <pc:sldChg chg="modSp add mod">
        <pc:chgData name="Gerjan de Ruiter" userId="5d7c516b-9dcd-41a8-99d3-54425d29895b" providerId="ADAL" clId="{CC99C21B-989D-4EC0-926B-5463BA300D59}" dt="2022-10-10T08:47:10.344" v="939" actId="14100"/>
        <pc:sldMkLst>
          <pc:docMk/>
          <pc:sldMk cId="3580115077" sldId="283"/>
        </pc:sldMkLst>
        <pc:spChg chg="mod">
          <ac:chgData name="Gerjan de Ruiter" userId="5d7c516b-9dcd-41a8-99d3-54425d29895b" providerId="ADAL" clId="{CC99C21B-989D-4EC0-926B-5463BA300D59}" dt="2022-10-10T08:47:10.344" v="939" actId="14100"/>
          <ac:spMkLst>
            <pc:docMk/>
            <pc:sldMk cId="3580115077" sldId="283"/>
            <ac:spMk id="10" creationId="{07A0E819-5B67-58FE-1022-D160404826B2}"/>
          </ac:spMkLst>
        </pc:spChg>
      </pc:sldChg>
      <pc:sldChg chg="addSp modSp add del mod modClrScheme chgLayout">
        <pc:chgData name="Gerjan de Ruiter" userId="5d7c516b-9dcd-41a8-99d3-54425d29895b" providerId="ADAL" clId="{CC99C21B-989D-4EC0-926B-5463BA300D59}" dt="2022-10-11T14:23:08.287" v="2065" actId="47"/>
        <pc:sldMkLst>
          <pc:docMk/>
          <pc:sldMk cId="3192467274" sldId="288"/>
        </pc:sldMkLst>
        <pc:spChg chg="add mod ord">
          <ac:chgData name="Gerjan de Ruiter" userId="5d7c516b-9dcd-41a8-99d3-54425d29895b" providerId="ADAL" clId="{CC99C21B-989D-4EC0-926B-5463BA300D59}" dt="2022-10-11T14:23:06.582" v="2064" actId="21"/>
          <ac:spMkLst>
            <pc:docMk/>
            <pc:sldMk cId="3192467274" sldId="288"/>
            <ac:spMk id="2" creationId="{D8AEEDEB-43F2-447F-9F0A-E63CF64F5326}"/>
          </ac:spMkLst>
        </pc:spChg>
        <pc:spChg chg="mod ord">
          <ac:chgData name="Gerjan de Ruiter" userId="5d7c516b-9dcd-41a8-99d3-54425d29895b" providerId="ADAL" clId="{CC99C21B-989D-4EC0-926B-5463BA300D59}" dt="2021-10-08T06:48:50.298" v="792" actId="700"/>
          <ac:spMkLst>
            <pc:docMk/>
            <pc:sldMk cId="3192467274" sldId="288"/>
            <ac:spMk id="3" creationId="{2CFD3EBE-0AEB-40FF-BF6F-E8D80DA3A582}"/>
          </ac:spMkLst>
        </pc:spChg>
        <pc:spChg chg="add mod ord">
          <ac:chgData name="Gerjan de Ruiter" userId="5d7c516b-9dcd-41a8-99d3-54425d29895b" providerId="ADAL" clId="{CC99C21B-989D-4EC0-926B-5463BA300D59}" dt="2021-10-08T06:48:50.298" v="792" actId="700"/>
          <ac:spMkLst>
            <pc:docMk/>
            <pc:sldMk cId="3192467274" sldId="288"/>
            <ac:spMk id="5" creationId="{6EC24152-589F-4FCC-988E-BA18914713D0}"/>
          </ac:spMkLst>
        </pc:spChg>
        <pc:picChg chg="mod ord modCrop">
          <ac:chgData name="Gerjan de Ruiter" userId="5d7c516b-9dcd-41a8-99d3-54425d29895b" providerId="ADAL" clId="{CC99C21B-989D-4EC0-926B-5463BA300D59}" dt="2021-10-08T06:48:50.298" v="792" actId="700"/>
          <ac:picMkLst>
            <pc:docMk/>
            <pc:sldMk cId="3192467274" sldId="288"/>
            <ac:picMk id="4" creationId="{00000000-0000-0000-0000-000000000000}"/>
          </ac:picMkLst>
        </pc:picChg>
      </pc:sldChg>
      <pc:sldChg chg="add del">
        <pc:chgData name="Gerjan de Ruiter" userId="5d7c516b-9dcd-41a8-99d3-54425d29895b" providerId="ADAL" clId="{CC99C21B-989D-4EC0-926B-5463BA300D59}" dt="2022-10-11T14:22:47.772" v="2059" actId="47"/>
        <pc:sldMkLst>
          <pc:docMk/>
          <pc:sldMk cId="3121978658" sldId="292"/>
        </pc:sldMkLst>
      </pc:sldChg>
      <pc:sldChg chg="modSp add del mod ord">
        <pc:chgData name="Gerjan de Ruiter" userId="5d7c516b-9dcd-41a8-99d3-54425d29895b" providerId="ADAL" clId="{CC99C21B-989D-4EC0-926B-5463BA300D59}" dt="2022-10-11T14:22:54.219" v="2061" actId="47"/>
        <pc:sldMkLst>
          <pc:docMk/>
          <pc:sldMk cId="2049371095" sldId="294"/>
        </pc:sldMkLst>
        <pc:spChg chg="mod">
          <ac:chgData name="Gerjan de Ruiter" userId="5d7c516b-9dcd-41a8-99d3-54425d29895b" providerId="ADAL" clId="{CC99C21B-989D-4EC0-926B-5463BA300D59}" dt="2021-10-06T08:41:45.100" v="742" actId="20577"/>
          <ac:spMkLst>
            <pc:docMk/>
            <pc:sldMk cId="2049371095" sldId="294"/>
            <ac:spMk id="2" creationId="{376B2254-72CB-49B8-8544-3A943B6C8904}"/>
          </ac:spMkLst>
        </pc:spChg>
        <pc:spChg chg="mod">
          <ac:chgData name="Gerjan de Ruiter" userId="5d7c516b-9dcd-41a8-99d3-54425d29895b" providerId="ADAL" clId="{CC99C21B-989D-4EC0-926B-5463BA300D59}" dt="2022-10-11T08:38:48.900" v="1628" actId="20577"/>
          <ac:spMkLst>
            <pc:docMk/>
            <pc:sldMk cId="2049371095" sldId="294"/>
            <ac:spMk id="4" creationId="{1894011B-0A2B-490D-8530-FFBC180C019C}"/>
          </ac:spMkLst>
        </pc:spChg>
      </pc:sldChg>
      <pc:sldChg chg="modSp add ord modAnim">
        <pc:chgData name="Gerjan de Ruiter" userId="5d7c516b-9dcd-41a8-99d3-54425d29895b" providerId="ADAL" clId="{CC99C21B-989D-4EC0-926B-5463BA300D59}" dt="2022-10-11T14:23:15.594" v="2069" actId="6549"/>
        <pc:sldMkLst>
          <pc:docMk/>
          <pc:sldMk cId="2550998157" sldId="298"/>
        </pc:sldMkLst>
        <pc:spChg chg="mod">
          <ac:chgData name="Gerjan de Ruiter" userId="5d7c516b-9dcd-41a8-99d3-54425d29895b" providerId="ADAL" clId="{CC99C21B-989D-4EC0-926B-5463BA300D59}" dt="2022-10-11T14:23:15.594" v="2069" actId="6549"/>
          <ac:spMkLst>
            <pc:docMk/>
            <pc:sldMk cId="2550998157" sldId="298"/>
            <ac:spMk id="4" creationId="{2A759605-8585-446C-86C5-2D24DEA0DF1A}"/>
          </ac:spMkLst>
        </pc:spChg>
      </pc:sldChg>
      <pc:sldChg chg="addSp delSp modSp add del">
        <pc:chgData name="Gerjan de Ruiter" userId="5d7c516b-9dcd-41a8-99d3-54425d29895b" providerId="ADAL" clId="{CC99C21B-989D-4EC0-926B-5463BA300D59}" dt="2022-10-11T14:22:43.327" v="2058" actId="47"/>
        <pc:sldMkLst>
          <pc:docMk/>
          <pc:sldMk cId="2009631072" sldId="301"/>
        </pc:sldMkLst>
        <pc:spChg chg="add mod">
          <ac:chgData name="Gerjan de Ruiter" userId="5d7c516b-9dcd-41a8-99d3-54425d29895b" providerId="ADAL" clId="{CC99C21B-989D-4EC0-926B-5463BA300D59}" dt="2022-10-11T14:22:39.609" v="2057" actId="478"/>
          <ac:spMkLst>
            <pc:docMk/>
            <pc:sldMk cId="2009631072" sldId="301"/>
            <ac:spMk id="2" creationId="{855F2A78-27D0-F369-7CC4-5E2CF75AFE54}"/>
          </ac:spMkLst>
        </pc:spChg>
        <pc:picChg chg="del">
          <ac:chgData name="Gerjan de Ruiter" userId="5d7c516b-9dcd-41a8-99d3-54425d29895b" providerId="ADAL" clId="{CC99C21B-989D-4EC0-926B-5463BA300D59}" dt="2022-10-11T14:22:39.609" v="2057" actId="478"/>
          <ac:picMkLst>
            <pc:docMk/>
            <pc:sldMk cId="2009631072" sldId="301"/>
            <ac:picMk id="5" creationId="{585C200C-F506-45D4-98F8-7C690B1D81EE}"/>
          </ac:picMkLst>
        </pc:picChg>
      </pc:sldChg>
      <pc:sldChg chg="add del">
        <pc:chgData name="Gerjan de Ruiter" userId="5d7c516b-9dcd-41a8-99d3-54425d29895b" providerId="ADAL" clId="{CC99C21B-989D-4EC0-926B-5463BA300D59}" dt="2022-10-11T14:22:48.992" v="2060" actId="47"/>
        <pc:sldMkLst>
          <pc:docMk/>
          <pc:sldMk cId="3879621016" sldId="305"/>
        </pc:sldMkLst>
      </pc:sldChg>
      <pc:sldChg chg="modSp add">
        <pc:chgData name="Gerjan de Ruiter" userId="5d7c516b-9dcd-41a8-99d3-54425d29895b" providerId="ADAL" clId="{CC99C21B-989D-4EC0-926B-5463BA300D59}" dt="2021-10-08T06:52:13.041" v="914"/>
        <pc:sldMkLst>
          <pc:docMk/>
          <pc:sldMk cId="4288312776" sldId="306"/>
        </pc:sldMkLst>
        <pc:picChg chg="mod">
          <ac:chgData name="Gerjan de Ruiter" userId="5d7c516b-9dcd-41a8-99d3-54425d29895b" providerId="ADAL" clId="{CC99C21B-989D-4EC0-926B-5463BA300D59}" dt="2021-10-08T06:52:13.041" v="914"/>
          <ac:picMkLst>
            <pc:docMk/>
            <pc:sldMk cId="4288312776" sldId="306"/>
            <ac:picMk id="9218" creationId="{B0953B6C-562A-4B15-BCF3-A6E13D677A3B}"/>
          </ac:picMkLst>
        </pc:picChg>
      </pc:sldChg>
      <pc:sldChg chg="modSp add mod ord">
        <pc:chgData name="Gerjan de Ruiter" userId="5d7c516b-9dcd-41a8-99d3-54425d29895b" providerId="ADAL" clId="{CC99C21B-989D-4EC0-926B-5463BA300D59}" dt="2022-10-11T14:35:50.088" v="2725"/>
        <pc:sldMkLst>
          <pc:docMk/>
          <pc:sldMk cId="1877307896" sldId="308"/>
        </pc:sldMkLst>
        <pc:spChg chg="mod">
          <ac:chgData name="Gerjan de Ruiter" userId="5d7c516b-9dcd-41a8-99d3-54425d29895b" providerId="ADAL" clId="{CC99C21B-989D-4EC0-926B-5463BA300D59}" dt="2022-10-10T10:59:29.372" v="1495" actId="14100"/>
          <ac:spMkLst>
            <pc:docMk/>
            <pc:sldMk cId="1877307896" sldId="308"/>
            <ac:spMk id="2" creationId="{EF1386E9-203C-4EBF-9211-F14E15D2CA13}"/>
          </ac:spMkLst>
        </pc:spChg>
        <pc:spChg chg="mod">
          <ac:chgData name="Gerjan de Ruiter" userId="5d7c516b-9dcd-41a8-99d3-54425d29895b" providerId="ADAL" clId="{CC99C21B-989D-4EC0-926B-5463BA300D59}" dt="2022-10-11T14:35:33.296" v="2717" actId="14100"/>
          <ac:spMkLst>
            <pc:docMk/>
            <pc:sldMk cId="1877307896" sldId="308"/>
            <ac:spMk id="4" creationId="{ED7A8104-E4FB-469A-8E02-49787497CBA4}"/>
          </ac:spMkLst>
        </pc:spChg>
        <pc:picChg chg="mod">
          <ac:chgData name="Gerjan de Ruiter" userId="5d7c516b-9dcd-41a8-99d3-54425d29895b" providerId="ADAL" clId="{CC99C21B-989D-4EC0-926B-5463BA300D59}" dt="2022-10-11T14:35:31.431" v="2716" actId="1076"/>
          <ac:picMkLst>
            <pc:docMk/>
            <pc:sldMk cId="1877307896" sldId="308"/>
            <ac:picMk id="1026" creationId="{ECA78344-7A41-499B-BAFA-1BBFAEE08D0E}"/>
          </ac:picMkLst>
        </pc:picChg>
      </pc:sldChg>
      <pc:sldChg chg="add del ord">
        <pc:chgData name="Gerjan de Ruiter" userId="5d7c516b-9dcd-41a8-99d3-54425d29895b" providerId="ADAL" clId="{CC99C21B-989D-4EC0-926B-5463BA300D59}" dt="2022-10-10T08:50:49.558" v="956"/>
        <pc:sldMkLst>
          <pc:docMk/>
          <pc:sldMk cId="2655038117" sldId="310"/>
        </pc:sldMkLst>
      </pc:sldChg>
      <pc:sldChg chg="addSp delSp modSp new mod ord modAnim">
        <pc:chgData name="Gerjan de Ruiter" userId="5d7c516b-9dcd-41a8-99d3-54425d29895b" providerId="ADAL" clId="{CC99C21B-989D-4EC0-926B-5463BA300D59}" dt="2022-10-11T14:32:46.249" v="2571"/>
        <pc:sldMkLst>
          <pc:docMk/>
          <pc:sldMk cId="3540250746" sldId="311"/>
        </pc:sldMkLst>
        <pc:spChg chg="del mod">
          <ac:chgData name="Gerjan de Ruiter" userId="5d7c516b-9dcd-41a8-99d3-54425d29895b" providerId="ADAL" clId="{CC99C21B-989D-4EC0-926B-5463BA300D59}" dt="2021-10-08T06:48:34.983" v="789" actId="478"/>
          <ac:spMkLst>
            <pc:docMk/>
            <pc:sldMk cId="3540250746" sldId="311"/>
            <ac:spMk id="2" creationId="{0B3BA6A3-0E32-459D-9D77-8E0929EA06F6}"/>
          </ac:spMkLst>
        </pc:spChg>
        <pc:spChg chg="del">
          <ac:chgData name="Gerjan de Ruiter" userId="5d7c516b-9dcd-41a8-99d3-54425d29895b" providerId="ADAL" clId="{CC99C21B-989D-4EC0-926B-5463BA300D59}" dt="2021-10-08T06:48:29.594" v="787"/>
          <ac:spMkLst>
            <pc:docMk/>
            <pc:sldMk cId="3540250746" sldId="311"/>
            <ac:spMk id="3" creationId="{B5394DDA-13D3-4DB4-9866-414A373EB015}"/>
          </ac:spMkLst>
        </pc:spChg>
        <pc:picChg chg="add mod">
          <ac:chgData name="Gerjan de Ruiter" userId="5d7c516b-9dcd-41a8-99d3-54425d29895b" providerId="ADAL" clId="{CC99C21B-989D-4EC0-926B-5463BA300D59}" dt="2021-10-08T06:48:39.314" v="791" actId="1076"/>
          <ac:picMkLst>
            <pc:docMk/>
            <pc:sldMk cId="3540250746" sldId="311"/>
            <ac:picMk id="4" creationId="{D6485296-460F-4B9F-80AA-3C1025E9400D}"/>
          </ac:picMkLst>
        </pc:picChg>
      </pc:sldChg>
      <pc:sldChg chg="addSp delSp modSp new mod modClrScheme modAnim chgLayout">
        <pc:chgData name="Gerjan de Ruiter" userId="5d7c516b-9dcd-41a8-99d3-54425d29895b" providerId="ADAL" clId="{CC99C21B-989D-4EC0-926B-5463BA300D59}" dt="2022-10-10T08:57:28.514" v="1236"/>
        <pc:sldMkLst>
          <pc:docMk/>
          <pc:sldMk cId="1479356356" sldId="312"/>
        </pc:sldMkLst>
        <pc:spChg chg="del mod ord">
          <ac:chgData name="Gerjan de Ruiter" userId="5d7c516b-9dcd-41a8-99d3-54425d29895b" providerId="ADAL" clId="{CC99C21B-989D-4EC0-926B-5463BA300D59}" dt="2022-10-10T08:53:43.263" v="972" actId="700"/>
          <ac:spMkLst>
            <pc:docMk/>
            <pc:sldMk cId="1479356356" sldId="312"/>
            <ac:spMk id="2" creationId="{DD6FDED8-16E3-26A2-A8C9-1A78438FD3B2}"/>
          </ac:spMkLst>
        </pc:spChg>
        <pc:spChg chg="del mod ord">
          <ac:chgData name="Gerjan de Ruiter" userId="5d7c516b-9dcd-41a8-99d3-54425d29895b" providerId="ADAL" clId="{CC99C21B-989D-4EC0-926B-5463BA300D59}" dt="2022-10-10T08:53:43.263" v="972" actId="700"/>
          <ac:spMkLst>
            <pc:docMk/>
            <pc:sldMk cId="1479356356" sldId="312"/>
            <ac:spMk id="3" creationId="{11285098-E870-D021-13E2-FCFB19B97DC0}"/>
          </ac:spMkLst>
        </pc:spChg>
        <pc:spChg chg="del">
          <ac:chgData name="Gerjan de Ruiter" userId="5d7c516b-9dcd-41a8-99d3-54425d29895b" providerId="ADAL" clId="{CC99C21B-989D-4EC0-926B-5463BA300D59}" dt="2022-10-10T08:53:43.263" v="972" actId="700"/>
          <ac:spMkLst>
            <pc:docMk/>
            <pc:sldMk cId="1479356356" sldId="312"/>
            <ac:spMk id="4" creationId="{E5C86D32-18FE-C260-2E62-E06DC209BA1C}"/>
          </ac:spMkLst>
        </pc:spChg>
        <pc:spChg chg="del">
          <ac:chgData name="Gerjan de Ruiter" userId="5d7c516b-9dcd-41a8-99d3-54425d29895b" providerId="ADAL" clId="{CC99C21B-989D-4EC0-926B-5463BA300D59}" dt="2022-10-10T08:53:43.263" v="972" actId="700"/>
          <ac:spMkLst>
            <pc:docMk/>
            <pc:sldMk cId="1479356356" sldId="312"/>
            <ac:spMk id="5" creationId="{64403641-06DA-77EE-853D-3AB7DBCA2EFC}"/>
          </ac:spMkLst>
        </pc:spChg>
        <pc:spChg chg="add del mod ord">
          <ac:chgData name="Gerjan de Ruiter" userId="5d7c516b-9dcd-41a8-99d3-54425d29895b" providerId="ADAL" clId="{CC99C21B-989D-4EC0-926B-5463BA300D59}" dt="2022-10-10T08:55:13.828" v="1007" actId="478"/>
          <ac:spMkLst>
            <pc:docMk/>
            <pc:sldMk cId="1479356356" sldId="312"/>
            <ac:spMk id="6" creationId="{EC43FD6F-9F3B-6F8A-6334-503B09857336}"/>
          </ac:spMkLst>
        </pc:spChg>
        <pc:spChg chg="add del mod ord">
          <ac:chgData name="Gerjan de Ruiter" userId="5d7c516b-9dcd-41a8-99d3-54425d29895b" providerId="ADAL" clId="{CC99C21B-989D-4EC0-926B-5463BA300D59}" dt="2022-10-10T08:53:44.971" v="973"/>
          <ac:spMkLst>
            <pc:docMk/>
            <pc:sldMk cId="1479356356" sldId="312"/>
            <ac:spMk id="7" creationId="{06A62128-35D2-47B5-24EC-70971DD67AF0}"/>
          </ac:spMkLst>
        </pc:spChg>
        <pc:spChg chg="add del mod">
          <ac:chgData name="Gerjan de Ruiter" userId="5d7c516b-9dcd-41a8-99d3-54425d29895b" providerId="ADAL" clId="{CC99C21B-989D-4EC0-926B-5463BA300D59}" dt="2022-10-10T08:53:46.950" v="974"/>
          <ac:spMkLst>
            <pc:docMk/>
            <pc:sldMk cId="1479356356" sldId="312"/>
            <ac:spMk id="8" creationId="{607C8EA3-6536-1E39-A6F8-D95030966485}"/>
          </ac:spMkLst>
        </pc:spChg>
        <pc:spChg chg="add del mod">
          <ac:chgData name="Gerjan de Ruiter" userId="5d7c516b-9dcd-41a8-99d3-54425d29895b" providerId="ADAL" clId="{CC99C21B-989D-4EC0-926B-5463BA300D59}" dt="2022-10-10T08:53:49.760" v="975"/>
          <ac:spMkLst>
            <pc:docMk/>
            <pc:sldMk cId="1479356356" sldId="312"/>
            <ac:spMk id="9" creationId="{60E9ABB8-6640-B4B9-EB1D-61AA400759AE}"/>
          </ac:spMkLst>
        </pc:spChg>
        <pc:spChg chg="add del mod">
          <ac:chgData name="Gerjan de Ruiter" userId="5d7c516b-9dcd-41a8-99d3-54425d29895b" providerId="ADAL" clId="{CC99C21B-989D-4EC0-926B-5463BA300D59}" dt="2022-10-10T08:54:04.452" v="977"/>
          <ac:spMkLst>
            <pc:docMk/>
            <pc:sldMk cId="1479356356" sldId="312"/>
            <ac:spMk id="10" creationId="{82D66E9F-8672-A8FC-DF92-FB6768D92B9F}"/>
          </ac:spMkLst>
        </pc:spChg>
        <pc:spChg chg="add del mod">
          <ac:chgData name="Gerjan de Ruiter" userId="5d7c516b-9dcd-41a8-99d3-54425d29895b" providerId="ADAL" clId="{CC99C21B-989D-4EC0-926B-5463BA300D59}" dt="2022-10-10T08:54:30.710" v="978"/>
          <ac:spMkLst>
            <pc:docMk/>
            <pc:sldMk cId="1479356356" sldId="312"/>
            <ac:spMk id="11" creationId="{299879C1-6876-15F3-8455-03941FBED1FA}"/>
          </ac:spMkLst>
        </pc:spChg>
        <pc:spChg chg="add del mod">
          <ac:chgData name="Gerjan de Ruiter" userId="5d7c516b-9dcd-41a8-99d3-54425d29895b" providerId="ADAL" clId="{CC99C21B-989D-4EC0-926B-5463BA300D59}" dt="2022-10-10T08:54:32.423" v="979"/>
          <ac:spMkLst>
            <pc:docMk/>
            <pc:sldMk cId="1479356356" sldId="312"/>
            <ac:spMk id="12" creationId="{A11F4DC4-EC3A-6E2A-4305-10F25DDB1B1D}"/>
          </ac:spMkLst>
        </pc:spChg>
        <pc:spChg chg="add del mod">
          <ac:chgData name="Gerjan de Ruiter" userId="5d7c516b-9dcd-41a8-99d3-54425d29895b" providerId="ADAL" clId="{CC99C21B-989D-4EC0-926B-5463BA300D59}" dt="2022-10-10T08:54:42.254" v="980" actId="22"/>
          <ac:spMkLst>
            <pc:docMk/>
            <pc:sldMk cId="1479356356" sldId="312"/>
            <ac:spMk id="13" creationId="{BE6240D6-5C09-B3EB-74FF-D0675EC863FE}"/>
          </ac:spMkLst>
        </pc:spChg>
        <pc:spChg chg="add mod">
          <ac:chgData name="Gerjan de Ruiter" userId="5d7c516b-9dcd-41a8-99d3-54425d29895b" providerId="ADAL" clId="{CC99C21B-989D-4EC0-926B-5463BA300D59}" dt="2022-10-10T08:56:00.289" v="1016" actId="1076"/>
          <ac:spMkLst>
            <pc:docMk/>
            <pc:sldMk cId="1479356356" sldId="312"/>
            <ac:spMk id="16" creationId="{9A90271D-F900-A59B-ADE2-1404AF93C9B5}"/>
          </ac:spMkLst>
        </pc:spChg>
        <pc:spChg chg="add mod">
          <ac:chgData name="Gerjan de Ruiter" userId="5d7c516b-9dcd-41a8-99d3-54425d29895b" providerId="ADAL" clId="{CC99C21B-989D-4EC0-926B-5463BA300D59}" dt="2022-10-10T08:57:17.309" v="1234" actId="404"/>
          <ac:spMkLst>
            <pc:docMk/>
            <pc:sldMk cId="1479356356" sldId="312"/>
            <ac:spMk id="17" creationId="{65EE7174-ACAB-7F41-D24D-2C4335C1B687}"/>
          </ac:spMkLst>
        </pc:spChg>
        <pc:picChg chg="add mod ord">
          <ac:chgData name="Gerjan de Ruiter" userId="5d7c516b-9dcd-41a8-99d3-54425d29895b" providerId="ADAL" clId="{CC99C21B-989D-4EC0-926B-5463BA300D59}" dt="2022-10-10T08:55:17.634" v="1010" actId="1076"/>
          <ac:picMkLst>
            <pc:docMk/>
            <pc:sldMk cId="1479356356" sldId="312"/>
            <ac:picMk id="15" creationId="{CF2C51B1-499B-B109-68E8-14A7CBB08B61}"/>
          </ac:picMkLst>
        </pc:picChg>
      </pc:sldChg>
      <pc:sldChg chg="addSp delSp modSp new mod ord modClrScheme modAnim chgLayout">
        <pc:chgData name="Gerjan de Ruiter" userId="5d7c516b-9dcd-41a8-99d3-54425d29895b" providerId="ADAL" clId="{CC99C21B-989D-4EC0-926B-5463BA300D59}" dt="2022-10-11T14:36:01.001" v="2729"/>
        <pc:sldMkLst>
          <pc:docMk/>
          <pc:sldMk cId="1899183132" sldId="313"/>
        </pc:sldMkLst>
        <pc:spChg chg="del mod ord">
          <ac:chgData name="Gerjan de Ruiter" userId="5d7c516b-9dcd-41a8-99d3-54425d29895b" providerId="ADAL" clId="{CC99C21B-989D-4EC0-926B-5463BA300D59}" dt="2022-10-10T10:59:47.724" v="1498" actId="700"/>
          <ac:spMkLst>
            <pc:docMk/>
            <pc:sldMk cId="1899183132" sldId="313"/>
            <ac:spMk id="2" creationId="{6DBCBA02-9A7D-B58F-BA51-EF39A8F2B7B3}"/>
          </ac:spMkLst>
        </pc:spChg>
        <pc:spChg chg="del mod ord">
          <ac:chgData name="Gerjan de Ruiter" userId="5d7c516b-9dcd-41a8-99d3-54425d29895b" providerId="ADAL" clId="{CC99C21B-989D-4EC0-926B-5463BA300D59}" dt="2022-10-10T10:59:47.724" v="1498" actId="700"/>
          <ac:spMkLst>
            <pc:docMk/>
            <pc:sldMk cId="1899183132" sldId="313"/>
            <ac:spMk id="3" creationId="{E7FD079D-85CB-51AD-EA88-EFAD5A85E36C}"/>
          </ac:spMkLst>
        </pc:spChg>
        <pc:spChg chg="add mod ord">
          <ac:chgData name="Gerjan de Ruiter" userId="5d7c516b-9dcd-41a8-99d3-54425d29895b" providerId="ADAL" clId="{CC99C21B-989D-4EC0-926B-5463BA300D59}" dt="2022-10-10T11:00:04.311" v="1540" actId="20577"/>
          <ac:spMkLst>
            <pc:docMk/>
            <pc:sldMk cId="1899183132" sldId="313"/>
            <ac:spMk id="4" creationId="{64294E57-7BDA-CD85-8904-C013C768B974}"/>
          </ac:spMkLst>
        </pc:spChg>
        <pc:spChg chg="add mod ord">
          <ac:chgData name="Gerjan de Ruiter" userId="5d7c516b-9dcd-41a8-99d3-54425d29895b" providerId="ADAL" clId="{CC99C21B-989D-4EC0-926B-5463BA300D59}" dt="2022-10-11T14:26:55.876" v="2356" actId="313"/>
          <ac:spMkLst>
            <pc:docMk/>
            <pc:sldMk cId="1899183132" sldId="313"/>
            <ac:spMk id="5" creationId="{2C334C13-657B-03ED-6A95-D20FF950C31A}"/>
          </ac:spMkLst>
        </pc:spChg>
        <pc:spChg chg="add del mod ord">
          <ac:chgData name="Gerjan de Ruiter" userId="5d7c516b-9dcd-41a8-99d3-54425d29895b" providerId="ADAL" clId="{CC99C21B-989D-4EC0-926B-5463BA300D59}" dt="2022-10-10T11:00:36.992" v="1541"/>
          <ac:spMkLst>
            <pc:docMk/>
            <pc:sldMk cId="1899183132" sldId="313"/>
            <ac:spMk id="6" creationId="{AAF554D5-763D-2FBE-C7FF-AAAFFCEBA480}"/>
          </ac:spMkLst>
        </pc:spChg>
        <pc:spChg chg="add mod ord">
          <ac:chgData name="Gerjan de Ruiter" userId="5d7c516b-9dcd-41a8-99d3-54425d29895b" providerId="ADAL" clId="{CC99C21B-989D-4EC0-926B-5463BA300D59}" dt="2022-10-10T10:59:47.724" v="1498" actId="700"/>
          <ac:spMkLst>
            <pc:docMk/>
            <pc:sldMk cId="1899183132" sldId="313"/>
            <ac:spMk id="7" creationId="{9C815E58-F13A-975D-A329-F188C0FA9875}"/>
          </ac:spMkLst>
        </pc:spChg>
        <pc:spChg chg="add del mod">
          <ac:chgData name="Gerjan de Ruiter" userId="5d7c516b-9dcd-41a8-99d3-54425d29895b" providerId="ADAL" clId="{CC99C21B-989D-4EC0-926B-5463BA300D59}" dt="2022-10-10T11:20:33.065" v="1619" actId="478"/>
          <ac:spMkLst>
            <pc:docMk/>
            <pc:sldMk cId="1899183132" sldId="313"/>
            <ac:spMk id="8" creationId="{4C8A350D-90A7-758E-1DD2-2B31A7ABA6D6}"/>
          </ac:spMkLst>
        </pc:spChg>
        <pc:picChg chg="add mod">
          <ac:chgData name="Gerjan de Ruiter" userId="5d7c516b-9dcd-41a8-99d3-54425d29895b" providerId="ADAL" clId="{CC99C21B-989D-4EC0-926B-5463BA300D59}" dt="2022-10-10T11:20:55.793" v="1624" actId="732"/>
          <ac:picMkLst>
            <pc:docMk/>
            <pc:sldMk cId="1899183132" sldId="313"/>
            <ac:picMk id="9" creationId="{CB25C8D1-2019-3D19-BDB8-5F6C1FB7D347}"/>
          </ac:picMkLst>
        </pc:picChg>
        <pc:picChg chg="add mod">
          <ac:chgData name="Gerjan de Ruiter" userId="5d7c516b-9dcd-41a8-99d3-54425d29895b" providerId="ADAL" clId="{CC99C21B-989D-4EC0-926B-5463BA300D59}" dt="2022-10-10T11:20:44.259" v="1622" actId="732"/>
          <ac:picMkLst>
            <pc:docMk/>
            <pc:sldMk cId="1899183132" sldId="313"/>
            <ac:picMk id="3074" creationId="{3A97DE9C-7793-B545-AAE8-8E84A705C29F}"/>
          </ac:picMkLst>
        </pc:picChg>
      </pc:sldChg>
      <pc:sldChg chg="modSp add mod modAnim">
        <pc:chgData name="Gerjan de Ruiter" userId="5d7c516b-9dcd-41a8-99d3-54425d29895b" providerId="ADAL" clId="{CC99C21B-989D-4EC0-926B-5463BA300D59}" dt="2022-10-17T11:48:35.111" v="2748" actId="20577"/>
        <pc:sldMkLst>
          <pc:docMk/>
          <pc:sldMk cId="558068061" sldId="314"/>
        </pc:sldMkLst>
        <pc:spChg chg="mod">
          <ac:chgData name="Gerjan de Ruiter" userId="5d7c516b-9dcd-41a8-99d3-54425d29895b" providerId="ADAL" clId="{CC99C21B-989D-4EC0-926B-5463BA300D59}" dt="2022-10-11T14:19:34.652" v="1645" actId="20577"/>
          <ac:spMkLst>
            <pc:docMk/>
            <pc:sldMk cId="558068061" sldId="314"/>
            <ac:spMk id="2" creationId="{268B1978-4E5D-4F46-A4FB-DB02698A1759}"/>
          </ac:spMkLst>
        </pc:spChg>
        <pc:spChg chg="mod">
          <ac:chgData name="Gerjan de Ruiter" userId="5d7c516b-9dcd-41a8-99d3-54425d29895b" providerId="ADAL" clId="{CC99C21B-989D-4EC0-926B-5463BA300D59}" dt="2022-10-17T11:48:35.111" v="2748" actId="20577"/>
          <ac:spMkLst>
            <pc:docMk/>
            <pc:sldMk cId="558068061" sldId="314"/>
            <ac:spMk id="3" creationId="{B8143420-DB54-4D6E-B639-252390DA97EB}"/>
          </ac:spMkLst>
        </pc:spChg>
      </pc:sldChg>
      <pc:sldChg chg="add del">
        <pc:chgData name="Gerjan de Ruiter" userId="5d7c516b-9dcd-41a8-99d3-54425d29895b" providerId="ADAL" clId="{CC99C21B-989D-4EC0-926B-5463BA300D59}" dt="2022-10-11T14:24:25.686" v="2322" actId="47"/>
        <pc:sldMkLst>
          <pc:docMk/>
          <pc:sldMk cId="3733355225" sldId="315"/>
        </pc:sldMkLst>
      </pc:sldChg>
      <pc:sldChg chg="add">
        <pc:chgData name="Gerjan de Ruiter" userId="5d7c516b-9dcd-41a8-99d3-54425d29895b" providerId="ADAL" clId="{CC99C21B-989D-4EC0-926B-5463BA300D59}" dt="2022-10-11T14:24:23.055" v="2321"/>
        <pc:sldMkLst>
          <pc:docMk/>
          <pc:sldMk cId="2227771185" sldId="316"/>
        </pc:sldMkLst>
      </pc:sldChg>
      <pc:sldChg chg="modSp new mod ord">
        <pc:chgData name="Gerjan de Ruiter" userId="5d7c516b-9dcd-41a8-99d3-54425d29895b" providerId="ADAL" clId="{CC99C21B-989D-4EC0-926B-5463BA300D59}" dt="2022-10-11T14:35:48.872" v="2723"/>
        <pc:sldMkLst>
          <pc:docMk/>
          <pc:sldMk cId="2675340107" sldId="317"/>
        </pc:sldMkLst>
        <pc:spChg chg="mod">
          <ac:chgData name="Gerjan de Ruiter" userId="5d7c516b-9dcd-41a8-99d3-54425d29895b" providerId="ADAL" clId="{CC99C21B-989D-4EC0-926B-5463BA300D59}" dt="2022-10-11T14:27:47.351" v="2433" actId="20577"/>
          <ac:spMkLst>
            <pc:docMk/>
            <pc:sldMk cId="2675340107" sldId="317"/>
            <ac:spMk id="2" creationId="{9487EE0A-D024-0F13-DC23-17A9CA26E0F8}"/>
          </ac:spMkLst>
        </pc:spChg>
      </pc:sldChg>
      <pc:sldChg chg="addSp delSp modSp new mod ord modClrScheme chgLayout">
        <pc:chgData name="Gerjan de Ruiter" userId="5d7c516b-9dcd-41a8-99d3-54425d29895b" providerId="ADAL" clId="{CC99C21B-989D-4EC0-926B-5463BA300D59}" dt="2022-10-11T14:35:45.528" v="2721"/>
        <pc:sldMkLst>
          <pc:docMk/>
          <pc:sldMk cId="1873440415" sldId="318"/>
        </pc:sldMkLst>
        <pc:spChg chg="mod ord">
          <ac:chgData name="Gerjan de Ruiter" userId="5d7c516b-9dcd-41a8-99d3-54425d29895b" providerId="ADAL" clId="{CC99C21B-989D-4EC0-926B-5463BA300D59}" dt="2022-10-11T14:34:13.363" v="2621" actId="14100"/>
          <ac:spMkLst>
            <pc:docMk/>
            <pc:sldMk cId="1873440415" sldId="318"/>
            <ac:spMk id="2" creationId="{D35B8448-713E-80B8-AC39-34D7D14051CC}"/>
          </ac:spMkLst>
        </pc:spChg>
        <pc:spChg chg="del">
          <ac:chgData name="Gerjan de Ruiter" userId="5d7c516b-9dcd-41a8-99d3-54425d29895b" providerId="ADAL" clId="{CC99C21B-989D-4EC0-926B-5463BA300D59}" dt="2022-10-11T14:29:18.743" v="2435"/>
          <ac:spMkLst>
            <pc:docMk/>
            <pc:sldMk cId="1873440415" sldId="318"/>
            <ac:spMk id="3" creationId="{B94808CF-AA70-54E4-3783-456D2A3CC974}"/>
          </ac:spMkLst>
        </pc:spChg>
        <pc:spChg chg="add del mod">
          <ac:chgData name="Gerjan de Ruiter" userId="5d7c516b-9dcd-41a8-99d3-54425d29895b" providerId="ADAL" clId="{CC99C21B-989D-4EC0-926B-5463BA300D59}" dt="2022-10-11T14:29:30.605" v="2437"/>
          <ac:spMkLst>
            <pc:docMk/>
            <pc:sldMk cId="1873440415" sldId="318"/>
            <ac:spMk id="4" creationId="{A2FE2C54-AF71-2638-8D12-44FB3462CDD3}"/>
          </ac:spMkLst>
        </pc:spChg>
        <pc:spChg chg="add del mod">
          <ac:chgData name="Gerjan de Ruiter" userId="5d7c516b-9dcd-41a8-99d3-54425d29895b" providerId="ADAL" clId="{CC99C21B-989D-4EC0-926B-5463BA300D59}" dt="2022-10-11T14:31:24.877" v="2438"/>
          <ac:spMkLst>
            <pc:docMk/>
            <pc:sldMk cId="1873440415" sldId="318"/>
            <ac:spMk id="5" creationId="{E8F28B4F-3776-EDEE-8F9D-38B8570213EC}"/>
          </ac:spMkLst>
        </pc:spChg>
        <pc:spChg chg="add del mod">
          <ac:chgData name="Gerjan de Ruiter" userId="5d7c516b-9dcd-41a8-99d3-54425d29895b" providerId="ADAL" clId="{CC99C21B-989D-4EC0-926B-5463BA300D59}" dt="2022-10-11T14:31:25.982" v="2439"/>
          <ac:spMkLst>
            <pc:docMk/>
            <pc:sldMk cId="1873440415" sldId="318"/>
            <ac:spMk id="6" creationId="{0BED432C-5C00-397A-0145-2352C8D4A6D6}"/>
          </ac:spMkLst>
        </pc:spChg>
        <pc:spChg chg="add del mod">
          <ac:chgData name="Gerjan de Ruiter" userId="5d7c516b-9dcd-41a8-99d3-54425d29895b" providerId="ADAL" clId="{CC99C21B-989D-4EC0-926B-5463BA300D59}" dt="2022-10-11T14:31:39.961" v="2440"/>
          <ac:spMkLst>
            <pc:docMk/>
            <pc:sldMk cId="1873440415" sldId="318"/>
            <ac:spMk id="7" creationId="{0FBB61F7-6DF0-B8CA-CD81-7644E02C56F0}"/>
          </ac:spMkLst>
        </pc:spChg>
        <pc:spChg chg="add del mod">
          <ac:chgData name="Gerjan de Ruiter" userId="5d7c516b-9dcd-41a8-99d3-54425d29895b" providerId="ADAL" clId="{CC99C21B-989D-4EC0-926B-5463BA300D59}" dt="2022-10-11T14:31:42.444" v="2441"/>
          <ac:spMkLst>
            <pc:docMk/>
            <pc:sldMk cId="1873440415" sldId="318"/>
            <ac:spMk id="8" creationId="{5DACF510-B5A4-420D-DD0A-CD89B74EC211}"/>
          </ac:spMkLst>
        </pc:spChg>
        <pc:spChg chg="add del mod ord">
          <ac:chgData name="Gerjan de Ruiter" userId="5d7c516b-9dcd-41a8-99d3-54425d29895b" providerId="ADAL" clId="{CC99C21B-989D-4EC0-926B-5463BA300D59}" dt="2022-10-11T14:33:11.206" v="2575" actId="700"/>
          <ac:spMkLst>
            <pc:docMk/>
            <pc:sldMk cId="1873440415" sldId="318"/>
            <ac:spMk id="10" creationId="{B5C4CABC-961F-9A60-F618-6CBE1FB23CBE}"/>
          </ac:spMkLst>
        </pc:spChg>
        <pc:spChg chg="add del mod ord">
          <ac:chgData name="Gerjan de Ruiter" userId="5d7c516b-9dcd-41a8-99d3-54425d29895b" providerId="ADAL" clId="{CC99C21B-989D-4EC0-926B-5463BA300D59}" dt="2022-10-11T14:33:11.206" v="2575" actId="700"/>
          <ac:spMkLst>
            <pc:docMk/>
            <pc:sldMk cId="1873440415" sldId="318"/>
            <ac:spMk id="11" creationId="{50AD17DE-5319-9719-B34F-DF7009EC39EE}"/>
          </ac:spMkLst>
        </pc:spChg>
        <pc:spChg chg="add mod ord">
          <ac:chgData name="Gerjan de Ruiter" userId="5d7c516b-9dcd-41a8-99d3-54425d29895b" providerId="ADAL" clId="{CC99C21B-989D-4EC0-926B-5463BA300D59}" dt="2022-10-11T14:34:41.271" v="2700" actId="20577"/>
          <ac:spMkLst>
            <pc:docMk/>
            <pc:sldMk cId="1873440415" sldId="318"/>
            <ac:spMk id="12" creationId="{D7F901AC-2A82-EA8D-D61F-B295E578E42B}"/>
          </ac:spMkLst>
        </pc:spChg>
        <pc:spChg chg="add mod ord">
          <ac:chgData name="Gerjan de Ruiter" userId="5d7c516b-9dcd-41a8-99d3-54425d29895b" providerId="ADAL" clId="{CC99C21B-989D-4EC0-926B-5463BA300D59}" dt="2022-10-11T14:33:11.206" v="2575" actId="700"/>
          <ac:spMkLst>
            <pc:docMk/>
            <pc:sldMk cId="1873440415" sldId="318"/>
            <ac:spMk id="13" creationId="{10C9E828-E44E-F1D2-06AE-DA001179AC9E}"/>
          </ac:spMkLst>
        </pc:spChg>
        <pc:picChg chg="add mod ord modCrop">
          <ac:chgData name="Gerjan de Ruiter" userId="5d7c516b-9dcd-41a8-99d3-54425d29895b" providerId="ADAL" clId="{CC99C21B-989D-4EC0-926B-5463BA300D59}" dt="2022-10-11T14:33:53.735" v="2588" actId="1076"/>
          <ac:picMkLst>
            <pc:docMk/>
            <pc:sldMk cId="1873440415" sldId="318"/>
            <ac:picMk id="9" creationId="{69E573B3-C1FF-BB89-6C95-CF370D8B801F}"/>
          </ac:picMkLst>
        </pc:picChg>
      </pc:sldChg>
      <pc:sldChg chg="new del">
        <pc:chgData name="Gerjan de Ruiter" userId="5d7c516b-9dcd-41a8-99d3-54425d29895b" providerId="ADAL" clId="{CC99C21B-989D-4EC0-926B-5463BA300D59}" dt="2022-10-17T11:49:32.918" v="2752" actId="47"/>
        <pc:sldMkLst>
          <pc:docMk/>
          <pc:sldMk cId="2983665183" sldId="319"/>
        </pc:sldMkLst>
      </pc:sldChg>
      <pc:sldChg chg="new del">
        <pc:chgData name="Gerjan de Ruiter" userId="5d7c516b-9dcd-41a8-99d3-54425d29895b" providerId="ADAL" clId="{CC99C21B-989D-4EC0-926B-5463BA300D59}" dt="2022-10-17T11:48:59.551" v="2751" actId="47"/>
        <pc:sldMkLst>
          <pc:docMk/>
          <pc:sldMk cId="1200804513" sldId="320"/>
        </pc:sldMkLst>
      </pc:sldChg>
      <pc:sldMasterChg chg="del delSldLayout">
        <pc:chgData name="Gerjan de Ruiter" userId="5d7c516b-9dcd-41a8-99d3-54425d29895b" providerId="ADAL" clId="{CC99C21B-989D-4EC0-926B-5463BA300D59}" dt="2022-10-11T14:23:24.974" v="2071" actId="47"/>
        <pc:sldMasterMkLst>
          <pc:docMk/>
          <pc:sldMasterMk cId="3073069661" sldId="2147483694"/>
        </pc:sldMasterMkLst>
        <pc:sldLayoutChg chg="del">
          <pc:chgData name="Gerjan de Ruiter" userId="5d7c516b-9dcd-41a8-99d3-54425d29895b" providerId="ADAL" clId="{CC99C21B-989D-4EC0-926B-5463BA300D59}" dt="2022-10-11T14:23:24.974" v="2071" actId="47"/>
          <pc:sldLayoutMkLst>
            <pc:docMk/>
            <pc:sldMasterMk cId="3073069661" sldId="2147483694"/>
            <pc:sldLayoutMk cId="784896085" sldId="2147483695"/>
          </pc:sldLayoutMkLst>
        </pc:sldLayoutChg>
        <pc:sldLayoutChg chg="del">
          <pc:chgData name="Gerjan de Ruiter" userId="5d7c516b-9dcd-41a8-99d3-54425d29895b" providerId="ADAL" clId="{CC99C21B-989D-4EC0-926B-5463BA300D59}" dt="2022-10-11T14:23:24.974" v="2071" actId="47"/>
          <pc:sldLayoutMkLst>
            <pc:docMk/>
            <pc:sldMasterMk cId="3073069661" sldId="2147483694"/>
            <pc:sldLayoutMk cId="2895344219" sldId="2147483696"/>
          </pc:sldLayoutMkLst>
        </pc:sldLayoutChg>
        <pc:sldLayoutChg chg="del">
          <pc:chgData name="Gerjan de Ruiter" userId="5d7c516b-9dcd-41a8-99d3-54425d29895b" providerId="ADAL" clId="{CC99C21B-989D-4EC0-926B-5463BA300D59}" dt="2022-10-11T14:23:24.974" v="2071" actId="47"/>
          <pc:sldLayoutMkLst>
            <pc:docMk/>
            <pc:sldMasterMk cId="3073069661" sldId="2147483694"/>
            <pc:sldLayoutMk cId="2365411385" sldId="2147483697"/>
          </pc:sldLayoutMkLst>
        </pc:sldLayoutChg>
        <pc:sldLayoutChg chg="del">
          <pc:chgData name="Gerjan de Ruiter" userId="5d7c516b-9dcd-41a8-99d3-54425d29895b" providerId="ADAL" clId="{CC99C21B-989D-4EC0-926B-5463BA300D59}" dt="2022-10-11T14:23:24.974" v="2071" actId="47"/>
          <pc:sldLayoutMkLst>
            <pc:docMk/>
            <pc:sldMasterMk cId="3073069661" sldId="2147483694"/>
            <pc:sldLayoutMk cId="679492180" sldId="2147483698"/>
          </pc:sldLayoutMkLst>
        </pc:sldLayoutChg>
        <pc:sldLayoutChg chg="del">
          <pc:chgData name="Gerjan de Ruiter" userId="5d7c516b-9dcd-41a8-99d3-54425d29895b" providerId="ADAL" clId="{CC99C21B-989D-4EC0-926B-5463BA300D59}" dt="2022-10-11T14:23:24.974" v="2071" actId="47"/>
          <pc:sldLayoutMkLst>
            <pc:docMk/>
            <pc:sldMasterMk cId="3073069661" sldId="2147483694"/>
            <pc:sldLayoutMk cId="801316014" sldId="2147483699"/>
          </pc:sldLayoutMkLst>
        </pc:sldLayoutChg>
        <pc:sldLayoutChg chg="del">
          <pc:chgData name="Gerjan de Ruiter" userId="5d7c516b-9dcd-41a8-99d3-54425d29895b" providerId="ADAL" clId="{CC99C21B-989D-4EC0-926B-5463BA300D59}" dt="2022-10-11T14:23:24.974" v="2071" actId="47"/>
          <pc:sldLayoutMkLst>
            <pc:docMk/>
            <pc:sldMasterMk cId="3073069661" sldId="2147483694"/>
            <pc:sldLayoutMk cId="3322960822" sldId="2147483700"/>
          </pc:sldLayoutMkLst>
        </pc:sldLayoutChg>
        <pc:sldLayoutChg chg="del">
          <pc:chgData name="Gerjan de Ruiter" userId="5d7c516b-9dcd-41a8-99d3-54425d29895b" providerId="ADAL" clId="{CC99C21B-989D-4EC0-926B-5463BA300D59}" dt="2022-10-11T14:23:24.974" v="2071" actId="47"/>
          <pc:sldLayoutMkLst>
            <pc:docMk/>
            <pc:sldMasterMk cId="3073069661" sldId="2147483694"/>
            <pc:sldLayoutMk cId="1262639511" sldId="2147483701"/>
          </pc:sldLayoutMkLst>
        </pc:sldLayoutChg>
        <pc:sldLayoutChg chg="del">
          <pc:chgData name="Gerjan de Ruiter" userId="5d7c516b-9dcd-41a8-99d3-54425d29895b" providerId="ADAL" clId="{CC99C21B-989D-4EC0-926B-5463BA300D59}" dt="2022-10-11T14:23:24.974" v="2071" actId="47"/>
          <pc:sldLayoutMkLst>
            <pc:docMk/>
            <pc:sldMasterMk cId="3073069661" sldId="2147483694"/>
            <pc:sldLayoutMk cId="4206658809" sldId="2147483702"/>
          </pc:sldLayoutMkLst>
        </pc:sldLayoutChg>
        <pc:sldLayoutChg chg="del">
          <pc:chgData name="Gerjan de Ruiter" userId="5d7c516b-9dcd-41a8-99d3-54425d29895b" providerId="ADAL" clId="{CC99C21B-989D-4EC0-926B-5463BA300D59}" dt="2022-10-11T14:23:24.974" v="2071" actId="47"/>
          <pc:sldLayoutMkLst>
            <pc:docMk/>
            <pc:sldMasterMk cId="3073069661" sldId="2147483694"/>
            <pc:sldLayoutMk cId="2357113640" sldId="2147483703"/>
          </pc:sldLayoutMkLst>
        </pc:sldLayoutChg>
        <pc:sldLayoutChg chg="del">
          <pc:chgData name="Gerjan de Ruiter" userId="5d7c516b-9dcd-41a8-99d3-54425d29895b" providerId="ADAL" clId="{CC99C21B-989D-4EC0-926B-5463BA300D59}" dt="2022-10-11T14:23:24.974" v="2071" actId="47"/>
          <pc:sldLayoutMkLst>
            <pc:docMk/>
            <pc:sldMasterMk cId="3073069661" sldId="2147483694"/>
            <pc:sldLayoutMk cId="273830464" sldId="2147483704"/>
          </pc:sldLayoutMkLst>
        </pc:sldLayoutChg>
        <pc:sldLayoutChg chg="del">
          <pc:chgData name="Gerjan de Ruiter" userId="5d7c516b-9dcd-41a8-99d3-54425d29895b" providerId="ADAL" clId="{CC99C21B-989D-4EC0-926B-5463BA300D59}" dt="2022-10-11T14:23:24.974" v="2071" actId="47"/>
          <pc:sldLayoutMkLst>
            <pc:docMk/>
            <pc:sldMasterMk cId="3073069661" sldId="2147483694"/>
            <pc:sldLayoutMk cId="4025547493" sldId="214748370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8D371-59B7-4653-A111-54D92CB1AB77}" type="datetimeFigureOut">
              <a:rPr lang="nl-NL" smtClean="0"/>
              <a:t>17-10-2022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E55B4-1921-4FE1-8185-5D83452C791B}" type="slidenum">
              <a:rPr lang="nl-NL" smtClean="0"/>
              <a:t>‹nr.›</a:t>
            </a:fld>
            <a:endParaRPr lang="nl-NL"/>
          </a:p>
        </p:txBody>
      </p:sp>
    </p:spTree>
    <p:extLst>
      <p:ext uri="{BB962C8B-B14F-4D97-AF65-F5344CB8AC3E}">
        <p14:creationId xmlns:p14="http://schemas.microsoft.com/office/powerpoint/2010/main" val="202451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64E55B4-1921-4FE1-8185-5D83452C791B}" type="slidenum">
              <a:rPr lang="nl-NL" smtClean="0"/>
              <a:t>4</a:t>
            </a:fld>
            <a:endParaRPr lang="nl-NL"/>
          </a:p>
        </p:txBody>
      </p:sp>
    </p:spTree>
    <p:extLst>
      <p:ext uri="{BB962C8B-B14F-4D97-AF65-F5344CB8AC3E}">
        <p14:creationId xmlns:p14="http://schemas.microsoft.com/office/powerpoint/2010/main" val="1053092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Lato" panose="020F0502020204030203" pitchFamily="34" charset="0"/>
              </a:rPr>
              <a:t>Het dumpen van afval is een groeiend probleem. Een inventarisatie onder onze boswachters laat zien dat het aantal dumpingen in de natuur de afgelopen 10-15 jaar geleidelijk is gestegen. De boswachters vinden autowrakken, bouw- en drugsafval, maar ook steeds meer zwerfvuil, zoals picknickresten en meeneemverpakkingen van eten en drinken. Schattingen over zwerfafval lopen inmiddels uiteen van 50 tot 300 miljoen kilo per jaar. De schade voor de natuur is aanzienlijk, net als de kosten om alles op te ruimen. Kosten die veelal voor rekening komen van de terreinbeheerders. Staatsbosbeheer schat de totale jaarlijkse kosten voor schoonmaak op ongeveer een 0,5 miljoen euro.</a:t>
            </a:r>
          </a:p>
          <a:p>
            <a:pPr algn="l"/>
            <a:r>
              <a:rPr lang="nl-NL" b="0" i="0" dirty="0" err="1">
                <a:solidFill>
                  <a:srgbClr val="333333"/>
                </a:solidFill>
                <a:effectLst/>
                <a:latin typeface="Lato" panose="020F0502020204030203" pitchFamily="34" charset="0"/>
              </a:rPr>
              <a:t>Previous</a:t>
            </a:r>
            <a:endParaRPr lang="nl-NL" b="0" i="0" dirty="0">
              <a:solidFill>
                <a:srgbClr val="333333"/>
              </a:solidFill>
              <a:effectLst/>
              <a:latin typeface="Lato" panose="020F0502020204030203" pitchFamily="34" charset="0"/>
            </a:endParaRPr>
          </a:p>
          <a:p>
            <a:pPr algn="l"/>
            <a:r>
              <a:rPr lang="nl-NL" b="0" i="0" dirty="0">
                <a:solidFill>
                  <a:srgbClr val="333333"/>
                </a:solidFill>
                <a:effectLst/>
                <a:latin typeface="Lato" panose="020F0502020204030203" pitchFamily="34" charset="0"/>
              </a:rPr>
              <a:t>Next</a:t>
            </a:r>
          </a:p>
          <a:p>
            <a:br>
              <a:rPr lang="nl-NL" dirty="0"/>
            </a:br>
            <a:endParaRPr lang="nl-NL" dirty="0"/>
          </a:p>
        </p:txBody>
      </p:sp>
      <p:sp>
        <p:nvSpPr>
          <p:cNvPr id="4" name="Tijdelijke aanduiding voor dianummer 3"/>
          <p:cNvSpPr>
            <a:spLocks noGrp="1"/>
          </p:cNvSpPr>
          <p:nvPr>
            <p:ph type="sldNum" sz="quarter" idx="5"/>
          </p:nvPr>
        </p:nvSpPr>
        <p:spPr/>
        <p:txBody>
          <a:bodyPr/>
          <a:lstStyle/>
          <a:p>
            <a:fld id="{D1190364-E096-4AE7-ABA1-4E796125834F}" type="slidenum">
              <a:rPr lang="nl-NL" smtClean="0"/>
              <a:t>10</a:t>
            </a:fld>
            <a:endParaRPr lang="nl-NL"/>
          </a:p>
        </p:txBody>
      </p:sp>
    </p:spTree>
    <p:extLst>
      <p:ext uri="{BB962C8B-B14F-4D97-AF65-F5344CB8AC3E}">
        <p14:creationId xmlns:p14="http://schemas.microsoft.com/office/powerpoint/2010/main" val="223354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64E55B4-1921-4FE1-8185-5D83452C791B}" type="slidenum">
              <a:rPr lang="nl-NL" smtClean="0"/>
              <a:t>11</a:t>
            </a:fld>
            <a:endParaRPr lang="nl-NL"/>
          </a:p>
        </p:txBody>
      </p:sp>
    </p:spTree>
    <p:extLst>
      <p:ext uri="{BB962C8B-B14F-4D97-AF65-F5344CB8AC3E}">
        <p14:creationId xmlns:p14="http://schemas.microsoft.com/office/powerpoint/2010/main" val="11059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14</a:t>
            </a:fld>
            <a:endParaRPr lang="nl-NL"/>
          </a:p>
        </p:txBody>
      </p:sp>
    </p:spTree>
    <p:extLst>
      <p:ext uri="{BB962C8B-B14F-4D97-AF65-F5344CB8AC3E}">
        <p14:creationId xmlns:p14="http://schemas.microsoft.com/office/powerpoint/2010/main" val="2442151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85F6754-6D7C-4DC7-A611-4FFDC5F29A43}" type="datetimeFigureOut">
              <a:rPr lang="nl-NL" smtClean="0"/>
              <a:t>17-10-2022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36331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13EAF0F3-5F78-4EB4-A0C7-419605BA291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41795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00317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13EAF0F3-5F78-4EB4-A0C7-419605BA291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57188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522648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33837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74994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154896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741301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03152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85F6754-6D7C-4DC7-A611-4FFDC5F29A43}" type="datetimeFigureOut">
              <a:rPr lang="nl-NL" smtClean="0"/>
              <a:t>17-10-2022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5062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Tree>
    <p:extLst>
      <p:ext uri="{BB962C8B-B14F-4D97-AF65-F5344CB8AC3E}">
        <p14:creationId xmlns:p14="http://schemas.microsoft.com/office/powerpoint/2010/main" val="115066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85F6754-6D7C-4DC7-A611-4FFDC5F29A43}" type="datetimeFigureOut">
              <a:rPr lang="nl-NL" smtClean="0"/>
              <a:t>17-10-2022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99093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85F6754-6D7C-4DC7-A611-4FFDC5F29A43}" type="datetimeFigureOut">
              <a:rPr lang="nl-NL" smtClean="0"/>
              <a:t>17-10-2022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49773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104349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13EAF0F3-5F78-4EB4-A0C7-419605BA2918}"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64011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13EAF0F3-5F78-4EB4-A0C7-419605BA2918}"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15051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13EAF0F3-5F78-4EB4-A0C7-419605BA2918}"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7460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85F6754-6D7C-4DC7-A611-4FFDC5F29A43}" type="datetimeFigureOut">
              <a:rPr lang="nl-NL" smtClean="0"/>
              <a:t>17-10-2022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spTree>
    <p:extLst>
      <p:ext uri="{BB962C8B-B14F-4D97-AF65-F5344CB8AC3E}">
        <p14:creationId xmlns:p14="http://schemas.microsoft.com/office/powerpoint/2010/main" val="3860021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85F6754-6D7C-4DC7-A611-4FFDC5F29A43}" type="datetimeFigureOut">
              <a:rPr lang="nl-NL" smtClean="0"/>
              <a:t>17-10-2022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038570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85F6754-6D7C-4DC7-A611-4FFDC5F29A43}" type="datetimeFigureOut">
              <a:rPr lang="nl-NL" smtClean="0"/>
              <a:t>17-10-2022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spTree>
    <p:extLst>
      <p:ext uri="{BB962C8B-B14F-4D97-AF65-F5344CB8AC3E}">
        <p14:creationId xmlns:p14="http://schemas.microsoft.com/office/powerpoint/2010/main" val="3875261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85F6754-6D7C-4DC7-A611-4FFDC5F29A43}" type="datetimeFigureOut">
              <a:rPr lang="nl-NL" smtClean="0"/>
              <a:t>17-10-2022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38046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85F6754-6D7C-4DC7-A611-4FFDC5F29A43}" type="datetimeFigureOut">
              <a:rPr lang="nl-NL" smtClean="0"/>
              <a:t>17-10-2022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19036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EEE48-B069-4931-BD6C-3C7A2D6FE3E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60A6F95-CF34-42FF-BE82-257A048BF5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C2A58D5-3224-42AE-8C04-BFEBEAA04514}"/>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8BE95B59-9491-4B0D-B880-EE8F9D9666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BB3B03-47C2-4941-9F92-7C059A6A05F5}"/>
              </a:ext>
            </a:extLst>
          </p:cNvPr>
          <p:cNvSpPr>
            <a:spLocks noGrp="1"/>
          </p:cNvSpPr>
          <p:nvPr>
            <p:ph type="sldNum" sz="quarter" idx="12"/>
          </p:nvPr>
        </p:nvSpPr>
        <p:spPr/>
        <p:txBody>
          <a:bodyPr/>
          <a:lstStyle/>
          <a:p>
            <a:fld id="{13EAF0F3-5F78-4EB4-A0C7-419605BA2918}" type="slidenum">
              <a:rPr lang="nl-NL" smtClean="0"/>
              <a:t>‹nr.›</a:t>
            </a:fld>
            <a:endParaRPr lang="nl-NL"/>
          </a:p>
        </p:txBody>
      </p:sp>
    </p:spTree>
    <p:extLst>
      <p:ext uri="{BB962C8B-B14F-4D97-AF65-F5344CB8AC3E}">
        <p14:creationId xmlns:p14="http://schemas.microsoft.com/office/powerpoint/2010/main" val="1723810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17-10-2022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03214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3EAF0F3-5F78-4EB4-A0C7-419605BA291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85F6754-6D7C-4DC7-A611-4FFDC5F29A43}" type="datetimeFigureOut">
              <a:rPr lang="nl-NL" smtClean="0"/>
              <a:t>17-10-2022</a:t>
            </a:fld>
            <a:endParaRPr lang="nl-NL"/>
          </a:p>
        </p:txBody>
      </p:sp>
    </p:spTree>
    <p:extLst>
      <p:ext uri="{BB962C8B-B14F-4D97-AF65-F5344CB8AC3E}">
        <p14:creationId xmlns:p14="http://schemas.microsoft.com/office/powerpoint/2010/main" val="453792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Tree>
    <p:extLst>
      <p:ext uri="{BB962C8B-B14F-4D97-AF65-F5344CB8AC3E}">
        <p14:creationId xmlns:p14="http://schemas.microsoft.com/office/powerpoint/2010/main" val="324788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13EAF0F3-5F78-4EB4-A0C7-419605BA2918}"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4715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99221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3EAF0F3-5F78-4EB4-A0C7-419605BA291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96216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85F6754-6D7C-4DC7-A611-4FFDC5F29A4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13EAF0F3-5F78-4EB4-A0C7-419605BA291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28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85F6754-6D7C-4DC7-A611-4FFDC5F29A4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13EAF0F3-5F78-4EB4-A0C7-419605BA2918}"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268264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2_orGl_s7UY?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youtube.com/watch?v=NW3Aglfggu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C86E8-5A4B-48CF-9C28-42E374F9D8DA}"/>
              </a:ext>
            </a:extLst>
          </p:cNvPr>
          <p:cNvSpPr>
            <a:spLocks noGrp="1"/>
          </p:cNvSpPr>
          <p:nvPr>
            <p:ph type="ctrTitle"/>
          </p:nvPr>
        </p:nvSpPr>
        <p:spPr/>
        <p:txBody>
          <a:bodyPr/>
          <a:lstStyle/>
          <a:p>
            <a:r>
              <a:rPr lang="nl-NL" dirty="0"/>
              <a:t>Circulaire economie</a:t>
            </a:r>
          </a:p>
        </p:txBody>
      </p:sp>
      <p:sp>
        <p:nvSpPr>
          <p:cNvPr id="3" name="Ondertitel 2">
            <a:extLst>
              <a:ext uri="{FF2B5EF4-FFF2-40B4-BE49-F238E27FC236}">
                <a16:creationId xmlns:a16="http://schemas.microsoft.com/office/drawing/2014/main" id="{EDB5CB07-CA45-47F1-BC1E-411190505317}"/>
              </a:ext>
            </a:extLst>
          </p:cNvPr>
          <p:cNvSpPr>
            <a:spLocks noGrp="1"/>
          </p:cNvSpPr>
          <p:nvPr>
            <p:ph type="subTitle" idx="1"/>
          </p:nvPr>
        </p:nvSpPr>
        <p:spPr/>
        <p:txBody>
          <a:bodyPr/>
          <a:lstStyle/>
          <a:p>
            <a:r>
              <a:rPr lang="nl-NL" b="1" dirty="0"/>
              <a:t>Consumptie</a:t>
            </a:r>
          </a:p>
          <a:p>
            <a:r>
              <a:rPr lang="nl-NL" b="1" dirty="0"/>
              <a:t>Les 5.</a:t>
            </a:r>
          </a:p>
        </p:txBody>
      </p:sp>
    </p:spTree>
    <p:extLst>
      <p:ext uri="{BB962C8B-B14F-4D97-AF65-F5344CB8AC3E}">
        <p14:creationId xmlns:p14="http://schemas.microsoft.com/office/powerpoint/2010/main" val="377700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F975C-89D6-4C99-A669-935B538F0981}"/>
              </a:ext>
            </a:extLst>
          </p:cNvPr>
          <p:cNvSpPr>
            <a:spLocks noGrp="1"/>
          </p:cNvSpPr>
          <p:nvPr>
            <p:ph type="title"/>
          </p:nvPr>
        </p:nvSpPr>
        <p:spPr/>
        <p:txBody>
          <a:bodyPr/>
          <a:lstStyle/>
          <a:p>
            <a:r>
              <a:rPr lang="nl-NL" dirty="0"/>
              <a:t>Dumpen van afval</a:t>
            </a:r>
          </a:p>
        </p:txBody>
      </p:sp>
      <p:sp>
        <p:nvSpPr>
          <p:cNvPr id="4" name="Tijdelijke aanduiding voor tekst 3">
            <a:extLst>
              <a:ext uri="{FF2B5EF4-FFF2-40B4-BE49-F238E27FC236}">
                <a16:creationId xmlns:a16="http://schemas.microsoft.com/office/drawing/2014/main" id="{3F5EE7BD-D0C8-47E8-B794-6574F3F2A826}"/>
              </a:ext>
            </a:extLst>
          </p:cNvPr>
          <p:cNvSpPr>
            <a:spLocks noGrp="1"/>
          </p:cNvSpPr>
          <p:nvPr>
            <p:ph type="body" sz="half" idx="2"/>
          </p:nvPr>
        </p:nvSpPr>
        <p:spPr/>
        <p:txBody>
          <a:bodyPr/>
          <a:lstStyle/>
          <a:p>
            <a:r>
              <a:rPr lang="nl-NL" sz="1800" dirty="0"/>
              <a:t>Van autowrakken, bouw- en drugsafval tot picknickresten en verpakkingen.</a:t>
            </a:r>
          </a:p>
          <a:p>
            <a:endParaRPr lang="nl-NL" sz="1800" dirty="0"/>
          </a:p>
          <a:p>
            <a:r>
              <a:rPr lang="nl-NL" sz="1800" dirty="0"/>
              <a:t>Zwerfafval tussen de </a:t>
            </a:r>
            <a:r>
              <a:rPr lang="nl-NL" sz="1800" b="1" dirty="0"/>
              <a:t>50 tot 300 miljoen kilo per jaar. </a:t>
            </a:r>
          </a:p>
          <a:p>
            <a:endParaRPr lang="nl-NL" sz="1800" dirty="0"/>
          </a:p>
          <a:p>
            <a:r>
              <a:rPr lang="nl-NL" sz="1800" dirty="0"/>
              <a:t>Zorgt voor schade in de natuur, maar ook tot economisch kosten alleen Staatsbosbeheer kost dit </a:t>
            </a:r>
            <a:r>
              <a:rPr lang="nl-NL" sz="1800" b="1" dirty="0"/>
              <a:t>0,5 miljoen euro per jaar.</a:t>
            </a:r>
          </a:p>
        </p:txBody>
      </p:sp>
      <p:pic>
        <p:nvPicPr>
          <p:cNvPr id="3083" name="Picture 11" descr="gedumpte kranten in het bos">
            <a:extLst>
              <a:ext uri="{FF2B5EF4-FFF2-40B4-BE49-F238E27FC236}">
                <a16:creationId xmlns:a16="http://schemas.microsoft.com/office/drawing/2014/main" id="{03B7D833-9A68-4DF4-90A0-75F955BA28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18092" y="1022162"/>
            <a:ext cx="6815137" cy="4543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0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4294E57-7BDA-CD85-8904-C013C768B974}"/>
              </a:ext>
            </a:extLst>
          </p:cNvPr>
          <p:cNvSpPr>
            <a:spLocks noGrp="1"/>
          </p:cNvSpPr>
          <p:nvPr>
            <p:ph type="title"/>
          </p:nvPr>
        </p:nvSpPr>
        <p:spPr/>
        <p:txBody>
          <a:bodyPr/>
          <a:lstStyle/>
          <a:p>
            <a:r>
              <a:rPr lang="nl-NL" dirty="0"/>
              <a:t>Consumptie in de lineaire economie</a:t>
            </a:r>
          </a:p>
        </p:txBody>
      </p:sp>
      <p:sp>
        <p:nvSpPr>
          <p:cNvPr id="5" name="Tijdelijke aanduiding voor tekst 4">
            <a:extLst>
              <a:ext uri="{FF2B5EF4-FFF2-40B4-BE49-F238E27FC236}">
                <a16:creationId xmlns:a16="http://schemas.microsoft.com/office/drawing/2014/main" id="{2C334C13-657B-03ED-6A95-D20FF950C31A}"/>
              </a:ext>
            </a:extLst>
          </p:cNvPr>
          <p:cNvSpPr>
            <a:spLocks noGrp="1"/>
          </p:cNvSpPr>
          <p:nvPr>
            <p:ph type="body" sz="quarter" idx="13"/>
          </p:nvPr>
        </p:nvSpPr>
        <p:spPr/>
        <p:txBody>
          <a:bodyPr/>
          <a:lstStyle/>
          <a:p>
            <a:pPr marL="0" indent="0">
              <a:buNone/>
            </a:pPr>
            <a:r>
              <a:rPr lang="nl-NL" dirty="0"/>
              <a:t>We maken, gebruiken en gooien grondstoffen uiteindelijk weg. Ook wel de wegwerpmaatschappij. </a:t>
            </a:r>
          </a:p>
          <a:p>
            <a:pPr marL="0" indent="0">
              <a:buNone/>
            </a:pPr>
            <a:endParaRPr lang="nl-NL" dirty="0"/>
          </a:p>
          <a:p>
            <a:pPr marL="0" indent="0">
              <a:buNone/>
            </a:pPr>
            <a:r>
              <a:rPr lang="nl-NL" dirty="0"/>
              <a:t>Op naar een nieuwe manier van omgaan met grondstoffen, dit vraagt om creativiteit en een andere manier van denken…. </a:t>
            </a:r>
          </a:p>
        </p:txBody>
      </p:sp>
      <p:sp>
        <p:nvSpPr>
          <p:cNvPr id="7" name="Tijdelijke aanduiding voor tekst 6">
            <a:extLst>
              <a:ext uri="{FF2B5EF4-FFF2-40B4-BE49-F238E27FC236}">
                <a16:creationId xmlns:a16="http://schemas.microsoft.com/office/drawing/2014/main" id="{9C815E58-F13A-975D-A329-F188C0FA9875}"/>
              </a:ext>
            </a:extLst>
          </p:cNvPr>
          <p:cNvSpPr>
            <a:spLocks noGrp="1"/>
          </p:cNvSpPr>
          <p:nvPr>
            <p:ph type="body" sz="quarter" idx="16"/>
          </p:nvPr>
        </p:nvSpPr>
        <p:spPr/>
        <p:txBody>
          <a:bodyPr/>
          <a:lstStyle/>
          <a:p>
            <a:endParaRPr lang="nl-NL" dirty="0"/>
          </a:p>
        </p:txBody>
      </p:sp>
      <p:pic>
        <p:nvPicPr>
          <p:cNvPr id="3074" name="Picture 2" descr="Van lineair naar circulair - Wim Jurg">
            <a:extLst>
              <a:ext uri="{FF2B5EF4-FFF2-40B4-BE49-F238E27FC236}">
                <a16:creationId xmlns:a16="http://schemas.microsoft.com/office/drawing/2014/main" id="{3A97DE9C-7793-B545-AAE8-8E84A705C29F}"/>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5366" r="68872" b="5366"/>
          <a:stretch/>
        </p:blipFill>
        <p:spPr bwMode="auto">
          <a:xfrm>
            <a:off x="6164071" y="1700213"/>
            <a:ext cx="1760729" cy="39131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an lineair naar circulair - Wim Jurg">
            <a:extLst>
              <a:ext uri="{FF2B5EF4-FFF2-40B4-BE49-F238E27FC236}">
                <a16:creationId xmlns:a16="http://schemas.microsoft.com/office/drawing/2014/main" id="{CB25C8D1-2019-3D19-BDB8-5F6C1FB7D3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327" t="5366" b="5366"/>
          <a:stretch/>
        </p:blipFill>
        <p:spPr bwMode="auto">
          <a:xfrm>
            <a:off x="7924799" y="1700213"/>
            <a:ext cx="3884421" cy="391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1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Heroverwegen van vooruitgang: de circulaire economie">
            <a:hlinkClick r:id="" action="ppaction://media"/>
            <a:extLst>
              <a:ext uri="{FF2B5EF4-FFF2-40B4-BE49-F238E27FC236}">
                <a16:creationId xmlns:a16="http://schemas.microsoft.com/office/drawing/2014/main" id="{D6485296-460F-4B9F-80AA-3C1025E9400D}"/>
              </a:ext>
            </a:extLst>
          </p:cNvPr>
          <p:cNvPicPr>
            <a:picLocks noGrp="1" noRot="1" noChangeAspect="1"/>
          </p:cNvPicPr>
          <p:nvPr>
            <p:ph idx="1"/>
            <a:videoFile r:link="rId1"/>
          </p:nvPr>
        </p:nvPicPr>
        <p:blipFill>
          <a:blip r:embed="rId3"/>
          <a:stretch>
            <a:fillRect/>
          </a:stretch>
        </p:blipFill>
        <p:spPr>
          <a:xfrm>
            <a:off x="564340" y="197963"/>
            <a:ext cx="9829759" cy="5554303"/>
          </a:xfrm>
          <a:prstGeom prst="rect">
            <a:avLst/>
          </a:prstGeom>
        </p:spPr>
      </p:pic>
    </p:spTree>
    <p:extLst>
      <p:ext uri="{BB962C8B-B14F-4D97-AF65-F5344CB8AC3E}">
        <p14:creationId xmlns:p14="http://schemas.microsoft.com/office/powerpoint/2010/main" val="354025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6991850" cy="1160403"/>
          </a:xfrm>
        </p:spPr>
        <p:txBody>
          <a:bodyPr anchor="t">
            <a:normAutofit/>
          </a:bodyPr>
          <a:lstStyle/>
          <a:p>
            <a:r>
              <a:rPr lang="nl-NL" dirty="0"/>
              <a:t>Opdracht R-strategie</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5" y="1709738"/>
            <a:ext cx="5645150" cy="4419599"/>
          </a:xfrm>
        </p:spPr>
        <p:txBody>
          <a:bodyPr>
            <a:normAutofit/>
          </a:bodyPr>
          <a:lstStyle/>
          <a:p>
            <a:pPr marL="0" indent="0">
              <a:spcAft>
                <a:spcPts val="800"/>
              </a:spcAft>
              <a:buNone/>
            </a:pPr>
            <a:r>
              <a:rPr lang="nl-NL" b="1" dirty="0">
                <a:effectLst/>
              </a:rPr>
              <a:t>Hoe: </a:t>
            </a:r>
            <a:r>
              <a:rPr lang="nl-NL" dirty="0"/>
              <a:t>Klas wordt in groepen verdeeld</a:t>
            </a:r>
          </a:p>
          <a:p>
            <a:pPr marL="0" indent="0">
              <a:spcAft>
                <a:spcPts val="800"/>
              </a:spcAft>
              <a:buNone/>
            </a:pPr>
            <a:r>
              <a:rPr lang="nl-NL" b="1" dirty="0">
                <a:effectLst/>
              </a:rPr>
              <a:t>Hulp</a:t>
            </a:r>
            <a:r>
              <a:rPr lang="nl-NL" dirty="0">
                <a:effectLst/>
              </a:rPr>
              <a:t>: </a:t>
            </a:r>
            <a:r>
              <a:rPr lang="nl-NL" dirty="0"/>
              <a:t>E</a:t>
            </a:r>
            <a:r>
              <a:rPr lang="nl-NL" dirty="0">
                <a:effectLst/>
              </a:rPr>
              <a:t>igen creativiteit</a:t>
            </a:r>
          </a:p>
          <a:p>
            <a:pPr marL="0" indent="0">
              <a:spcAft>
                <a:spcPts val="800"/>
              </a:spcAft>
              <a:buNone/>
            </a:pPr>
            <a:r>
              <a:rPr lang="nl-NL" b="1" dirty="0">
                <a:effectLst/>
              </a:rPr>
              <a:t>Uitkomst:</a:t>
            </a:r>
            <a:r>
              <a:rPr lang="nl-NL" dirty="0">
                <a:effectLst/>
              </a:rPr>
              <a:t> </a:t>
            </a:r>
            <a:r>
              <a:rPr lang="nl-NL" dirty="0"/>
              <a:t>Drie nieuwe </a:t>
            </a:r>
            <a:r>
              <a:rPr lang="nl-NL" u="sng" dirty="0"/>
              <a:t>creatieve</a:t>
            </a:r>
            <a:r>
              <a:rPr lang="nl-NL" dirty="0"/>
              <a:t> manieren om met een reststroom om te gaan.</a:t>
            </a:r>
            <a:endParaRPr lang="nl-NL" dirty="0">
              <a:effectLst/>
            </a:endParaRPr>
          </a:p>
          <a:p>
            <a:pPr marL="0" indent="0">
              <a:spcAft>
                <a:spcPts val="800"/>
              </a:spcAft>
              <a:buNone/>
            </a:pPr>
            <a:r>
              <a:rPr lang="nl-NL" b="1" dirty="0">
                <a:effectLst/>
              </a:rPr>
              <a:t>Tijd:</a:t>
            </a:r>
            <a:r>
              <a:rPr lang="nl-NL" dirty="0">
                <a:effectLst/>
              </a:rPr>
              <a:t> 30 minuten</a:t>
            </a:r>
            <a:endParaRPr lang="nl-NL" dirty="0"/>
          </a:p>
          <a:p>
            <a:pPr marL="0" indent="0">
              <a:spcAft>
                <a:spcPts val="800"/>
              </a:spcAft>
              <a:buNone/>
            </a:pPr>
            <a:r>
              <a:rPr lang="nl-NL" b="1" dirty="0">
                <a:effectLst/>
              </a:rPr>
              <a:t>Klaar: </a:t>
            </a:r>
            <a:r>
              <a:rPr lang="nl-NL" dirty="0"/>
              <a:t>IBS, leerarrangementen, etc. etc. </a:t>
            </a:r>
          </a:p>
          <a:p>
            <a:pPr marL="0" indent="0">
              <a:spcAft>
                <a:spcPts val="800"/>
              </a:spcAft>
              <a:buNone/>
            </a:pPr>
            <a:r>
              <a:rPr lang="nl-NL" b="1" dirty="0">
                <a:effectLst/>
              </a:rPr>
              <a:t>Wat: </a:t>
            </a:r>
            <a:r>
              <a:rPr lang="nl-NL" dirty="0"/>
              <a:t>Verzin drie nieuwe toepassingen voor het product dat jullie groep heeft gekregen als reststroom</a:t>
            </a:r>
          </a:p>
          <a:p>
            <a:pPr>
              <a:spcAft>
                <a:spcPts val="800"/>
              </a:spcAft>
              <a:buFontTx/>
              <a:buChar char="-"/>
            </a:pPr>
            <a:r>
              <a:rPr lang="nl-NL" dirty="0" err="1"/>
              <a:t>Reduce</a:t>
            </a:r>
            <a:endParaRPr lang="nl-NL" dirty="0"/>
          </a:p>
          <a:p>
            <a:pPr>
              <a:spcAft>
                <a:spcPts val="800"/>
              </a:spcAft>
              <a:buFontTx/>
              <a:buChar char="-"/>
            </a:pPr>
            <a:r>
              <a:rPr lang="nl-NL" dirty="0"/>
              <a:t>Re-</a:t>
            </a:r>
            <a:r>
              <a:rPr lang="nl-NL" dirty="0" err="1"/>
              <a:t>use</a:t>
            </a:r>
            <a:r>
              <a:rPr lang="nl-NL" dirty="0"/>
              <a:t> </a:t>
            </a:r>
          </a:p>
          <a:p>
            <a:pPr>
              <a:spcAft>
                <a:spcPts val="800"/>
              </a:spcAft>
              <a:buFontTx/>
              <a:buChar char="-"/>
            </a:pPr>
            <a:r>
              <a:rPr lang="nl-NL" dirty="0"/>
              <a:t>Recycle</a:t>
            </a:r>
          </a:p>
          <a:p>
            <a:pPr marL="0" indent="0">
              <a:spcAft>
                <a:spcPts val="800"/>
              </a:spcAft>
              <a:buNone/>
            </a:pPr>
            <a:r>
              <a:rPr lang="nl-NL" b="1" dirty="0"/>
              <a:t>LET OP DE TIJD!</a:t>
            </a:r>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55806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DE098-D087-4BAB-A3D1-5C56F412BE4F}"/>
              </a:ext>
            </a:extLst>
          </p:cNvPr>
          <p:cNvSpPr>
            <a:spLocks noGrp="1"/>
          </p:cNvSpPr>
          <p:nvPr>
            <p:ph type="title"/>
          </p:nvPr>
        </p:nvSpPr>
        <p:spPr/>
        <p:txBody>
          <a:bodyPr/>
          <a:lstStyle/>
          <a:p>
            <a:r>
              <a:rPr lang="nl-NL" dirty="0"/>
              <a:t>De 3’R’s</a:t>
            </a:r>
          </a:p>
        </p:txBody>
      </p:sp>
      <p:pic>
        <p:nvPicPr>
          <p:cNvPr id="3074" name="Picture 2" descr="Reduce, Reuse, Recycle - Knowledge Bank - Solar Schools">
            <a:extLst>
              <a:ext uri="{FF2B5EF4-FFF2-40B4-BE49-F238E27FC236}">
                <a16:creationId xmlns:a16="http://schemas.microsoft.com/office/drawing/2014/main" id="{8CDE64ED-5652-4BB2-96FE-02C9C08CA4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591944" y="775479"/>
            <a:ext cx="5886875" cy="4238550"/>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2A759605-8585-446C-86C5-2D24DEA0DF1A}"/>
              </a:ext>
            </a:extLst>
          </p:cNvPr>
          <p:cNvSpPr>
            <a:spLocks noGrp="1"/>
          </p:cNvSpPr>
          <p:nvPr>
            <p:ph type="body" sz="half" idx="2"/>
          </p:nvPr>
        </p:nvSpPr>
        <p:spPr/>
        <p:txBody>
          <a:bodyPr>
            <a:normAutofit/>
          </a:bodyPr>
          <a:lstStyle/>
          <a:p>
            <a:r>
              <a:rPr lang="nl-NL" sz="2000" dirty="0"/>
              <a:t>De R-strategie, een makkelijke tool om circulair te worden.</a:t>
            </a:r>
          </a:p>
          <a:p>
            <a:endParaRPr lang="nl-NL" sz="2000" b="1" dirty="0"/>
          </a:p>
          <a:p>
            <a:r>
              <a:rPr lang="nl-NL" sz="2000" b="1" dirty="0"/>
              <a:t>Volgorde</a:t>
            </a:r>
            <a:r>
              <a:rPr lang="nl-NL" sz="2000" b="1" baseline="0" dirty="0"/>
              <a:t> is belangrijk</a:t>
            </a:r>
          </a:p>
          <a:p>
            <a:pPr marL="228600" indent="-228600">
              <a:buAutoNum type="arabicPeriod"/>
            </a:pPr>
            <a:r>
              <a:rPr lang="nl-NL" sz="1800" baseline="0" dirty="0"/>
              <a:t>Probeer zo min mogelijk te gebruiken. Denk aan water, energie </a:t>
            </a:r>
            <a:r>
              <a:rPr lang="nl-NL" sz="1800" baseline="0" dirty="0" err="1"/>
              <a:t>etc</a:t>
            </a:r>
            <a:endParaRPr lang="nl-NL" sz="1800" baseline="0" dirty="0"/>
          </a:p>
          <a:p>
            <a:pPr marL="228600" indent="-228600">
              <a:buAutoNum type="arabicPeriod"/>
            </a:pPr>
            <a:r>
              <a:rPr lang="nl-NL" sz="1800" baseline="0" dirty="0"/>
              <a:t>Als we het moeten gebruiken, kijk of het herbruikbaar is. Extreem: badwater voor wasmachine</a:t>
            </a:r>
          </a:p>
          <a:p>
            <a:pPr marL="228600" indent="-228600">
              <a:buAutoNum type="arabicPeriod"/>
            </a:pPr>
            <a:r>
              <a:rPr lang="nl-NL" sz="1800" baseline="0" dirty="0"/>
              <a:t>Als we het niet kunnen hergebruiken, gebruik dan de grondstoffen opnieuw om te produceren. </a:t>
            </a:r>
            <a:endParaRPr lang="nl-NL" sz="1800" dirty="0"/>
          </a:p>
        </p:txBody>
      </p:sp>
    </p:spTree>
    <p:extLst>
      <p:ext uri="{BB962C8B-B14F-4D97-AF65-F5344CB8AC3E}">
        <p14:creationId xmlns:p14="http://schemas.microsoft.com/office/powerpoint/2010/main" val="255099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2D4D73C-B245-4934-AADB-A619B937BE80}"/>
              </a:ext>
            </a:extLst>
          </p:cNvPr>
          <p:cNvSpPr>
            <a:spLocks noGrp="1"/>
          </p:cNvSpPr>
          <p:nvPr>
            <p:ph type="title"/>
          </p:nvPr>
        </p:nvSpPr>
        <p:spPr>
          <a:xfrm>
            <a:off x="1665717" y="1059041"/>
            <a:ext cx="8860565" cy="648072"/>
          </a:xfrm>
        </p:spPr>
        <p:txBody>
          <a:bodyPr/>
          <a:lstStyle/>
          <a:p>
            <a:pPr algn="ctr"/>
            <a:r>
              <a:rPr lang="nl-NL" dirty="0"/>
              <a:t>Van luier naar bloempot</a:t>
            </a:r>
          </a:p>
        </p:txBody>
      </p:sp>
      <p:pic>
        <p:nvPicPr>
          <p:cNvPr id="9218" name="Picture 2">
            <a:hlinkClick r:id="rId2"/>
            <a:extLst>
              <a:ext uri="{FF2B5EF4-FFF2-40B4-BE49-F238E27FC236}">
                <a16:creationId xmlns:a16="http://schemas.microsoft.com/office/drawing/2014/main" id="{B0953B6C-562A-4B15-BCF3-A6E13D677A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7368" y="1844824"/>
            <a:ext cx="11377264" cy="363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31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3. Doelen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indent="-285750">
              <a:spcAft>
                <a:spcPts val="600"/>
              </a:spcAft>
              <a:buFont typeface="Arial" panose="020B0604020202020204" pitchFamily="34" charset="0"/>
              <a:buChar char="•"/>
            </a:pPr>
            <a:r>
              <a:rPr lang="nl-NL" dirty="0"/>
              <a:t>Je weet wat er in de economie wordt bedoeld met het begrip consumptie</a:t>
            </a:r>
          </a:p>
          <a:p>
            <a:pPr marL="933750" lvl="1" indent="-285750">
              <a:spcAft>
                <a:spcPts val="600"/>
              </a:spcAft>
              <a:buFont typeface="Arial" panose="020B0604020202020204" pitchFamily="34" charset="0"/>
              <a:buChar char="•"/>
            </a:pPr>
            <a:r>
              <a:rPr lang="nl-NL" dirty="0"/>
              <a:t>Je kan uitleggen wat er wordt bedoeld met een wegwerpmaatschappij</a:t>
            </a:r>
          </a:p>
          <a:p>
            <a:pPr marL="933750" lvl="1" indent="-285750">
              <a:spcAft>
                <a:spcPts val="600"/>
              </a:spcAft>
              <a:buFont typeface="Arial" panose="020B0604020202020204" pitchFamily="34" charset="0"/>
              <a:buChar char="•"/>
            </a:pPr>
            <a:r>
              <a:rPr lang="nl-NL" dirty="0"/>
              <a:t>Je kan uitleggen wat er wordt bedoeld met een </a:t>
            </a:r>
            <a:r>
              <a:rPr lang="nl-NL" dirty="0" err="1"/>
              <a:t>linieare</a:t>
            </a:r>
            <a:r>
              <a:rPr lang="nl-NL" dirty="0"/>
              <a:t> economie  </a:t>
            </a:r>
          </a:p>
          <a:p>
            <a:pPr marL="933750" lvl="1" indent="-285750">
              <a:spcAft>
                <a:spcPts val="600"/>
              </a:spcAft>
              <a:buFont typeface="Arial" panose="020B0604020202020204" pitchFamily="34" charset="0"/>
              <a:buChar char="•"/>
            </a:pPr>
            <a:r>
              <a:rPr lang="nl-NL" dirty="0"/>
              <a:t>Je kan enkele voorbeelden benoemen om anders om te gaan met consumptie</a:t>
            </a:r>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3255" b="3255"/>
          <a:stretch/>
        </p:blipFill>
        <p:spPr bwMode="auto">
          <a:prstGeom prst="rect">
            <a:avLst/>
          </a:prstGeom>
          <a:solidFill>
            <a:srgbClr val="FFFFFF"/>
          </a:solidFill>
        </p:spPr>
      </p:pic>
      <p:sp>
        <p:nvSpPr>
          <p:cNvPr id="71" name="Text Placeholder 4">
            <a:extLst>
              <a:ext uri="{FF2B5EF4-FFF2-40B4-BE49-F238E27FC236}">
                <a16:creationId xmlns:a16="http://schemas.microsoft.com/office/drawing/2014/main" id="{2C9FF852-E79F-49FF-AFCB-33761A8ED23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22777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88AA5-9C5C-4133-9C11-F9FEA582D457}"/>
              </a:ext>
            </a:extLst>
          </p:cNvPr>
          <p:cNvSpPr>
            <a:spLocks noGrp="1"/>
          </p:cNvSpPr>
          <p:nvPr>
            <p:ph type="title"/>
          </p:nvPr>
        </p:nvSpPr>
        <p:spPr/>
        <p:txBody>
          <a:bodyPr/>
          <a:lstStyle/>
          <a:p>
            <a:r>
              <a:rPr lang="nl-NL" dirty="0"/>
              <a:t>Vandaag</a:t>
            </a:r>
          </a:p>
        </p:txBody>
      </p:sp>
      <p:sp>
        <p:nvSpPr>
          <p:cNvPr id="3" name="Tijdelijke aanduiding voor inhoud 2">
            <a:extLst>
              <a:ext uri="{FF2B5EF4-FFF2-40B4-BE49-F238E27FC236}">
                <a16:creationId xmlns:a16="http://schemas.microsoft.com/office/drawing/2014/main" id="{BF48F37E-7CA4-4671-934C-CC44EAA37493}"/>
              </a:ext>
            </a:extLst>
          </p:cNvPr>
          <p:cNvSpPr>
            <a:spLocks noGrp="1"/>
          </p:cNvSpPr>
          <p:nvPr>
            <p:ph idx="1"/>
          </p:nvPr>
        </p:nvSpPr>
        <p:spPr>
          <a:xfrm>
            <a:off x="371475" y="1709738"/>
            <a:ext cx="6161300" cy="4419599"/>
          </a:xfrm>
        </p:spPr>
        <p:txBody>
          <a:bodyPr/>
          <a:lstStyle/>
          <a:p>
            <a:r>
              <a:rPr lang="nl-NL" dirty="0"/>
              <a:t>Weekoverzicht </a:t>
            </a:r>
          </a:p>
          <a:p>
            <a:r>
              <a:rPr lang="nl-NL" dirty="0"/>
              <a:t>Vorige week</a:t>
            </a:r>
          </a:p>
          <a:p>
            <a:r>
              <a:rPr lang="nl-NL" dirty="0"/>
              <a:t>Doel(en)</a:t>
            </a:r>
          </a:p>
          <a:p>
            <a:r>
              <a:rPr lang="nl-NL" b="1" dirty="0"/>
              <a:t>Reststromen wat moeten we ermee</a:t>
            </a:r>
            <a:endParaRPr lang="nl-NL" sz="2000" dirty="0"/>
          </a:p>
          <a:p>
            <a:pPr lvl="1"/>
            <a:endParaRPr lang="nl-NL" dirty="0"/>
          </a:p>
          <a:p>
            <a:pPr marL="933750" lvl="1" indent="-285750">
              <a:buFontTx/>
              <a:buChar char="-"/>
            </a:pPr>
            <a:endParaRPr lang="nl-NL" dirty="0"/>
          </a:p>
        </p:txBody>
      </p:sp>
      <p:pic>
        <p:nvPicPr>
          <p:cNvPr id="7" name="Tijdelijke aanduiding voor afbeelding 9">
            <a:extLst>
              <a:ext uri="{FF2B5EF4-FFF2-40B4-BE49-F238E27FC236}">
                <a16:creationId xmlns:a16="http://schemas.microsoft.com/office/drawing/2014/main" id="{C81B1672-5272-460A-8782-77A01F1EA98F}"/>
              </a:ext>
            </a:extLst>
          </p:cNvPr>
          <p:cNvPicPr>
            <a:picLocks noGrp="1" noChangeAspect="1"/>
          </p:cNvPicPr>
          <p:nvPr>
            <p:ph type="pic" sz="quarter" idx="13"/>
          </p:nvPr>
        </p:nvPicPr>
        <p:blipFill>
          <a:blip r:embed="rId2"/>
          <a:srcRect l="6134" r="6134"/>
          <a:stretch>
            <a:fillRect/>
          </a:stretch>
        </p:blipFill>
        <p:spPr>
          <a:xfrm>
            <a:off x="7025915" y="444974"/>
            <a:ext cx="4986976" cy="5684363"/>
          </a:xfrm>
          <a:prstGeom prst="rect">
            <a:avLst/>
          </a:prstGeom>
          <a:solidFill>
            <a:schemeClr val="accent3">
              <a:lumMod val="20000"/>
              <a:lumOff val="80000"/>
            </a:schemeClr>
          </a:solidFill>
        </p:spPr>
      </p:pic>
      <p:sp>
        <p:nvSpPr>
          <p:cNvPr id="5" name="Tijdelijke aanduiding voor tekst 4">
            <a:extLst>
              <a:ext uri="{FF2B5EF4-FFF2-40B4-BE49-F238E27FC236}">
                <a16:creationId xmlns:a16="http://schemas.microsoft.com/office/drawing/2014/main" id="{D999F45A-2240-4771-A424-6530133C66E6}"/>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185209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7BACB-961B-45DA-A8E3-30DB3791520F}"/>
              </a:ext>
            </a:extLst>
          </p:cNvPr>
          <p:cNvSpPr>
            <a:spLocks noGrp="1"/>
          </p:cNvSpPr>
          <p:nvPr>
            <p:ph type="title"/>
          </p:nvPr>
        </p:nvSpPr>
        <p:spPr/>
        <p:txBody>
          <a:bodyPr/>
          <a:lstStyle/>
          <a:p>
            <a:r>
              <a:rPr lang="nl-NL" dirty="0"/>
              <a:t>1.. Periode overzicht</a:t>
            </a:r>
          </a:p>
        </p:txBody>
      </p:sp>
      <p:pic>
        <p:nvPicPr>
          <p:cNvPr id="9" name="Tijdelijke aanduiding voor inhoud 8">
            <a:extLst>
              <a:ext uri="{FF2B5EF4-FFF2-40B4-BE49-F238E27FC236}">
                <a16:creationId xmlns:a16="http://schemas.microsoft.com/office/drawing/2014/main" id="{A53CCB3B-012A-39A6-A814-68D9879489CE}"/>
              </a:ext>
            </a:extLst>
          </p:cNvPr>
          <p:cNvPicPr>
            <a:picLocks noGrp="1" noChangeAspect="1"/>
          </p:cNvPicPr>
          <p:nvPr>
            <p:ph idx="1"/>
          </p:nvPr>
        </p:nvPicPr>
        <p:blipFill>
          <a:blip r:embed="rId2"/>
          <a:stretch>
            <a:fillRect/>
          </a:stretch>
        </p:blipFill>
        <p:spPr>
          <a:xfrm>
            <a:off x="371475" y="1171658"/>
            <a:ext cx="11312067" cy="4794427"/>
          </a:xfrm>
        </p:spPr>
      </p:pic>
      <p:sp>
        <p:nvSpPr>
          <p:cNvPr id="10" name="Ovaal 9">
            <a:extLst>
              <a:ext uri="{FF2B5EF4-FFF2-40B4-BE49-F238E27FC236}">
                <a16:creationId xmlns:a16="http://schemas.microsoft.com/office/drawing/2014/main" id="{07A0E819-5B67-58FE-1022-D160404826B2}"/>
              </a:ext>
            </a:extLst>
          </p:cNvPr>
          <p:cNvSpPr/>
          <p:nvPr/>
        </p:nvSpPr>
        <p:spPr>
          <a:xfrm>
            <a:off x="189794" y="3736428"/>
            <a:ext cx="8039806" cy="47296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58011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2. Vorige week</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indent="-285750">
              <a:spcAft>
                <a:spcPts val="600"/>
              </a:spcAft>
              <a:buFont typeface="Arial" panose="020B0604020202020204" pitchFamily="34" charset="0"/>
              <a:buChar char="•"/>
            </a:pPr>
            <a:r>
              <a:rPr lang="nl-NL" dirty="0"/>
              <a:t>Je kan uitleggen wat het begrip schaarste betekend</a:t>
            </a:r>
          </a:p>
          <a:p>
            <a:pPr marL="933750" lvl="1" indent="-285750">
              <a:spcAft>
                <a:spcPts val="600"/>
              </a:spcAft>
              <a:buFont typeface="Arial" panose="020B0604020202020204" pitchFamily="34" charset="0"/>
              <a:buChar char="•"/>
            </a:pPr>
            <a:r>
              <a:rPr lang="nl-NL" dirty="0"/>
              <a:t>Je kan voorbeelden benoemen van schaarste</a:t>
            </a:r>
          </a:p>
          <a:p>
            <a:pPr marL="933750" lvl="1" indent="-285750">
              <a:spcAft>
                <a:spcPts val="600"/>
              </a:spcAft>
              <a:buFont typeface="Arial" panose="020B0604020202020204" pitchFamily="34" charset="0"/>
              <a:buChar char="•"/>
            </a:pPr>
            <a:r>
              <a:rPr lang="nl-NL" dirty="0"/>
              <a:t>Je kan uitleggen wat draagkracht betekend</a:t>
            </a:r>
          </a:p>
          <a:p>
            <a:pPr marL="933750" lvl="1" indent="-285750">
              <a:spcAft>
                <a:spcPts val="600"/>
              </a:spcAft>
              <a:buFont typeface="Arial" panose="020B0604020202020204" pitchFamily="34" charset="0"/>
              <a:buChar char="•"/>
            </a:pPr>
            <a:r>
              <a:rPr lang="nl-NL" dirty="0"/>
              <a:t>Je kan uitleggen wat de draagkracht van de wereld is</a:t>
            </a:r>
          </a:p>
        </p:txBody>
      </p:sp>
      <p:pic>
        <p:nvPicPr>
          <p:cNvPr id="5" name="Picture 4" descr="1.1 Behoeften en schaarste - Economielokaal">
            <a:extLst>
              <a:ext uri="{FF2B5EF4-FFF2-40B4-BE49-F238E27FC236}">
                <a16:creationId xmlns:a16="http://schemas.microsoft.com/office/drawing/2014/main" id="{2BCD703F-BF2C-208F-FD63-47CF37FBA0F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5570" t="-518" r="-4677" b="-2374"/>
          <a:stretch/>
        </p:blipFill>
        <p:spPr bwMode="auto">
          <a:xfrm>
            <a:off x="6175377" y="766517"/>
            <a:ext cx="5462806" cy="18864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irculariteit · Circulair West">
            <a:extLst>
              <a:ext uri="{FF2B5EF4-FFF2-40B4-BE49-F238E27FC236}">
                <a16:creationId xmlns:a16="http://schemas.microsoft.com/office/drawing/2014/main" id="{F4926E16-764A-3C2B-33F7-561AE11B2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1097" y="3903496"/>
            <a:ext cx="3672380" cy="154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02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inhoud 14">
            <a:extLst>
              <a:ext uri="{FF2B5EF4-FFF2-40B4-BE49-F238E27FC236}">
                <a16:creationId xmlns:a16="http://schemas.microsoft.com/office/drawing/2014/main" id="{CF2C51B1-499B-B109-68E8-14A7CBB08B61}"/>
              </a:ext>
            </a:extLst>
          </p:cNvPr>
          <p:cNvPicPr>
            <a:picLocks noGrp="1" noChangeAspect="1"/>
          </p:cNvPicPr>
          <p:nvPr>
            <p:ph idx="1"/>
          </p:nvPr>
        </p:nvPicPr>
        <p:blipFill rotWithShape="1">
          <a:blip r:embed="rId2"/>
          <a:srcRect l="26375" t="22539" r="26610" b="13914"/>
          <a:stretch/>
        </p:blipFill>
        <p:spPr bwMode="auto">
          <a:xfrm>
            <a:off x="164580" y="627381"/>
            <a:ext cx="9903400" cy="5603238"/>
          </a:xfrm>
          <a:prstGeom prst="rect">
            <a:avLst/>
          </a:prstGeom>
          <a:noFill/>
          <a:extLst>
            <a:ext uri="{909E8E84-426E-40DD-AFC4-6F175D3DCCD1}">
              <a14:hiddenFill xmlns:a14="http://schemas.microsoft.com/office/drawing/2010/main">
                <a:solidFill>
                  <a:srgbClr val="FFFFFF"/>
                </a:solidFill>
              </a14:hiddenFill>
            </a:ext>
          </a:extLst>
        </p:spPr>
      </p:pic>
      <p:sp>
        <p:nvSpPr>
          <p:cNvPr id="16" name="Ovaal 15">
            <a:extLst>
              <a:ext uri="{FF2B5EF4-FFF2-40B4-BE49-F238E27FC236}">
                <a16:creationId xmlns:a16="http://schemas.microsoft.com/office/drawing/2014/main" id="{9A90271D-F900-A59B-ADE2-1404AF93C9B5}"/>
              </a:ext>
            </a:extLst>
          </p:cNvPr>
          <p:cNvSpPr/>
          <p:nvPr/>
        </p:nvSpPr>
        <p:spPr>
          <a:xfrm>
            <a:off x="7501330" y="3429000"/>
            <a:ext cx="2444870" cy="252859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a:extLst>
              <a:ext uri="{FF2B5EF4-FFF2-40B4-BE49-F238E27FC236}">
                <a16:creationId xmlns:a16="http://schemas.microsoft.com/office/drawing/2014/main" id="{65EE7174-ACAB-7F41-D24D-2C4335C1B687}"/>
              </a:ext>
            </a:extLst>
          </p:cNvPr>
          <p:cNvSpPr txBox="1"/>
          <p:nvPr/>
        </p:nvSpPr>
        <p:spPr>
          <a:xfrm>
            <a:off x="10142376" y="3816220"/>
            <a:ext cx="1885044" cy="1446550"/>
          </a:xfrm>
          <a:prstGeom prst="rect">
            <a:avLst/>
          </a:prstGeom>
          <a:noFill/>
        </p:spPr>
        <p:txBody>
          <a:bodyPr wrap="square" rtlCol="0">
            <a:spAutoFit/>
          </a:bodyPr>
          <a:lstStyle/>
          <a:p>
            <a:r>
              <a:rPr lang="nl-NL" dirty="0"/>
              <a:t>De economie… </a:t>
            </a:r>
          </a:p>
          <a:p>
            <a:r>
              <a:rPr lang="nl-NL" sz="1400" i="1" dirty="0"/>
              <a:t>Interacties tussen mens, klimaat en natuur hebben dus ook invloed op onze economie.</a:t>
            </a:r>
          </a:p>
        </p:txBody>
      </p:sp>
    </p:spTree>
    <p:extLst>
      <p:ext uri="{BB962C8B-B14F-4D97-AF65-F5344CB8AC3E}">
        <p14:creationId xmlns:p14="http://schemas.microsoft.com/office/powerpoint/2010/main" val="147935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3. Doelen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indent="-285750">
              <a:spcAft>
                <a:spcPts val="600"/>
              </a:spcAft>
              <a:buFont typeface="Arial" panose="020B0604020202020204" pitchFamily="34" charset="0"/>
              <a:buChar char="•"/>
            </a:pPr>
            <a:r>
              <a:rPr lang="nl-NL" dirty="0"/>
              <a:t>Je weet wat er in de economie wordt bedoeld met het begrip consumptie</a:t>
            </a:r>
          </a:p>
          <a:p>
            <a:pPr marL="933750" lvl="1" indent="-285750">
              <a:spcAft>
                <a:spcPts val="600"/>
              </a:spcAft>
              <a:buFont typeface="Arial" panose="020B0604020202020204" pitchFamily="34" charset="0"/>
              <a:buChar char="•"/>
            </a:pPr>
            <a:r>
              <a:rPr lang="nl-NL" dirty="0"/>
              <a:t>Je kan uitleggen wat er wordt bedoeld met een wegwerpmaatschappij</a:t>
            </a:r>
          </a:p>
          <a:p>
            <a:pPr marL="933750" lvl="1" indent="-285750">
              <a:spcAft>
                <a:spcPts val="600"/>
              </a:spcAft>
              <a:buFont typeface="Arial" panose="020B0604020202020204" pitchFamily="34" charset="0"/>
              <a:buChar char="•"/>
            </a:pPr>
            <a:r>
              <a:rPr lang="nl-NL" dirty="0"/>
              <a:t>Je kan uitleggen wat er wordt bedoeld met een </a:t>
            </a:r>
            <a:r>
              <a:rPr lang="nl-NL" dirty="0" err="1"/>
              <a:t>linieare</a:t>
            </a:r>
            <a:r>
              <a:rPr lang="nl-NL" dirty="0"/>
              <a:t> economie  </a:t>
            </a:r>
          </a:p>
          <a:p>
            <a:pPr marL="933750" lvl="1" indent="-285750">
              <a:spcAft>
                <a:spcPts val="600"/>
              </a:spcAft>
              <a:buFont typeface="Arial" panose="020B0604020202020204" pitchFamily="34" charset="0"/>
              <a:buChar char="•"/>
            </a:pPr>
            <a:r>
              <a:rPr lang="nl-NL" dirty="0"/>
              <a:t>Je kan enkele voorbeelden benoemen om anders om te gaan met consumptie</a:t>
            </a:r>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3255" b="3255"/>
          <a:stretch/>
        </p:blipFill>
        <p:spPr bwMode="auto">
          <a:prstGeom prst="rect">
            <a:avLst/>
          </a:prstGeom>
          <a:solidFill>
            <a:srgbClr val="FFFFFF"/>
          </a:solidFill>
        </p:spPr>
      </p:pic>
      <p:sp>
        <p:nvSpPr>
          <p:cNvPr id="71" name="Text Placeholder 4">
            <a:extLst>
              <a:ext uri="{FF2B5EF4-FFF2-40B4-BE49-F238E27FC236}">
                <a16:creationId xmlns:a16="http://schemas.microsoft.com/office/drawing/2014/main" id="{2C9FF852-E79F-49FF-AFCB-33761A8ED23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054297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86E9-203C-4EBF-9211-F14E15D2CA13}"/>
              </a:ext>
            </a:extLst>
          </p:cNvPr>
          <p:cNvSpPr>
            <a:spLocks noGrp="1"/>
          </p:cNvSpPr>
          <p:nvPr>
            <p:ph type="title"/>
          </p:nvPr>
        </p:nvSpPr>
        <p:spPr>
          <a:xfrm>
            <a:off x="609601" y="273050"/>
            <a:ext cx="4011084" cy="458786"/>
          </a:xfrm>
        </p:spPr>
        <p:txBody>
          <a:bodyPr/>
          <a:lstStyle/>
          <a:p>
            <a:r>
              <a:rPr lang="nl-NL" dirty="0"/>
              <a:t>Afval of reststroom</a:t>
            </a:r>
          </a:p>
        </p:txBody>
      </p:sp>
      <p:sp>
        <p:nvSpPr>
          <p:cNvPr id="4" name="Tijdelijke aanduiding voor tekst 3">
            <a:extLst>
              <a:ext uri="{FF2B5EF4-FFF2-40B4-BE49-F238E27FC236}">
                <a16:creationId xmlns:a16="http://schemas.microsoft.com/office/drawing/2014/main" id="{ED7A8104-E4FB-469A-8E02-49787497CBA4}"/>
              </a:ext>
            </a:extLst>
          </p:cNvPr>
          <p:cNvSpPr>
            <a:spLocks noGrp="1"/>
          </p:cNvSpPr>
          <p:nvPr>
            <p:ph type="body" sz="half" idx="2"/>
          </p:nvPr>
        </p:nvSpPr>
        <p:spPr>
          <a:xfrm>
            <a:off x="609600" y="903891"/>
            <a:ext cx="5245099" cy="5222274"/>
          </a:xfrm>
        </p:spPr>
        <p:txBody>
          <a:bodyPr/>
          <a:lstStyle/>
          <a:p>
            <a:r>
              <a:rPr lang="nl-NL" sz="1800" dirty="0"/>
              <a:t>In de ideale circulaire wereld bestaat afval niet en hierdoor het woord afval ook niet meer. In de circulaire economie wordt er daarom gesproken over reststromen. </a:t>
            </a:r>
          </a:p>
          <a:p>
            <a:endParaRPr lang="nl-NL" sz="1800" dirty="0"/>
          </a:p>
          <a:p>
            <a:r>
              <a:rPr lang="nl-NL" sz="1800" dirty="0"/>
              <a:t>Welke reststromen heb jij vandaag bij je?</a:t>
            </a:r>
          </a:p>
          <a:p>
            <a:endParaRPr lang="nl-NL" sz="1800" dirty="0"/>
          </a:p>
          <a:p>
            <a:r>
              <a:rPr lang="nl-NL" sz="1800" dirty="0"/>
              <a:t>Wat kan je er anders mee doen dan weggooien?</a:t>
            </a:r>
          </a:p>
          <a:p>
            <a:endParaRPr lang="nl-NL" dirty="0"/>
          </a:p>
          <a:p>
            <a:endParaRPr lang="nl-NL" dirty="0"/>
          </a:p>
          <a:p>
            <a:endParaRPr lang="nl-NL" dirty="0"/>
          </a:p>
        </p:txBody>
      </p:sp>
      <p:pic>
        <p:nvPicPr>
          <p:cNvPr id="1026" name="Picture 2" descr="Circulair bouwen | HEVO">
            <a:extLst>
              <a:ext uri="{FF2B5EF4-FFF2-40B4-BE49-F238E27FC236}">
                <a16:creationId xmlns:a16="http://schemas.microsoft.com/office/drawing/2014/main" id="{ECA78344-7A41-499B-BAFA-1BBFAEE08D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60017" y="273052"/>
            <a:ext cx="5454603"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30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B8448-713E-80B8-AC39-34D7D14051CC}"/>
              </a:ext>
            </a:extLst>
          </p:cNvPr>
          <p:cNvSpPr>
            <a:spLocks noGrp="1"/>
          </p:cNvSpPr>
          <p:nvPr>
            <p:ph type="title"/>
          </p:nvPr>
        </p:nvSpPr>
        <p:spPr>
          <a:xfrm>
            <a:off x="371476" y="296863"/>
            <a:ext cx="7134224" cy="1160403"/>
          </a:xfrm>
        </p:spPr>
        <p:txBody>
          <a:bodyPr/>
          <a:lstStyle/>
          <a:p>
            <a:r>
              <a:rPr lang="nl-NL" sz="2800" dirty="0"/>
              <a:t>Situatie in de huidige economie</a:t>
            </a:r>
          </a:p>
        </p:txBody>
      </p:sp>
      <p:sp>
        <p:nvSpPr>
          <p:cNvPr id="12" name="Tijdelijke aanduiding voor tekst 11">
            <a:extLst>
              <a:ext uri="{FF2B5EF4-FFF2-40B4-BE49-F238E27FC236}">
                <a16:creationId xmlns:a16="http://schemas.microsoft.com/office/drawing/2014/main" id="{D7F901AC-2A82-EA8D-D61F-B295E578E42B}"/>
              </a:ext>
            </a:extLst>
          </p:cNvPr>
          <p:cNvSpPr>
            <a:spLocks noGrp="1"/>
          </p:cNvSpPr>
          <p:nvPr>
            <p:ph type="body" sz="quarter" idx="13"/>
          </p:nvPr>
        </p:nvSpPr>
        <p:spPr/>
        <p:txBody>
          <a:bodyPr/>
          <a:lstStyle/>
          <a:p>
            <a:pPr marL="0" indent="0">
              <a:buNone/>
            </a:pPr>
            <a:r>
              <a:rPr lang="nl-NL" dirty="0"/>
              <a:t>Consumptie is het besteden van inkomsten aan goederen en diensten.. </a:t>
            </a:r>
          </a:p>
          <a:p>
            <a:pPr marL="0" indent="0">
              <a:buNone/>
            </a:pPr>
            <a:r>
              <a:rPr lang="nl-NL" dirty="0"/>
              <a:t>Meer consumptie, betekend over het algemeen meer productie.. </a:t>
            </a:r>
          </a:p>
          <a:p>
            <a:pPr marL="0" indent="0">
              <a:buNone/>
            </a:pPr>
            <a:endParaRPr lang="nl-NL" dirty="0"/>
          </a:p>
        </p:txBody>
      </p:sp>
      <p:pic>
        <p:nvPicPr>
          <p:cNvPr id="9" name="Tijdelijke aanduiding voor inhoud 8">
            <a:extLst>
              <a:ext uri="{FF2B5EF4-FFF2-40B4-BE49-F238E27FC236}">
                <a16:creationId xmlns:a16="http://schemas.microsoft.com/office/drawing/2014/main" id="{69E573B3-C1FF-BB89-6C95-CF370D8B801F}"/>
              </a:ext>
            </a:extLst>
          </p:cNvPr>
          <p:cNvPicPr>
            <a:picLocks noGrp="1" noChangeAspect="1"/>
          </p:cNvPicPr>
          <p:nvPr>
            <p:ph type="pic" sz="quarter" idx="14"/>
          </p:nvPr>
        </p:nvPicPr>
        <p:blipFill rotWithShape="1">
          <a:blip r:embed="rId2"/>
          <a:srcRect l="-110" t="1" r="906" b="-1"/>
          <a:stretch/>
        </p:blipFill>
        <p:spPr>
          <a:xfrm>
            <a:off x="6302377" y="1219200"/>
            <a:ext cx="5749923" cy="4419599"/>
          </a:xfrm>
          <a:prstGeom prst="rect">
            <a:avLst/>
          </a:prstGeom>
        </p:spPr>
      </p:pic>
      <p:sp>
        <p:nvSpPr>
          <p:cNvPr id="13" name="Tijdelijke aanduiding voor tekst 12">
            <a:extLst>
              <a:ext uri="{FF2B5EF4-FFF2-40B4-BE49-F238E27FC236}">
                <a16:creationId xmlns:a16="http://schemas.microsoft.com/office/drawing/2014/main" id="{10C9E828-E44E-F1D2-06AE-DA001179AC9E}"/>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187344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7EE0A-D024-0F13-DC23-17A9CA26E0F8}"/>
              </a:ext>
            </a:extLst>
          </p:cNvPr>
          <p:cNvSpPr>
            <a:spLocks noGrp="1"/>
          </p:cNvSpPr>
          <p:nvPr>
            <p:ph type="ctrTitle"/>
          </p:nvPr>
        </p:nvSpPr>
        <p:spPr/>
        <p:txBody>
          <a:bodyPr/>
          <a:lstStyle/>
          <a:p>
            <a:r>
              <a:rPr lang="nl-NL" dirty="0"/>
              <a:t>Consumptie is het besteden van inkomsten aan goederen en diensten.. </a:t>
            </a:r>
          </a:p>
        </p:txBody>
      </p:sp>
    </p:spTree>
    <p:extLst>
      <p:ext uri="{BB962C8B-B14F-4D97-AF65-F5344CB8AC3E}">
        <p14:creationId xmlns:p14="http://schemas.microsoft.com/office/powerpoint/2010/main" val="2675340107"/>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1557</TotalTime>
  <Words>598</Words>
  <Application>Microsoft Office PowerPoint</Application>
  <PresentationFormat>Breedbeeld</PresentationFormat>
  <Paragraphs>74</Paragraphs>
  <Slides>16</Slides>
  <Notes>4</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Arial Black</vt:lpstr>
      <vt:lpstr>Calibri</vt:lpstr>
      <vt:lpstr>Lato</vt:lpstr>
      <vt:lpstr>ThemaYuverta</vt:lpstr>
      <vt:lpstr>Circulaire economie</vt:lpstr>
      <vt:lpstr>Vandaag</vt:lpstr>
      <vt:lpstr>1.. Periode overzicht</vt:lpstr>
      <vt:lpstr>2. Vorige week</vt:lpstr>
      <vt:lpstr>PowerPoint-presentatie</vt:lpstr>
      <vt:lpstr>3. Doelen</vt:lpstr>
      <vt:lpstr>Afval of reststroom</vt:lpstr>
      <vt:lpstr>Situatie in de huidige economie</vt:lpstr>
      <vt:lpstr>Consumptie is het besteden van inkomsten aan goederen en diensten.. </vt:lpstr>
      <vt:lpstr>Dumpen van afval</vt:lpstr>
      <vt:lpstr>Consumptie in de lineaire economie</vt:lpstr>
      <vt:lpstr>PowerPoint-presentatie</vt:lpstr>
      <vt:lpstr>Opdracht R-strategie</vt:lpstr>
      <vt:lpstr>De 3’R’s</vt:lpstr>
      <vt:lpstr>Van luier naar bloempot</vt:lpstr>
      <vt:lpstr>3. Doelen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2021-10-06T07:18:34Z</dcterms:created>
  <dcterms:modified xsi:type="dcterms:W3CDTF">2022-10-17T11:49:42Z</dcterms:modified>
</cp:coreProperties>
</file>