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326" r:id="rId2"/>
    <p:sldId id="258" r:id="rId3"/>
    <p:sldId id="283" r:id="rId4"/>
    <p:sldId id="324" r:id="rId5"/>
    <p:sldId id="271" r:id="rId6"/>
    <p:sldId id="327" r:id="rId7"/>
    <p:sldId id="274" r:id="rId8"/>
    <p:sldId id="312" r:id="rId9"/>
    <p:sldId id="272" r:id="rId10"/>
    <p:sldId id="275" r:id="rId11"/>
    <p:sldId id="323" r:id="rId12"/>
    <p:sldId id="297" r:id="rId13"/>
    <p:sldId id="306" r:id="rId14"/>
    <p:sldId id="325" r:id="rId15"/>
    <p:sldId id="31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311AC-CA0A-4C3A-95C4-5AD5C9922C1F}" v="388" dt="2022-10-31T12:17:4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613" autoAdjust="0"/>
  </p:normalViewPr>
  <p:slideViewPr>
    <p:cSldViewPr snapToGrid="0">
      <p:cViewPr varScale="1">
        <p:scale>
          <a:sx n="109" d="100"/>
          <a:sy n="109" d="100"/>
        </p:scale>
        <p:origin x="138" y="29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1BB311AC-CA0A-4C3A-95C4-5AD5C9922C1F}"/>
    <pc:docChg chg="undo custSel addSld delSld modSld sldOrd modMainMaster">
      <pc:chgData name="Gerjan de Ruiter" userId="5d7c516b-9dcd-41a8-99d3-54425d29895b" providerId="ADAL" clId="{1BB311AC-CA0A-4C3A-95C4-5AD5C9922C1F}" dt="2022-10-31T12:17:46.210" v="1742" actId="20577"/>
      <pc:docMkLst>
        <pc:docMk/>
      </pc:docMkLst>
      <pc:sldChg chg="add del setBg">
        <pc:chgData name="Gerjan de Ruiter" userId="5d7c516b-9dcd-41a8-99d3-54425d29895b" providerId="ADAL" clId="{1BB311AC-CA0A-4C3A-95C4-5AD5C9922C1F}" dt="2022-10-31T12:02:17.947" v="1279" actId="47"/>
        <pc:sldMkLst>
          <pc:docMk/>
          <pc:sldMk cId="1823581371" sldId="256"/>
        </pc:sldMkLst>
      </pc:sldChg>
      <pc:sldChg chg="modSp add del mod ord modClrScheme chgLayout">
        <pc:chgData name="Gerjan de Ruiter" userId="5d7c516b-9dcd-41a8-99d3-54425d29895b" providerId="ADAL" clId="{1BB311AC-CA0A-4C3A-95C4-5AD5C9922C1F}" dt="2022-10-31T12:10:35.293" v="1362" actId="47"/>
        <pc:sldMkLst>
          <pc:docMk/>
          <pc:sldMk cId="3777005025" sldId="257"/>
        </pc:sldMkLst>
        <pc:spChg chg="mod ord">
          <ac:chgData name="Gerjan de Ruiter" userId="5d7c516b-9dcd-41a8-99d3-54425d29895b" providerId="ADAL" clId="{1BB311AC-CA0A-4C3A-95C4-5AD5C9922C1F}" dt="2021-10-22T06:46:25.168" v="736" actId="26606"/>
          <ac:spMkLst>
            <pc:docMk/>
            <pc:sldMk cId="3777005025" sldId="257"/>
            <ac:spMk id="2" creationId="{8FFC86E8-5A4B-48CF-9C28-42E374F9D8DA}"/>
          </ac:spMkLst>
        </pc:spChg>
        <pc:spChg chg="mod">
          <ac:chgData name="Gerjan de Ruiter" userId="5d7c516b-9dcd-41a8-99d3-54425d29895b" providerId="ADAL" clId="{1BB311AC-CA0A-4C3A-95C4-5AD5C9922C1F}" dt="2021-10-22T06:46:54.361" v="749" actId="27636"/>
          <ac:spMkLst>
            <pc:docMk/>
            <pc:sldMk cId="3777005025" sldId="257"/>
            <ac:spMk id="3" creationId="{EDB5CB07-CA45-47F1-BC1E-411190505317}"/>
          </ac:spMkLst>
        </pc:spChg>
      </pc:sldChg>
      <pc:sldChg chg="modSp add mod">
        <pc:chgData name="Gerjan de Ruiter" userId="5d7c516b-9dcd-41a8-99d3-54425d29895b" providerId="ADAL" clId="{1BB311AC-CA0A-4C3A-95C4-5AD5C9922C1F}" dt="2022-10-31T12:11:00.866" v="1392" actId="20577"/>
        <pc:sldMkLst>
          <pc:docMk/>
          <pc:sldMk cId="1852098774" sldId="258"/>
        </pc:sldMkLst>
        <pc:spChg chg="mod">
          <ac:chgData name="Gerjan de Ruiter" userId="5d7c516b-9dcd-41a8-99d3-54425d29895b" providerId="ADAL" clId="{1BB311AC-CA0A-4C3A-95C4-5AD5C9922C1F}" dt="2022-10-31T12:11:00.866" v="1392" actId="20577"/>
          <ac:spMkLst>
            <pc:docMk/>
            <pc:sldMk cId="1852098774" sldId="258"/>
            <ac:spMk id="3" creationId="{BF48F37E-7CA4-4671-934C-CC44EAA37493}"/>
          </ac:spMkLst>
        </pc:spChg>
      </pc:sldChg>
      <pc:sldChg chg="modSp add del">
        <pc:chgData name="Gerjan de Ruiter" userId="5d7c516b-9dcd-41a8-99d3-54425d29895b" providerId="ADAL" clId="{1BB311AC-CA0A-4C3A-95C4-5AD5C9922C1F}" dt="2022-10-31T12:02:53.395" v="1284" actId="47"/>
        <pc:sldMkLst>
          <pc:docMk/>
          <pc:sldMk cId="800458110" sldId="259"/>
        </pc:sldMkLst>
        <pc:spChg chg="mod">
          <ac:chgData name="Gerjan de Ruiter" userId="5d7c516b-9dcd-41a8-99d3-54425d29895b" providerId="ADAL" clId="{1BB311AC-CA0A-4C3A-95C4-5AD5C9922C1F}" dt="2021-10-22T06:46:18.108" v="735"/>
          <ac:spMkLst>
            <pc:docMk/>
            <pc:sldMk cId="800458110" sldId="259"/>
            <ac:spMk id="2" creationId="{C2A7BACB-961B-45DA-A8E3-30DB3791520F}"/>
          </ac:spMkLst>
        </pc:spChg>
      </pc:sldChg>
      <pc:sldChg chg="addSp delSp modSp add mod ord">
        <pc:chgData name="Gerjan de Ruiter" userId="5d7c516b-9dcd-41a8-99d3-54425d29895b" providerId="ADAL" clId="{1BB311AC-CA0A-4C3A-95C4-5AD5C9922C1F}" dt="2022-10-31T12:09:26.700" v="1310" actId="20577"/>
        <pc:sldMkLst>
          <pc:docMk/>
          <pc:sldMk cId="3054297067" sldId="271"/>
        </pc:sldMkLst>
        <pc:spChg chg="mod">
          <ac:chgData name="Gerjan de Ruiter" userId="5d7c516b-9dcd-41a8-99d3-54425d29895b" providerId="ADAL" clId="{1BB311AC-CA0A-4C3A-95C4-5AD5C9922C1F}" dt="2021-10-22T06:46:18.108" v="735"/>
          <ac:spMkLst>
            <pc:docMk/>
            <pc:sldMk cId="3054297067" sldId="271"/>
            <ac:spMk id="2" creationId="{28B7A858-5CFA-4CFF-8C67-08311B5FE4AB}"/>
          </ac:spMkLst>
        </pc:spChg>
        <pc:spChg chg="mod">
          <ac:chgData name="Gerjan de Ruiter" userId="5d7c516b-9dcd-41a8-99d3-54425d29895b" providerId="ADAL" clId="{1BB311AC-CA0A-4C3A-95C4-5AD5C9922C1F}" dt="2022-10-31T12:09:03.798" v="1289"/>
          <ac:spMkLst>
            <pc:docMk/>
            <pc:sldMk cId="3054297067" sldId="271"/>
            <ac:spMk id="3" creationId="{509F8EE2-8D27-445E-9C60-212F536B34FD}"/>
          </ac:spMkLst>
        </pc:spChg>
        <pc:spChg chg="add del mod">
          <ac:chgData name="Gerjan de Ruiter" userId="5d7c516b-9dcd-41a8-99d3-54425d29895b" providerId="ADAL" clId="{1BB311AC-CA0A-4C3A-95C4-5AD5C9922C1F}" dt="2021-10-22T06:53:44.042" v="929"/>
          <ac:spMkLst>
            <pc:docMk/>
            <pc:sldMk cId="3054297067" sldId="271"/>
            <ac:spMk id="4" creationId="{8B6BFFC1-1C50-472C-9CE7-2A100DBF7805}"/>
          </ac:spMkLst>
        </pc:spChg>
        <pc:spChg chg="add del mod">
          <ac:chgData name="Gerjan de Ruiter" userId="5d7c516b-9dcd-41a8-99d3-54425d29895b" providerId="ADAL" clId="{1BB311AC-CA0A-4C3A-95C4-5AD5C9922C1F}" dt="2021-10-20T06:46:57.124" v="114"/>
          <ac:spMkLst>
            <pc:docMk/>
            <pc:sldMk cId="3054297067" sldId="271"/>
            <ac:spMk id="5" creationId="{081B6800-87E4-4B8D-99C3-04484CC40F71}"/>
          </ac:spMkLst>
        </pc:spChg>
        <pc:spChg chg="add del mod">
          <ac:chgData name="Gerjan de Ruiter" userId="5d7c516b-9dcd-41a8-99d3-54425d29895b" providerId="ADAL" clId="{1BB311AC-CA0A-4C3A-95C4-5AD5C9922C1F}" dt="2022-10-31T12:09:17.905" v="1291" actId="478"/>
          <ac:spMkLst>
            <pc:docMk/>
            <pc:sldMk cId="3054297067" sldId="271"/>
            <ac:spMk id="5" creationId="{63B0963F-4F3E-F03E-DEFB-FDFDEDC220E0}"/>
          </ac:spMkLst>
        </pc:spChg>
        <pc:spChg chg="add del mod">
          <ac:chgData name="Gerjan de Ruiter" userId="5d7c516b-9dcd-41a8-99d3-54425d29895b" providerId="ADAL" clId="{1BB311AC-CA0A-4C3A-95C4-5AD5C9922C1F}" dt="2021-10-20T06:47:51.676" v="129" actId="21"/>
          <ac:spMkLst>
            <pc:docMk/>
            <pc:sldMk cId="3054297067" sldId="271"/>
            <ac:spMk id="6" creationId="{645210FC-0A46-4FFE-824E-E2226C252DAB}"/>
          </ac:spMkLst>
        </pc:spChg>
        <pc:spChg chg="add del mod">
          <ac:chgData name="Gerjan de Ruiter" userId="5d7c516b-9dcd-41a8-99d3-54425d29895b" providerId="ADAL" clId="{1BB311AC-CA0A-4C3A-95C4-5AD5C9922C1F}" dt="2022-10-31T12:09:20.435" v="1293"/>
          <ac:spMkLst>
            <pc:docMk/>
            <pc:sldMk cId="3054297067" sldId="271"/>
            <ac:spMk id="7" creationId="{961DE08C-C8CD-B88D-2BE6-6B21D51939A6}"/>
          </ac:spMkLst>
        </pc:spChg>
        <pc:spChg chg="mod">
          <ac:chgData name="Gerjan de Ruiter" userId="5d7c516b-9dcd-41a8-99d3-54425d29895b" providerId="ADAL" clId="{1BB311AC-CA0A-4C3A-95C4-5AD5C9922C1F}" dt="2022-10-31T12:09:26.700" v="1310" actId="20577"/>
          <ac:spMkLst>
            <pc:docMk/>
            <pc:sldMk cId="3054297067" sldId="271"/>
            <ac:spMk id="71" creationId="{2C9FF852-E79F-49FF-AFCB-33761A8ED238}"/>
          </ac:spMkLst>
        </pc:spChg>
        <pc:picChg chg="add mod">
          <ac:chgData name="Gerjan de Ruiter" userId="5d7c516b-9dcd-41a8-99d3-54425d29895b" providerId="ADAL" clId="{1BB311AC-CA0A-4C3A-95C4-5AD5C9922C1F}" dt="2022-10-31T12:09:20.435" v="1293"/>
          <ac:picMkLst>
            <pc:docMk/>
            <pc:sldMk cId="3054297067" sldId="271"/>
            <ac:picMk id="8" creationId="{88ABD3E2-7905-F247-965B-B75A1240AB3C}"/>
          </ac:picMkLst>
        </pc:picChg>
        <pc:picChg chg="add del mod">
          <ac:chgData name="Gerjan de Ruiter" userId="5d7c516b-9dcd-41a8-99d3-54425d29895b" providerId="ADAL" clId="{1BB311AC-CA0A-4C3A-95C4-5AD5C9922C1F}" dt="2021-10-22T06:53:41.106" v="928" actId="478"/>
          <ac:picMkLst>
            <pc:docMk/>
            <pc:sldMk cId="3054297067" sldId="271"/>
            <ac:picMk id="8" creationId="{FDBD4A57-A727-4186-B86A-25FDCD40FF8E}"/>
          </ac:picMkLst>
        </pc:picChg>
        <pc:picChg chg="add mod">
          <ac:chgData name="Gerjan de Ruiter" userId="5d7c516b-9dcd-41a8-99d3-54425d29895b" providerId="ADAL" clId="{1BB311AC-CA0A-4C3A-95C4-5AD5C9922C1F}" dt="2021-10-22T06:53:51.687" v="934" actId="1076"/>
          <ac:picMkLst>
            <pc:docMk/>
            <pc:sldMk cId="3054297067" sldId="271"/>
            <ac:picMk id="9" creationId="{B79C65B4-D727-4514-8EBF-37A2749E27EC}"/>
          </ac:picMkLst>
        </pc:picChg>
        <pc:picChg chg="add del mod">
          <ac:chgData name="Gerjan de Ruiter" userId="5d7c516b-9dcd-41a8-99d3-54425d29895b" providerId="ADAL" clId="{1BB311AC-CA0A-4C3A-95C4-5AD5C9922C1F}" dt="2021-10-20T06:47:49.999" v="127"/>
          <ac:picMkLst>
            <pc:docMk/>
            <pc:sldMk cId="3054297067" sldId="271"/>
            <ac:picMk id="10" creationId="{1BD6BFD0-D48F-4FCC-B461-4CE4A1C56601}"/>
          </ac:picMkLst>
        </pc:picChg>
        <pc:picChg chg="add del mod">
          <ac:chgData name="Gerjan de Ruiter" userId="5d7c516b-9dcd-41a8-99d3-54425d29895b" providerId="ADAL" clId="{1BB311AC-CA0A-4C3A-95C4-5AD5C9922C1F}" dt="2022-10-31T12:09:19.291" v="1292" actId="478"/>
          <ac:picMkLst>
            <pc:docMk/>
            <pc:sldMk cId="3054297067" sldId="271"/>
            <ac:picMk id="10" creationId="{27ED4480-6D20-4435-B7E1-0E0649331311}"/>
          </ac:picMkLst>
        </pc:picChg>
        <pc:picChg chg="add del mod">
          <ac:chgData name="Gerjan de Ruiter" userId="5d7c516b-9dcd-41a8-99d3-54425d29895b" providerId="ADAL" clId="{1BB311AC-CA0A-4C3A-95C4-5AD5C9922C1F}" dt="2021-10-20T06:47:54.425" v="131"/>
          <ac:picMkLst>
            <pc:docMk/>
            <pc:sldMk cId="3054297067" sldId="271"/>
            <ac:picMk id="12" creationId="{A78EEE36-C647-4EDA-A62B-2AD87D4252F6}"/>
          </ac:picMkLst>
        </pc:picChg>
        <pc:picChg chg="add del mod">
          <ac:chgData name="Gerjan de Ruiter" userId="5d7c516b-9dcd-41a8-99d3-54425d29895b" providerId="ADAL" clId="{1BB311AC-CA0A-4C3A-95C4-5AD5C9922C1F}" dt="2021-10-22T06:53:45.153" v="930" actId="478"/>
          <ac:picMkLst>
            <pc:docMk/>
            <pc:sldMk cId="3054297067" sldId="271"/>
            <ac:picMk id="13" creationId="{7E17DB9E-5FB7-4D05-A2F7-A30830E8F0A9}"/>
          </ac:picMkLst>
        </pc:picChg>
        <pc:picChg chg="del">
          <ac:chgData name="Gerjan de Ruiter" userId="5d7c516b-9dcd-41a8-99d3-54425d29895b" providerId="ADAL" clId="{1BB311AC-CA0A-4C3A-95C4-5AD5C9922C1F}" dt="2021-10-20T06:46:48.484" v="113" actId="478"/>
          <ac:picMkLst>
            <pc:docMk/>
            <pc:sldMk cId="3054297067" sldId="271"/>
            <ac:picMk id="1026" creationId="{C2690419-6BDA-4C50-914B-908497D69F4F}"/>
          </ac:picMkLst>
        </pc:picChg>
      </pc:sldChg>
      <pc:sldChg chg="modSp add mod ord">
        <pc:chgData name="Gerjan de Ruiter" userId="5d7c516b-9dcd-41a8-99d3-54425d29895b" providerId="ADAL" clId="{1BB311AC-CA0A-4C3A-95C4-5AD5C9922C1F}" dt="2022-10-31T12:14:13.331" v="1467" actId="20577"/>
        <pc:sldMkLst>
          <pc:docMk/>
          <pc:sldMk cId="412806664" sldId="272"/>
        </pc:sldMkLst>
        <pc:spChg chg="mod">
          <ac:chgData name="Gerjan de Ruiter" userId="5d7c516b-9dcd-41a8-99d3-54425d29895b" providerId="ADAL" clId="{1BB311AC-CA0A-4C3A-95C4-5AD5C9922C1F}" dt="2022-10-31T12:12:22.697" v="1429" actId="20577"/>
          <ac:spMkLst>
            <pc:docMk/>
            <pc:sldMk cId="412806664" sldId="272"/>
            <ac:spMk id="2" creationId="{28B7A858-5CFA-4CFF-8C67-08311B5FE4AB}"/>
          </ac:spMkLst>
        </pc:spChg>
        <pc:spChg chg="mod">
          <ac:chgData name="Gerjan de Ruiter" userId="5d7c516b-9dcd-41a8-99d3-54425d29895b" providerId="ADAL" clId="{1BB311AC-CA0A-4C3A-95C4-5AD5C9922C1F}" dt="2022-10-31T12:14:13.331" v="1467" actId="20577"/>
          <ac:spMkLst>
            <pc:docMk/>
            <pc:sldMk cId="412806664" sldId="272"/>
            <ac:spMk id="3" creationId="{509F8EE2-8D27-445E-9C60-212F536B34FD}"/>
          </ac:spMkLst>
        </pc:spChg>
        <pc:spChg chg="mod">
          <ac:chgData name="Gerjan de Ruiter" userId="5d7c516b-9dcd-41a8-99d3-54425d29895b" providerId="ADAL" clId="{1BB311AC-CA0A-4C3A-95C4-5AD5C9922C1F}" dt="2021-10-22T06:46:18.108" v="735"/>
          <ac:spMkLst>
            <pc:docMk/>
            <pc:sldMk cId="412806664" sldId="272"/>
            <ac:spMk id="71" creationId="{2C9FF852-E79F-49FF-AFCB-33761A8ED238}"/>
          </ac:spMkLst>
        </pc:spChg>
        <pc:picChg chg="mod">
          <ac:chgData name="Gerjan de Ruiter" userId="5d7c516b-9dcd-41a8-99d3-54425d29895b" providerId="ADAL" clId="{1BB311AC-CA0A-4C3A-95C4-5AD5C9922C1F}" dt="2021-10-22T06:46:18.108" v="735"/>
          <ac:picMkLst>
            <pc:docMk/>
            <pc:sldMk cId="412806664" sldId="272"/>
            <ac:picMk id="1026" creationId="{C2690419-6BDA-4C50-914B-908497D69F4F}"/>
          </ac:picMkLst>
        </pc:picChg>
      </pc:sldChg>
      <pc:sldChg chg="addSp delSp modSp new del mod ord modClrScheme chgLayout">
        <pc:chgData name="Gerjan de Ruiter" userId="5d7c516b-9dcd-41a8-99d3-54425d29895b" providerId="ADAL" clId="{1BB311AC-CA0A-4C3A-95C4-5AD5C9922C1F}" dt="2022-10-31T12:12:04.698" v="1424" actId="47"/>
        <pc:sldMkLst>
          <pc:docMk/>
          <pc:sldMk cId="3054244637" sldId="273"/>
        </pc:sldMkLst>
        <pc:spChg chg="del mod ord">
          <ac:chgData name="Gerjan de Ruiter" userId="5d7c516b-9dcd-41a8-99d3-54425d29895b" providerId="ADAL" clId="{1BB311AC-CA0A-4C3A-95C4-5AD5C9922C1F}" dt="2021-10-20T06:48:54.251" v="141" actId="700"/>
          <ac:spMkLst>
            <pc:docMk/>
            <pc:sldMk cId="3054244637" sldId="273"/>
            <ac:spMk id="2" creationId="{5B3CCE23-CCF7-442D-99C8-D2CD53EFF7F6}"/>
          </ac:spMkLst>
        </pc:spChg>
        <pc:spChg chg="del mod ord">
          <ac:chgData name="Gerjan de Ruiter" userId="5d7c516b-9dcd-41a8-99d3-54425d29895b" providerId="ADAL" clId="{1BB311AC-CA0A-4C3A-95C4-5AD5C9922C1F}" dt="2021-10-20T06:48:54.251" v="141" actId="700"/>
          <ac:spMkLst>
            <pc:docMk/>
            <pc:sldMk cId="3054244637" sldId="273"/>
            <ac:spMk id="3" creationId="{88E0A4F0-50D6-402A-A600-126698493446}"/>
          </ac:spMkLst>
        </pc:spChg>
        <pc:spChg chg="del mod ord">
          <ac:chgData name="Gerjan de Ruiter" userId="5d7c516b-9dcd-41a8-99d3-54425d29895b" providerId="ADAL" clId="{1BB311AC-CA0A-4C3A-95C4-5AD5C9922C1F}" dt="2021-10-20T06:48:54.251" v="141" actId="700"/>
          <ac:spMkLst>
            <pc:docMk/>
            <pc:sldMk cId="3054244637" sldId="273"/>
            <ac:spMk id="4" creationId="{3BA4E964-786B-44FC-82D0-A50ED113DBEC}"/>
          </ac:spMkLst>
        </pc:spChg>
        <pc:spChg chg="del mod">
          <ac:chgData name="Gerjan de Ruiter" userId="5d7c516b-9dcd-41a8-99d3-54425d29895b" providerId="ADAL" clId="{1BB311AC-CA0A-4C3A-95C4-5AD5C9922C1F}" dt="2021-10-20T06:48:54.251" v="141" actId="700"/>
          <ac:spMkLst>
            <pc:docMk/>
            <pc:sldMk cId="3054244637" sldId="273"/>
            <ac:spMk id="5" creationId="{AEE11F31-0291-4899-8ABE-CE198B6EFBA1}"/>
          </ac:spMkLst>
        </pc:spChg>
        <pc:spChg chg="add del mod ord">
          <ac:chgData name="Gerjan de Ruiter" userId="5d7c516b-9dcd-41a8-99d3-54425d29895b" providerId="ADAL" clId="{1BB311AC-CA0A-4C3A-95C4-5AD5C9922C1F}" dt="2021-10-20T06:52:28.323" v="156" actId="478"/>
          <ac:spMkLst>
            <pc:docMk/>
            <pc:sldMk cId="3054244637" sldId="273"/>
            <ac:spMk id="6" creationId="{2A85BA59-5DD1-4408-8BF1-AB0C4ADED2FB}"/>
          </ac:spMkLst>
        </pc:spChg>
        <pc:spChg chg="add del mod ord">
          <ac:chgData name="Gerjan de Ruiter" userId="5d7c516b-9dcd-41a8-99d3-54425d29895b" providerId="ADAL" clId="{1BB311AC-CA0A-4C3A-95C4-5AD5C9922C1F}" dt="2021-10-20T06:51:49.987" v="142"/>
          <ac:spMkLst>
            <pc:docMk/>
            <pc:sldMk cId="3054244637" sldId="273"/>
            <ac:spMk id="7" creationId="{36E64AB4-F8C2-4C97-BFAB-1E651B81E819}"/>
          </ac:spMkLst>
        </pc:spChg>
        <pc:spChg chg="add del mod ord">
          <ac:chgData name="Gerjan de Ruiter" userId="5d7c516b-9dcd-41a8-99d3-54425d29895b" providerId="ADAL" clId="{1BB311AC-CA0A-4C3A-95C4-5AD5C9922C1F}" dt="2021-10-20T06:52:29.513" v="157" actId="478"/>
          <ac:spMkLst>
            <pc:docMk/>
            <pc:sldMk cId="3054244637" sldId="273"/>
            <ac:spMk id="8" creationId="{D7C10441-4320-438F-9E5E-AEA3597B9215}"/>
          </ac:spMkLst>
        </pc:spChg>
        <pc:picChg chg="add mod">
          <ac:chgData name="Gerjan de Ruiter" userId="5d7c516b-9dcd-41a8-99d3-54425d29895b" providerId="ADAL" clId="{1BB311AC-CA0A-4C3A-95C4-5AD5C9922C1F}" dt="2021-10-22T07:16:48.550" v="1278" actId="732"/>
          <ac:picMkLst>
            <pc:docMk/>
            <pc:sldMk cId="3054244637" sldId="273"/>
            <ac:picMk id="1026" creationId="{9E7382B9-7D32-43D3-BBCC-606BC3749E21}"/>
          </ac:picMkLst>
        </pc:picChg>
      </pc:sldChg>
      <pc:sldChg chg="addSp delSp modSp new mod modClrScheme chgLayout">
        <pc:chgData name="Gerjan de Ruiter" userId="5d7c516b-9dcd-41a8-99d3-54425d29895b" providerId="ADAL" clId="{1BB311AC-CA0A-4C3A-95C4-5AD5C9922C1F}" dt="2021-10-22T06:46:18.108" v="735"/>
        <pc:sldMkLst>
          <pc:docMk/>
          <pc:sldMk cId="3924029888" sldId="274"/>
        </pc:sldMkLst>
        <pc:spChg chg="del mod ord">
          <ac:chgData name="Gerjan de Ruiter" userId="5d7c516b-9dcd-41a8-99d3-54425d29895b" providerId="ADAL" clId="{1BB311AC-CA0A-4C3A-95C4-5AD5C9922C1F}" dt="2021-10-20T06:54:12.724" v="164" actId="700"/>
          <ac:spMkLst>
            <pc:docMk/>
            <pc:sldMk cId="3924029888" sldId="274"/>
            <ac:spMk id="2" creationId="{74F327F8-8FE4-41C1-8BFB-40F2A0A9DAA1}"/>
          </ac:spMkLst>
        </pc:spChg>
        <pc:spChg chg="del mod ord">
          <ac:chgData name="Gerjan de Ruiter" userId="5d7c516b-9dcd-41a8-99d3-54425d29895b" providerId="ADAL" clId="{1BB311AC-CA0A-4C3A-95C4-5AD5C9922C1F}" dt="2021-10-20T06:54:12.724" v="164" actId="700"/>
          <ac:spMkLst>
            <pc:docMk/>
            <pc:sldMk cId="3924029888" sldId="274"/>
            <ac:spMk id="3" creationId="{0181ACA3-5D97-4C3B-A52F-BE2E51014D6F}"/>
          </ac:spMkLst>
        </pc:spChg>
        <pc:spChg chg="del mod ord">
          <ac:chgData name="Gerjan de Ruiter" userId="5d7c516b-9dcd-41a8-99d3-54425d29895b" providerId="ADAL" clId="{1BB311AC-CA0A-4C3A-95C4-5AD5C9922C1F}" dt="2021-10-20T06:54:12.724" v="164" actId="700"/>
          <ac:spMkLst>
            <pc:docMk/>
            <pc:sldMk cId="3924029888" sldId="274"/>
            <ac:spMk id="4" creationId="{C55A73D0-7A1E-43B3-AB51-85D9AF8A2147}"/>
          </ac:spMkLst>
        </pc:spChg>
        <pc:spChg chg="add mod ord">
          <ac:chgData name="Gerjan de Ruiter" userId="5d7c516b-9dcd-41a8-99d3-54425d29895b" providerId="ADAL" clId="{1BB311AC-CA0A-4C3A-95C4-5AD5C9922C1F}" dt="2021-10-22T06:46:18.108" v="735"/>
          <ac:spMkLst>
            <pc:docMk/>
            <pc:sldMk cId="3924029888" sldId="274"/>
            <ac:spMk id="5" creationId="{8E51B4D6-7429-44DE-BA6B-4FBE4DA3F342}"/>
          </ac:spMkLst>
        </pc:spChg>
        <pc:spChg chg="add del mod ord">
          <ac:chgData name="Gerjan de Ruiter" userId="5d7c516b-9dcd-41a8-99d3-54425d29895b" providerId="ADAL" clId="{1BB311AC-CA0A-4C3A-95C4-5AD5C9922C1F}" dt="2021-10-20T06:54:42.228" v="197" actId="700"/>
          <ac:spMkLst>
            <pc:docMk/>
            <pc:sldMk cId="3924029888" sldId="274"/>
            <ac:spMk id="6" creationId="{C7509F0F-53A3-42DF-8B7C-3A7D72D2D57E}"/>
          </ac:spMkLst>
        </pc:spChg>
        <pc:spChg chg="add del mod ord">
          <ac:chgData name="Gerjan de Ruiter" userId="5d7c516b-9dcd-41a8-99d3-54425d29895b" providerId="ADAL" clId="{1BB311AC-CA0A-4C3A-95C4-5AD5C9922C1F}" dt="2021-10-20T06:54:14.195" v="165"/>
          <ac:spMkLst>
            <pc:docMk/>
            <pc:sldMk cId="3924029888" sldId="274"/>
            <ac:spMk id="7" creationId="{88677D84-93DD-4F3B-A222-B9F77FED609F}"/>
          </ac:spMkLst>
        </pc:spChg>
        <pc:spChg chg="add del mod ord">
          <ac:chgData name="Gerjan de Ruiter" userId="5d7c516b-9dcd-41a8-99d3-54425d29895b" providerId="ADAL" clId="{1BB311AC-CA0A-4C3A-95C4-5AD5C9922C1F}" dt="2021-10-20T06:54:42.228" v="197" actId="700"/>
          <ac:spMkLst>
            <pc:docMk/>
            <pc:sldMk cId="3924029888" sldId="274"/>
            <ac:spMk id="8" creationId="{2FA291DB-E519-49EB-A1B1-391D016E315A}"/>
          </ac:spMkLst>
        </pc:spChg>
        <pc:spChg chg="add mod ord">
          <ac:chgData name="Gerjan de Ruiter" userId="5d7c516b-9dcd-41a8-99d3-54425d29895b" providerId="ADAL" clId="{1BB311AC-CA0A-4C3A-95C4-5AD5C9922C1F}" dt="2021-10-22T06:46:18.108" v="735"/>
          <ac:spMkLst>
            <pc:docMk/>
            <pc:sldMk cId="3924029888" sldId="274"/>
            <ac:spMk id="9" creationId="{C7E3FB4F-32F0-425A-A954-E24513BC7CBA}"/>
          </ac:spMkLst>
        </pc:spChg>
        <pc:spChg chg="add mod ord">
          <ac:chgData name="Gerjan de Ruiter" userId="5d7c516b-9dcd-41a8-99d3-54425d29895b" providerId="ADAL" clId="{1BB311AC-CA0A-4C3A-95C4-5AD5C9922C1F}" dt="2021-10-22T06:46:18.108" v="735"/>
          <ac:spMkLst>
            <pc:docMk/>
            <pc:sldMk cId="3924029888" sldId="274"/>
            <ac:spMk id="10" creationId="{BDC6FEA0-560D-4D53-934F-4744A3663991}"/>
          </ac:spMkLst>
        </pc:spChg>
        <pc:picChg chg="add mod ord modCrop">
          <ac:chgData name="Gerjan de Ruiter" userId="5d7c516b-9dcd-41a8-99d3-54425d29895b" providerId="ADAL" clId="{1BB311AC-CA0A-4C3A-95C4-5AD5C9922C1F}" dt="2021-10-22T06:46:18.108" v="735"/>
          <ac:picMkLst>
            <pc:docMk/>
            <pc:sldMk cId="3924029888" sldId="274"/>
            <ac:picMk id="2050" creationId="{191935B2-81C6-499C-8E4D-DCA6157C6D9A}"/>
          </ac:picMkLst>
        </pc:picChg>
      </pc:sldChg>
      <pc:sldChg chg="addSp delSp modSp new mod modAnim modNotesTx">
        <pc:chgData name="Gerjan de Ruiter" userId="5d7c516b-9dcd-41a8-99d3-54425d29895b" providerId="ADAL" clId="{1BB311AC-CA0A-4C3A-95C4-5AD5C9922C1F}" dt="2021-10-22T06:46:18.108" v="735"/>
        <pc:sldMkLst>
          <pc:docMk/>
          <pc:sldMk cId="2705223918" sldId="275"/>
        </pc:sldMkLst>
        <pc:spChg chg="mod">
          <ac:chgData name="Gerjan de Ruiter" userId="5d7c516b-9dcd-41a8-99d3-54425d29895b" providerId="ADAL" clId="{1BB311AC-CA0A-4C3A-95C4-5AD5C9922C1F}" dt="2021-10-22T06:46:18.108" v="735"/>
          <ac:spMkLst>
            <pc:docMk/>
            <pc:sldMk cId="2705223918" sldId="275"/>
            <ac:spMk id="2" creationId="{9BA42091-2291-435F-A14A-F5A126FB205A}"/>
          </ac:spMkLst>
        </pc:spChg>
        <pc:spChg chg="del mod">
          <ac:chgData name="Gerjan de Ruiter" userId="5d7c516b-9dcd-41a8-99d3-54425d29895b" providerId="ADAL" clId="{1BB311AC-CA0A-4C3A-95C4-5AD5C9922C1F}" dt="2021-10-20T07:04:30.710" v="575" actId="478"/>
          <ac:spMkLst>
            <pc:docMk/>
            <pc:sldMk cId="2705223918" sldId="275"/>
            <ac:spMk id="3" creationId="{FA1D19ED-89F4-4B0F-83DD-57A343CEE5AD}"/>
          </ac:spMkLst>
        </pc:spChg>
        <pc:spChg chg="del">
          <ac:chgData name="Gerjan de Ruiter" userId="5d7c516b-9dcd-41a8-99d3-54425d29895b" providerId="ADAL" clId="{1BB311AC-CA0A-4C3A-95C4-5AD5C9922C1F}" dt="2021-10-20T06:57:12.697" v="324"/>
          <ac:spMkLst>
            <pc:docMk/>
            <pc:sldMk cId="2705223918" sldId="275"/>
            <ac:spMk id="4" creationId="{97F3C78F-DD16-48C1-B838-CA25431AFFC1}"/>
          </ac:spMkLst>
        </pc:spChg>
        <pc:spChg chg="mod">
          <ac:chgData name="Gerjan de Ruiter" userId="5d7c516b-9dcd-41a8-99d3-54425d29895b" providerId="ADAL" clId="{1BB311AC-CA0A-4C3A-95C4-5AD5C9922C1F}" dt="2021-10-22T06:46:18.108" v="735"/>
          <ac:spMkLst>
            <pc:docMk/>
            <pc:sldMk cId="2705223918" sldId="275"/>
            <ac:spMk id="5" creationId="{434A2E8B-F65A-4B40-A51D-E08C6CEA9520}"/>
          </ac:spMkLst>
        </pc:spChg>
        <pc:spChg chg="add del mod">
          <ac:chgData name="Gerjan de Ruiter" userId="5d7c516b-9dcd-41a8-99d3-54425d29895b" providerId="ADAL" clId="{1BB311AC-CA0A-4C3A-95C4-5AD5C9922C1F}" dt="2021-10-20T07:04:51.019" v="581" actId="478"/>
          <ac:spMkLst>
            <pc:docMk/>
            <pc:sldMk cId="2705223918" sldId="275"/>
            <ac:spMk id="9" creationId="{3CE64212-1B08-4E3B-AD64-8241D0CBB715}"/>
          </ac:spMkLst>
        </pc:spChg>
        <pc:spChg chg="add del">
          <ac:chgData name="Gerjan de Ruiter" userId="5d7c516b-9dcd-41a8-99d3-54425d29895b" providerId="ADAL" clId="{1BB311AC-CA0A-4C3A-95C4-5AD5C9922C1F}" dt="2021-10-20T07:08:19.856" v="692" actId="22"/>
          <ac:spMkLst>
            <pc:docMk/>
            <pc:sldMk cId="2705223918" sldId="275"/>
            <ac:spMk id="13" creationId="{60BB0FA1-E3F9-4D94-B62B-B058E8ED1D62}"/>
          </ac:spMkLst>
        </pc:spChg>
        <pc:picChg chg="add del mod">
          <ac:chgData name="Gerjan de Ruiter" userId="5d7c516b-9dcd-41a8-99d3-54425d29895b" providerId="ADAL" clId="{1BB311AC-CA0A-4C3A-95C4-5AD5C9922C1F}" dt="2021-10-20T07:04:42.637" v="578" actId="478"/>
          <ac:picMkLst>
            <pc:docMk/>
            <pc:sldMk cId="2705223918" sldId="275"/>
            <ac:picMk id="6" creationId="{FB90BC14-6F0B-4BA8-B646-C56F7FE1632F}"/>
          </ac:picMkLst>
        </pc:picChg>
        <pc:picChg chg="add mod modCrop">
          <ac:chgData name="Gerjan de Ruiter" userId="5d7c516b-9dcd-41a8-99d3-54425d29895b" providerId="ADAL" clId="{1BB311AC-CA0A-4C3A-95C4-5AD5C9922C1F}" dt="2021-10-20T07:08:24.129" v="694" actId="14100"/>
          <ac:picMkLst>
            <pc:docMk/>
            <pc:sldMk cId="2705223918" sldId="275"/>
            <ac:picMk id="8" creationId="{3848BC58-EDF6-4EDA-B2B8-86A740FC5347}"/>
          </ac:picMkLst>
        </pc:picChg>
        <pc:picChg chg="add del mod">
          <ac:chgData name="Gerjan de Ruiter" userId="5d7c516b-9dcd-41a8-99d3-54425d29895b" providerId="ADAL" clId="{1BB311AC-CA0A-4C3A-95C4-5AD5C9922C1F}" dt="2021-10-20T07:04:49.012" v="580"/>
          <ac:picMkLst>
            <pc:docMk/>
            <pc:sldMk cId="2705223918" sldId="275"/>
            <ac:picMk id="10" creationId="{22450555-35D5-499F-906E-2161E2901C3F}"/>
          </ac:picMkLst>
        </pc:picChg>
        <pc:picChg chg="add mod">
          <ac:chgData name="Gerjan de Ruiter" userId="5d7c516b-9dcd-41a8-99d3-54425d29895b" providerId="ADAL" clId="{1BB311AC-CA0A-4C3A-95C4-5AD5C9922C1F}" dt="2021-10-22T06:46:18.108" v="735"/>
          <ac:picMkLst>
            <pc:docMk/>
            <pc:sldMk cId="2705223918" sldId="275"/>
            <ac:picMk id="11" creationId="{E7F33F77-0A71-4644-94F2-89F26D98F6F8}"/>
          </ac:picMkLst>
        </pc:picChg>
      </pc:sldChg>
      <pc:sldChg chg="modSp add mod">
        <pc:chgData name="Gerjan de Ruiter" userId="5d7c516b-9dcd-41a8-99d3-54425d29895b" providerId="ADAL" clId="{1BB311AC-CA0A-4C3A-95C4-5AD5C9922C1F}" dt="2022-10-31T12:03:01.460" v="1288" actId="14100"/>
        <pc:sldMkLst>
          <pc:docMk/>
          <pc:sldMk cId="3580115077" sldId="283"/>
        </pc:sldMkLst>
        <pc:spChg chg="mod">
          <ac:chgData name="Gerjan de Ruiter" userId="5d7c516b-9dcd-41a8-99d3-54425d29895b" providerId="ADAL" clId="{1BB311AC-CA0A-4C3A-95C4-5AD5C9922C1F}" dt="2022-10-31T12:03:01.460" v="1288" actId="14100"/>
          <ac:spMkLst>
            <pc:docMk/>
            <pc:sldMk cId="3580115077" sldId="283"/>
            <ac:spMk id="10" creationId="{07A0E819-5B67-58FE-1022-D160404826B2}"/>
          </ac:spMkLst>
        </pc:spChg>
        <pc:picChg chg="mod">
          <ac:chgData name="Gerjan de Ruiter" userId="5d7c516b-9dcd-41a8-99d3-54425d29895b" providerId="ADAL" clId="{1BB311AC-CA0A-4C3A-95C4-5AD5C9922C1F}" dt="2022-10-31T12:02:57.570" v="1286" actId="1076"/>
          <ac:picMkLst>
            <pc:docMk/>
            <pc:sldMk cId="3580115077" sldId="283"/>
            <ac:picMk id="9" creationId="{A53CCB3B-012A-39A6-A814-68D9879489CE}"/>
          </ac:picMkLst>
        </pc:picChg>
      </pc:sldChg>
      <pc:sldChg chg="addSp delSp modSp add mod ord modClrScheme modAnim chgLayout">
        <pc:chgData name="Gerjan de Ruiter" userId="5d7c516b-9dcd-41a8-99d3-54425d29895b" providerId="ADAL" clId="{1BB311AC-CA0A-4C3A-95C4-5AD5C9922C1F}" dt="2022-10-31T12:17:46.210" v="1742" actId="20577"/>
        <pc:sldMkLst>
          <pc:docMk/>
          <pc:sldMk cId="1778598020" sldId="297"/>
        </pc:sldMkLst>
        <pc:spChg chg="add mod">
          <ac:chgData name="Gerjan de Ruiter" userId="5d7c516b-9dcd-41a8-99d3-54425d29895b" providerId="ADAL" clId="{1BB311AC-CA0A-4C3A-95C4-5AD5C9922C1F}" dt="2022-10-31T12:17:05.193" v="1645" actId="1076"/>
          <ac:spMkLst>
            <pc:docMk/>
            <pc:sldMk cId="1778598020" sldId="297"/>
            <ac:spMk id="3" creationId="{70CD9137-29BB-DA89-C625-342E89B88B73}"/>
          </ac:spMkLst>
        </pc:spChg>
        <pc:spChg chg="mod">
          <ac:chgData name="Gerjan de Ruiter" userId="5d7c516b-9dcd-41a8-99d3-54425d29895b" providerId="ADAL" clId="{1BB311AC-CA0A-4C3A-95C4-5AD5C9922C1F}" dt="2021-10-22T06:57:53.854" v="1119" actId="26606"/>
          <ac:spMkLst>
            <pc:docMk/>
            <pc:sldMk cId="1778598020" sldId="297"/>
            <ac:spMk id="4" creationId="{16E909D3-59B9-455F-ADCE-9D6E5EC5E812}"/>
          </ac:spMkLst>
        </pc:spChg>
        <pc:spChg chg="mod">
          <ac:chgData name="Gerjan de Ruiter" userId="5d7c516b-9dcd-41a8-99d3-54425d29895b" providerId="ADAL" clId="{1BB311AC-CA0A-4C3A-95C4-5AD5C9922C1F}" dt="2022-10-31T12:17:46.210" v="1742" actId="20577"/>
          <ac:spMkLst>
            <pc:docMk/>
            <pc:sldMk cId="1778598020" sldId="297"/>
            <ac:spMk id="6" creationId="{2A24A9DD-30EB-4700-A337-140772988640}"/>
          </ac:spMkLst>
        </pc:spChg>
        <pc:spChg chg="del mod">
          <ac:chgData name="Gerjan de Ruiter" userId="5d7c516b-9dcd-41a8-99d3-54425d29895b" providerId="ADAL" clId="{1BB311AC-CA0A-4C3A-95C4-5AD5C9922C1F}" dt="2022-10-31T12:15:25.594" v="1521" actId="478"/>
          <ac:spMkLst>
            <pc:docMk/>
            <pc:sldMk cId="1778598020" sldId="297"/>
            <ac:spMk id="12" creationId="{5AFBC336-083F-48CD-92BE-F6DFB57B8CB6}"/>
          </ac:spMkLst>
        </pc:spChg>
        <pc:picChg chg="mod">
          <ac:chgData name="Gerjan de Ruiter" userId="5d7c516b-9dcd-41a8-99d3-54425d29895b" providerId="ADAL" clId="{1BB311AC-CA0A-4C3A-95C4-5AD5C9922C1F}" dt="2022-10-31T12:16:23.073" v="1629" actId="1076"/>
          <ac:picMkLst>
            <pc:docMk/>
            <pc:sldMk cId="1778598020" sldId="297"/>
            <ac:picMk id="1026" creationId="{FCF1F8E0-5782-40D6-8633-985D6E3747C2}"/>
          </ac:picMkLst>
        </pc:picChg>
      </pc:sldChg>
      <pc:sldChg chg="addSp delSp modSp add mod modAnim">
        <pc:chgData name="Gerjan de Ruiter" userId="5d7c516b-9dcd-41a8-99d3-54425d29895b" providerId="ADAL" clId="{1BB311AC-CA0A-4C3A-95C4-5AD5C9922C1F}" dt="2021-10-22T06:52:19.868" v="926" actId="1076"/>
        <pc:sldMkLst>
          <pc:docMk/>
          <pc:sldMk cId="1008404186" sldId="306"/>
        </pc:sldMkLst>
        <pc:spChg chg="mod">
          <ac:chgData name="Gerjan de Ruiter" userId="5d7c516b-9dcd-41a8-99d3-54425d29895b" providerId="ADAL" clId="{1BB311AC-CA0A-4C3A-95C4-5AD5C9922C1F}" dt="2021-10-20T07:08:52.058" v="704" actId="14100"/>
          <ac:spMkLst>
            <pc:docMk/>
            <pc:sldMk cId="1008404186" sldId="306"/>
            <ac:spMk id="2" creationId="{0FCE9448-0301-45D7-BB50-CDEB07D84F85}"/>
          </ac:spMkLst>
        </pc:spChg>
        <pc:spChg chg="add mod">
          <ac:chgData name="Gerjan de Ruiter" userId="5d7c516b-9dcd-41a8-99d3-54425d29895b" providerId="ADAL" clId="{1BB311AC-CA0A-4C3A-95C4-5AD5C9922C1F}" dt="2021-10-22T06:52:19.868" v="926" actId="1076"/>
          <ac:spMkLst>
            <pc:docMk/>
            <pc:sldMk cId="1008404186" sldId="306"/>
            <ac:spMk id="3" creationId="{B7BA044C-3549-4CEA-9BE0-E9D4721A3D20}"/>
          </ac:spMkLst>
        </pc:spChg>
        <pc:spChg chg="mod">
          <ac:chgData name="Gerjan de Ruiter" userId="5d7c516b-9dcd-41a8-99d3-54425d29895b" providerId="ADAL" clId="{1BB311AC-CA0A-4C3A-95C4-5AD5C9922C1F}" dt="2021-10-22T06:52:12.384" v="925" actId="6549"/>
          <ac:spMkLst>
            <pc:docMk/>
            <pc:sldMk cId="1008404186" sldId="306"/>
            <ac:spMk id="4" creationId="{D95EFF8A-50CB-4B01-9091-7E79FC65AD6B}"/>
          </ac:spMkLst>
        </pc:spChg>
        <pc:spChg chg="add del mod">
          <ac:chgData name="Gerjan de Ruiter" userId="5d7c516b-9dcd-41a8-99d3-54425d29895b" providerId="ADAL" clId="{1BB311AC-CA0A-4C3A-95C4-5AD5C9922C1F}" dt="2021-10-20T07:01:17.920" v="541"/>
          <ac:spMkLst>
            <pc:docMk/>
            <pc:sldMk cId="1008404186" sldId="306"/>
            <ac:spMk id="6" creationId="{8CE93AF8-4A16-43CE-91E8-59538EDD898A}"/>
          </ac:spMkLst>
        </pc:spChg>
        <pc:picChg chg="del">
          <ac:chgData name="Gerjan de Ruiter" userId="5d7c516b-9dcd-41a8-99d3-54425d29895b" providerId="ADAL" clId="{1BB311AC-CA0A-4C3A-95C4-5AD5C9922C1F}" dt="2021-10-20T07:01:16.348" v="540" actId="478"/>
          <ac:picMkLst>
            <pc:docMk/>
            <pc:sldMk cId="1008404186" sldId="306"/>
            <ac:picMk id="5" creationId="{2A4AD427-8012-4FFA-A4C3-ED58F245A5A0}"/>
          </ac:picMkLst>
        </pc:picChg>
        <pc:picChg chg="add del mod">
          <ac:chgData name="Gerjan de Ruiter" userId="5d7c516b-9dcd-41a8-99d3-54425d29895b" providerId="ADAL" clId="{1BB311AC-CA0A-4C3A-95C4-5AD5C9922C1F}" dt="2021-10-22T06:51:49.292" v="917" actId="478"/>
          <ac:picMkLst>
            <pc:docMk/>
            <pc:sldMk cId="1008404186" sldId="306"/>
            <ac:picMk id="7" creationId="{2E347F87-39C4-497E-B56E-9CA26829D560}"/>
          </ac:picMkLst>
        </pc:picChg>
      </pc:sldChg>
      <pc:sldChg chg="modSp add del mod">
        <pc:chgData name="Gerjan de Ruiter" userId="5d7c516b-9dcd-41a8-99d3-54425d29895b" providerId="ADAL" clId="{1BB311AC-CA0A-4C3A-95C4-5AD5C9922C1F}" dt="2022-10-31T12:14:29.088" v="1470" actId="47"/>
        <pc:sldMkLst>
          <pc:docMk/>
          <pc:sldMk cId="2271527526" sldId="308"/>
        </pc:sldMkLst>
        <pc:spChg chg="mod">
          <ac:chgData name="Gerjan de Ruiter" userId="5d7c516b-9dcd-41a8-99d3-54425d29895b" providerId="ADAL" clId="{1BB311AC-CA0A-4C3A-95C4-5AD5C9922C1F}" dt="2021-10-22T06:49:54.501" v="801" actId="20577"/>
          <ac:spMkLst>
            <pc:docMk/>
            <pc:sldMk cId="2271527526" sldId="308"/>
            <ac:spMk id="2" creationId="{C8253F65-CA0C-45D9-9F08-7655B4F9216E}"/>
          </ac:spMkLst>
        </pc:spChg>
        <pc:picChg chg="mod">
          <ac:chgData name="Gerjan de Ruiter" userId="5d7c516b-9dcd-41a8-99d3-54425d29895b" providerId="ADAL" clId="{1BB311AC-CA0A-4C3A-95C4-5AD5C9922C1F}" dt="2021-10-22T06:49:45.620" v="797" actId="14100"/>
          <ac:picMkLst>
            <pc:docMk/>
            <pc:sldMk cId="2271527526" sldId="308"/>
            <ac:picMk id="8" creationId="{281CAFE0-827C-4141-9165-2D538C1226BC}"/>
          </ac:picMkLst>
        </pc:picChg>
      </pc:sldChg>
      <pc:sldChg chg="addSp delSp modSp add del mod">
        <pc:chgData name="Gerjan de Ruiter" userId="5d7c516b-9dcd-41a8-99d3-54425d29895b" providerId="ADAL" clId="{1BB311AC-CA0A-4C3A-95C4-5AD5C9922C1F}" dt="2021-10-22T06:52:23.506" v="927" actId="47"/>
        <pc:sldMkLst>
          <pc:docMk/>
          <pc:sldMk cId="637122554" sldId="310"/>
        </pc:sldMkLst>
        <pc:spChg chg="mod">
          <ac:chgData name="Gerjan de Ruiter" userId="5d7c516b-9dcd-41a8-99d3-54425d29895b" providerId="ADAL" clId="{1BB311AC-CA0A-4C3A-95C4-5AD5C9922C1F}" dt="2021-10-20T07:09:38.599" v="717" actId="14100"/>
          <ac:spMkLst>
            <pc:docMk/>
            <pc:sldMk cId="637122554" sldId="310"/>
            <ac:spMk id="2" creationId="{01A81D46-CD9F-4C76-80EE-7AB8E89A0A7B}"/>
          </ac:spMkLst>
        </pc:spChg>
        <pc:spChg chg="mod">
          <ac:chgData name="Gerjan de Ruiter" userId="5d7c516b-9dcd-41a8-99d3-54425d29895b" providerId="ADAL" clId="{1BB311AC-CA0A-4C3A-95C4-5AD5C9922C1F}" dt="2021-10-22T06:51:24.724" v="915" actId="20577"/>
          <ac:spMkLst>
            <pc:docMk/>
            <pc:sldMk cId="637122554" sldId="310"/>
            <ac:spMk id="4" creationId="{82B3C1B3-B3E5-4F4F-A4B5-49F8D5099AC7}"/>
          </ac:spMkLst>
        </pc:spChg>
        <pc:spChg chg="add del mod">
          <ac:chgData name="Gerjan de Ruiter" userId="5d7c516b-9dcd-41a8-99d3-54425d29895b" providerId="ADAL" clId="{1BB311AC-CA0A-4C3A-95C4-5AD5C9922C1F}" dt="2021-10-20T07:01:21.394" v="543"/>
          <ac:spMkLst>
            <pc:docMk/>
            <pc:sldMk cId="637122554" sldId="310"/>
            <ac:spMk id="6" creationId="{19EF66C3-6EC9-4CF8-AAE7-EB66B4D0D781}"/>
          </ac:spMkLst>
        </pc:spChg>
        <pc:picChg chg="del">
          <ac:chgData name="Gerjan de Ruiter" userId="5d7c516b-9dcd-41a8-99d3-54425d29895b" providerId="ADAL" clId="{1BB311AC-CA0A-4C3A-95C4-5AD5C9922C1F}" dt="2021-10-20T07:01:20.433" v="542" actId="478"/>
          <ac:picMkLst>
            <pc:docMk/>
            <pc:sldMk cId="637122554" sldId="310"/>
            <ac:picMk id="5" creationId="{AA9EC70A-03B7-4E9F-B463-EF36CBB19285}"/>
          </ac:picMkLst>
        </pc:picChg>
        <pc:picChg chg="add mod">
          <ac:chgData name="Gerjan de Ruiter" userId="5d7c516b-9dcd-41a8-99d3-54425d29895b" providerId="ADAL" clId="{1BB311AC-CA0A-4C3A-95C4-5AD5C9922C1F}" dt="2021-10-22T06:51:51.048" v="918" actId="1076"/>
          <ac:picMkLst>
            <pc:docMk/>
            <pc:sldMk cId="637122554" sldId="310"/>
            <ac:picMk id="7" creationId="{71AC8DDE-88C8-41CA-83F4-5EA3FC841863}"/>
          </ac:picMkLst>
        </pc:picChg>
      </pc:sldChg>
      <pc:sldChg chg="modSp add">
        <pc:chgData name="Gerjan de Ruiter" userId="5d7c516b-9dcd-41a8-99d3-54425d29895b" providerId="ADAL" clId="{1BB311AC-CA0A-4C3A-95C4-5AD5C9922C1F}" dt="2021-10-22T06:46:18.108" v="735"/>
        <pc:sldMkLst>
          <pc:docMk/>
          <pc:sldMk cId="1723667201" sldId="311"/>
        </pc:sldMkLst>
        <pc:spChg chg="mod">
          <ac:chgData name="Gerjan de Ruiter" userId="5d7c516b-9dcd-41a8-99d3-54425d29895b" providerId="ADAL" clId="{1BB311AC-CA0A-4C3A-95C4-5AD5C9922C1F}" dt="2021-10-22T06:46:18.108" v="735"/>
          <ac:spMkLst>
            <pc:docMk/>
            <pc:sldMk cId="1723667201" sldId="311"/>
            <ac:spMk id="2" creationId="{28B7A858-5CFA-4CFF-8C67-08311B5FE4AB}"/>
          </ac:spMkLst>
        </pc:spChg>
        <pc:spChg chg="mod">
          <ac:chgData name="Gerjan de Ruiter" userId="5d7c516b-9dcd-41a8-99d3-54425d29895b" providerId="ADAL" clId="{1BB311AC-CA0A-4C3A-95C4-5AD5C9922C1F}" dt="2021-10-22T06:46:18.108" v="735"/>
          <ac:spMkLst>
            <pc:docMk/>
            <pc:sldMk cId="1723667201" sldId="311"/>
            <ac:spMk id="3" creationId="{509F8EE2-8D27-445E-9C60-212F536B34FD}"/>
          </ac:spMkLst>
        </pc:spChg>
        <pc:spChg chg="mod">
          <ac:chgData name="Gerjan de Ruiter" userId="5d7c516b-9dcd-41a8-99d3-54425d29895b" providerId="ADAL" clId="{1BB311AC-CA0A-4C3A-95C4-5AD5C9922C1F}" dt="2021-10-22T06:46:18.108" v="735"/>
          <ac:spMkLst>
            <pc:docMk/>
            <pc:sldMk cId="1723667201" sldId="311"/>
            <ac:spMk id="71" creationId="{2C9FF852-E79F-49FF-AFCB-33761A8ED238}"/>
          </ac:spMkLst>
        </pc:spChg>
        <pc:picChg chg="mod">
          <ac:chgData name="Gerjan de Ruiter" userId="5d7c516b-9dcd-41a8-99d3-54425d29895b" providerId="ADAL" clId="{1BB311AC-CA0A-4C3A-95C4-5AD5C9922C1F}" dt="2021-10-22T06:46:18.108" v="735"/>
          <ac:picMkLst>
            <pc:docMk/>
            <pc:sldMk cId="1723667201" sldId="311"/>
            <ac:picMk id="1026" creationId="{C2690419-6BDA-4C50-914B-908497D69F4F}"/>
          </ac:picMkLst>
        </pc:picChg>
      </pc:sldChg>
      <pc:sldChg chg="addSp delSp modSp add del mod modAnim">
        <pc:chgData name="Gerjan de Ruiter" userId="5d7c516b-9dcd-41a8-99d3-54425d29895b" providerId="ADAL" clId="{1BB311AC-CA0A-4C3A-95C4-5AD5C9922C1F}" dt="2021-10-20T07:08:34.037" v="697" actId="47"/>
        <pc:sldMkLst>
          <pc:docMk/>
          <pc:sldMk cId="1988110401" sldId="311"/>
        </pc:sldMkLst>
        <pc:spChg chg="add mod">
          <ac:chgData name="Gerjan de Ruiter" userId="5d7c516b-9dcd-41a8-99d3-54425d29895b" providerId="ADAL" clId="{1BB311AC-CA0A-4C3A-95C4-5AD5C9922C1F}" dt="2021-10-20T07:05:38.121" v="689" actId="14100"/>
          <ac:spMkLst>
            <pc:docMk/>
            <pc:sldMk cId="1988110401" sldId="311"/>
            <ac:spMk id="7" creationId="{E390B292-3308-4795-B784-F9E28EED22D4}"/>
          </ac:spMkLst>
        </pc:spChg>
        <pc:picChg chg="del">
          <ac:chgData name="Gerjan de Ruiter" userId="5d7c516b-9dcd-41a8-99d3-54425d29895b" providerId="ADAL" clId="{1BB311AC-CA0A-4C3A-95C4-5AD5C9922C1F}" dt="2021-10-20T07:05:02.129" v="585" actId="478"/>
          <ac:picMkLst>
            <pc:docMk/>
            <pc:sldMk cId="1988110401" sldId="311"/>
            <ac:picMk id="8" creationId="{3848BC58-EDF6-4EDA-B2B8-86A740FC5347}"/>
          </ac:picMkLst>
        </pc:picChg>
      </pc:sldChg>
      <pc:sldChg chg="addSp delSp modSp new mod modClrScheme modAnim chgLayout modNotesTx">
        <pc:chgData name="Gerjan de Ruiter" userId="5d7c516b-9dcd-41a8-99d3-54425d29895b" providerId="ADAL" clId="{1BB311AC-CA0A-4C3A-95C4-5AD5C9922C1F}" dt="2022-10-31T12:09:59.017" v="1354" actId="20577"/>
        <pc:sldMkLst>
          <pc:docMk/>
          <pc:sldMk cId="4065868736" sldId="312"/>
        </pc:sldMkLst>
        <pc:spChg chg="del">
          <ac:chgData name="Gerjan de Ruiter" userId="5d7c516b-9dcd-41a8-99d3-54425d29895b" providerId="ADAL" clId="{1BB311AC-CA0A-4C3A-95C4-5AD5C9922C1F}" dt="2021-10-20T07:10:15.398" v="722" actId="700"/>
          <ac:spMkLst>
            <pc:docMk/>
            <pc:sldMk cId="4065868736" sldId="312"/>
            <ac:spMk id="2" creationId="{26C5D45C-5870-4A87-843B-60325823AEB9}"/>
          </ac:spMkLst>
        </pc:spChg>
        <pc:spChg chg="del">
          <ac:chgData name="Gerjan de Ruiter" userId="5d7c516b-9dcd-41a8-99d3-54425d29895b" providerId="ADAL" clId="{1BB311AC-CA0A-4C3A-95C4-5AD5C9922C1F}" dt="2021-10-20T07:10:15.398" v="722" actId="700"/>
          <ac:spMkLst>
            <pc:docMk/>
            <pc:sldMk cId="4065868736" sldId="312"/>
            <ac:spMk id="3" creationId="{7D0FB3FE-0237-45C7-BDB9-913D732AFFF0}"/>
          </ac:spMkLst>
        </pc:spChg>
        <pc:spChg chg="del mod ord">
          <ac:chgData name="Gerjan de Ruiter" userId="5d7c516b-9dcd-41a8-99d3-54425d29895b" providerId="ADAL" clId="{1BB311AC-CA0A-4C3A-95C4-5AD5C9922C1F}" dt="2021-10-20T07:10:15.398" v="722" actId="700"/>
          <ac:spMkLst>
            <pc:docMk/>
            <pc:sldMk cId="4065868736" sldId="312"/>
            <ac:spMk id="4" creationId="{4C043887-D2E8-4395-86BD-8EF63878BADD}"/>
          </ac:spMkLst>
        </pc:spChg>
        <pc:spChg chg="del">
          <ac:chgData name="Gerjan de Ruiter" userId="5d7c516b-9dcd-41a8-99d3-54425d29895b" providerId="ADAL" clId="{1BB311AC-CA0A-4C3A-95C4-5AD5C9922C1F}" dt="2021-10-20T07:10:15.398" v="722" actId="700"/>
          <ac:spMkLst>
            <pc:docMk/>
            <pc:sldMk cId="4065868736" sldId="312"/>
            <ac:spMk id="5" creationId="{893747B1-80F2-4567-9980-6FDDEF09247D}"/>
          </ac:spMkLst>
        </pc:spChg>
        <pc:spChg chg="add del mod ord">
          <ac:chgData name="Gerjan de Ruiter" userId="5d7c516b-9dcd-41a8-99d3-54425d29895b" providerId="ADAL" clId="{1BB311AC-CA0A-4C3A-95C4-5AD5C9922C1F}" dt="2021-10-20T07:10:28.151" v="723"/>
          <ac:spMkLst>
            <pc:docMk/>
            <pc:sldMk cId="4065868736" sldId="312"/>
            <ac:spMk id="6" creationId="{42866EA6-4501-4CAC-B1EF-6E6833AD521D}"/>
          </ac:spMkLst>
        </pc:spChg>
        <pc:picChg chg="add mod">
          <ac:chgData name="Gerjan de Ruiter" userId="5d7c516b-9dcd-41a8-99d3-54425d29895b" providerId="ADAL" clId="{1BB311AC-CA0A-4C3A-95C4-5AD5C9922C1F}" dt="2021-10-22T06:47:30.568" v="793" actId="1076"/>
          <ac:picMkLst>
            <pc:docMk/>
            <pc:sldMk cId="4065868736" sldId="312"/>
            <ac:picMk id="7" creationId="{44969736-A917-43E1-AEF3-25A2871012D7}"/>
          </ac:picMkLst>
        </pc:picChg>
      </pc:sldChg>
      <pc:sldChg chg="addSp delSp new del mod">
        <pc:chgData name="Gerjan de Ruiter" userId="5d7c516b-9dcd-41a8-99d3-54425d29895b" providerId="ADAL" clId="{1BB311AC-CA0A-4C3A-95C4-5AD5C9922C1F}" dt="2022-10-31T12:02:33.411" v="1281" actId="47"/>
        <pc:sldMkLst>
          <pc:docMk/>
          <pc:sldMk cId="510178578" sldId="313"/>
        </pc:sldMkLst>
        <pc:spChg chg="del">
          <ac:chgData name="Gerjan de Ruiter" userId="5d7c516b-9dcd-41a8-99d3-54425d29895b" providerId="ADAL" clId="{1BB311AC-CA0A-4C3A-95C4-5AD5C9922C1F}" dt="2021-10-20T07:30:42.782" v="725" actId="478"/>
          <ac:spMkLst>
            <pc:docMk/>
            <pc:sldMk cId="510178578" sldId="313"/>
            <ac:spMk id="2" creationId="{4B90EEE7-C9DF-4829-A93F-ED035CF1841A}"/>
          </ac:spMkLst>
        </pc:spChg>
        <pc:spChg chg="del">
          <ac:chgData name="Gerjan de Ruiter" userId="5d7c516b-9dcd-41a8-99d3-54425d29895b" providerId="ADAL" clId="{1BB311AC-CA0A-4C3A-95C4-5AD5C9922C1F}" dt="2021-10-20T07:30:44.574" v="726" actId="478"/>
          <ac:spMkLst>
            <pc:docMk/>
            <pc:sldMk cId="510178578" sldId="313"/>
            <ac:spMk id="3" creationId="{80B1D8E2-11D2-41E7-A707-647862C44E0B}"/>
          </ac:spMkLst>
        </pc:spChg>
        <pc:picChg chg="add">
          <ac:chgData name="Gerjan de Ruiter" userId="5d7c516b-9dcd-41a8-99d3-54425d29895b" providerId="ADAL" clId="{1BB311AC-CA0A-4C3A-95C4-5AD5C9922C1F}" dt="2021-10-20T07:30:45.907" v="727"/>
          <ac:picMkLst>
            <pc:docMk/>
            <pc:sldMk cId="510178578" sldId="313"/>
            <ac:picMk id="3074" creationId="{F9D5F304-7D08-4BFB-AFE3-F3EFE05E88D2}"/>
          </ac:picMkLst>
        </pc:picChg>
      </pc:sldChg>
      <pc:sldChg chg="addSp delSp modSp add del mod ord modClrScheme modAnim chgLayout">
        <pc:chgData name="Gerjan de Ruiter" userId="5d7c516b-9dcd-41a8-99d3-54425d29895b" providerId="ADAL" clId="{1BB311AC-CA0A-4C3A-95C4-5AD5C9922C1F}" dt="2022-10-31T12:14:36.914" v="1485" actId="20577"/>
        <pc:sldMkLst>
          <pc:docMk/>
          <pc:sldMk cId="443808394" sldId="323"/>
        </pc:sldMkLst>
        <pc:spChg chg="mod ord">
          <ac:chgData name="Gerjan de Ruiter" userId="5d7c516b-9dcd-41a8-99d3-54425d29895b" providerId="ADAL" clId="{1BB311AC-CA0A-4C3A-95C4-5AD5C9922C1F}" dt="2021-10-22T06:50:56.245" v="866" actId="20577"/>
          <ac:spMkLst>
            <pc:docMk/>
            <pc:sldMk cId="443808394" sldId="323"/>
            <ac:spMk id="2" creationId="{498B6FF5-FA13-4116-8F97-35BCE0230FF0}"/>
          </ac:spMkLst>
        </pc:spChg>
        <pc:spChg chg="add del mod ord">
          <ac:chgData name="Gerjan de Ruiter" userId="5d7c516b-9dcd-41a8-99d3-54425d29895b" providerId="ADAL" clId="{1BB311AC-CA0A-4C3A-95C4-5AD5C9922C1F}" dt="2021-10-22T06:50:36.841" v="805" actId="700"/>
          <ac:spMkLst>
            <pc:docMk/>
            <pc:sldMk cId="443808394" sldId="323"/>
            <ac:spMk id="3" creationId="{D31E8B81-D0D8-4331-87CF-3E46A3CADC10}"/>
          </ac:spMkLst>
        </pc:spChg>
        <pc:spChg chg="mod ord">
          <ac:chgData name="Gerjan de Ruiter" userId="5d7c516b-9dcd-41a8-99d3-54425d29895b" providerId="ADAL" clId="{1BB311AC-CA0A-4C3A-95C4-5AD5C9922C1F}" dt="2022-10-31T12:14:36.914" v="1485" actId="20577"/>
          <ac:spMkLst>
            <pc:docMk/>
            <pc:sldMk cId="443808394" sldId="323"/>
            <ac:spMk id="4" creationId="{7E4F5723-1AA7-467B-8368-202C7720FEA7}"/>
          </ac:spMkLst>
        </pc:spChg>
        <pc:spChg chg="add mod ord">
          <ac:chgData name="Gerjan de Ruiter" userId="5d7c516b-9dcd-41a8-99d3-54425d29895b" providerId="ADAL" clId="{1BB311AC-CA0A-4C3A-95C4-5AD5C9922C1F}" dt="2021-10-22T06:50:36.841" v="805" actId="700"/>
          <ac:spMkLst>
            <pc:docMk/>
            <pc:sldMk cId="443808394" sldId="323"/>
            <ac:spMk id="5" creationId="{0C7AA000-D24B-4A02-B333-B8892EFFD9B6}"/>
          </ac:spMkLst>
        </pc:spChg>
        <pc:picChg chg="mod ord modCrop">
          <ac:chgData name="Gerjan de Ruiter" userId="5d7c516b-9dcd-41a8-99d3-54425d29895b" providerId="ADAL" clId="{1BB311AC-CA0A-4C3A-95C4-5AD5C9922C1F}" dt="2021-10-22T06:50:36.841" v="805" actId="700"/>
          <ac:picMkLst>
            <pc:docMk/>
            <pc:sldMk cId="443808394" sldId="323"/>
            <ac:picMk id="4100" creationId="{55F8F696-BFBD-4F21-8E73-BC5BCA442196}"/>
          </ac:picMkLst>
        </pc:picChg>
      </pc:sldChg>
      <pc:sldChg chg="addSp delSp modSp new mod modClrScheme chgLayout">
        <pc:chgData name="Gerjan de Ruiter" userId="5d7c516b-9dcd-41a8-99d3-54425d29895b" providerId="ADAL" clId="{1BB311AC-CA0A-4C3A-95C4-5AD5C9922C1F}" dt="2021-10-22T06:54:53.261" v="1111" actId="20577"/>
        <pc:sldMkLst>
          <pc:docMk/>
          <pc:sldMk cId="2042591600" sldId="324"/>
        </pc:sldMkLst>
        <pc:spChg chg="del mod ord">
          <ac:chgData name="Gerjan de Ruiter" userId="5d7c516b-9dcd-41a8-99d3-54425d29895b" providerId="ADAL" clId="{1BB311AC-CA0A-4C3A-95C4-5AD5C9922C1F}" dt="2021-10-22T06:53:56.907" v="936" actId="700"/>
          <ac:spMkLst>
            <pc:docMk/>
            <pc:sldMk cId="2042591600" sldId="324"/>
            <ac:spMk id="2" creationId="{D4A13A47-A51B-4643-898F-B0436D2A71B2}"/>
          </ac:spMkLst>
        </pc:spChg>
        <pc:spChg chg="del mod ord">
          <ac:chgData name="Gerjan de Ruiter" userId="5d7c516b-9dcd-41a8-99d3-54425d29895b" providerId="ADAL" clId="{1BB311AC-CA0A-4C3A-95C4-5AD5C9922C1F}" dt="2021-10-22T06:53:56.907" v="936" actId="700"/>
          <ac:spMkLst>
            <pc:docMk/>
            <pc:sldMk cId="2042591600" sldId="324"/>
            <ac:spMk id="3" creationId="{BB141161-4FC6-4C35-9972-7A373ECBAFF9}"/>
          </ac:spMkLst>
        </pc:spChg>
        <pc:spChg chg="add del mod ord">
          <ac:chgData name="Gerjan de Ruiter" userId="5d7c516b-9dcd-41a8-99d3-54425d29895b" providerId="ADAL" clId="{1BB311AC-CA0A-4C3A-95C4-5AD5C9922C1F}" dt="2021-10-22T06:54:03.305" v="937" actId="700"/>
          <ac:spMkLst>
            <pc:docMk/>
            <pc:sldMk cId="2042591600" sldId="324"/>
            <ac:spMk id="4" creationId="{F431F9E7-9C4F-4846-AE64-4D1A8394048F}"/>
          </ac:spMkLst>
        </pc:spChg>
        <pc:spChg chg="add del mod ord">
          <ac:chgData name="Gerjan de Ruiter" userId="5d7c516b-9dcd-41a8-99d3-54425d29895b" providerId="ADAL" clId="{1BB311AC-CA0A-4C3A-95C4-5AD5C9922C1F}" dt="2021-10-22T06:54:03.305" v="937" actId="700"/>
          <ac:spMkLst>
            <pc:docMk/>
            <pc:sldMk cId="2042591600" sldId="324"/>
            <ac:spMk id="5" creationId="{98AF2A98-5413-453F-82B0-7E1564EE3BDF}"/>
          </ac:spMkLst>
        </pc:spChg>
        <pc:spChg chg="add mod ord">
          <ac:chgData name="Gerjan de Ruiter" userId="5d7c516b-9dcd-41a8-99d3-54425d29895b" providerId="ADAL" clId="{1BB311AC-CA0A-4C3A-95C4-5AD5C9922C1F}" dt="2021-10-22T06:54:53.261" v="1111" actId="20577"/>
          <ac:spMkLst>
            <pc:docMk/>
            <pc:sldMk cId="2042591600" sldId="324"/>
            <ac:spMk id="6" creationId="{CA136CA2-EDD8-4CCB-9CD0-7D52D6A2A799}"/>
          </ac:spMkLst>
        </pc:spChg>
      </pc:sldChg>
      <pc:sldChg chg="addSp delSp modSp new mod modClrScheme chgLayout">
        <pc:chgData name="Gerjan de Ruiter" userId="5d7c516b-9dcd-41a8-99d3-54425d29895b" providerId="ADAL" clId="{1BB311AC-CA0A-4C3A-95C4-5AD5C9922C1F}" dt="2021-10-22T06:55:17.273" v="1114"/>
        <pc:sldMkLst>
          <pc:docMk/>
          <pc:sldMk cId="113269117" sldId="325"/>
        </pc:sldMkLst>
        <pc:spChg chg="del">
          <ac:chgData name="Gerjan de Ruiter" userId="5d7c516b-9dcd-41a8-99d3-54425d29895b" providerId="ADAL" clId="{1BB311AC-CA0A-4C3A-95C4-5AD5C9922C1F}" dt="2021-10-22T06:55:16.554" v="1113" actId="700"/>
          <ac:spMkLst>
            <pc:docMk/>
            <pc:sldMk cId="113269117" sldId="325"/>
            <ac:spMk id="2" creationId="{A36DF878-EBF0-4F05-B612-249336969094}"/>
          </ac:spMkLst>
        </pc:spChg>
        <pc:spChg chg="del mod ord">
          <ac:chgData name="Gerjan de Ruiter" userId="5d7c516b-9dcd-41a8-99d3-54425d29895b" providerId="ADAL" clId="{1BB311AC-CA0A-4C3A-95C4-5AD5C9922C1F}" dt="2021-10-22T06:55:16.554" v="1113" actId="700"/>
          <ac:spMkLst>
            <pc:docMk/>
            <pc:sldMk cId="113269117" sldId="325"/>
            <ac:spMk id="3" creationId="{7E3C460D-F178-4848-80AC-F9721BB3BF8C}"/>
          </ac:spMkLst>
        </pc:spChg>
        <pc:spChg chg="del">
          <ac:chgData name="Gerjan de Ruiter" userId="5d7c516b-9dcd-41a8-99d3-54425d29895b" providerId="ADAL" clId="{1BB311AC-CA0A-4C3A-95C4-5AD5C9922C1F}" dt="2021-10-22T06:55:16.554" v="1113" actId="700"/>
          <ac:spMkLst>
            <pc:docMk/>
            <pc:sldMk cId="113269117" sldId="325"/>
            <ac:spMk id="4" creationId="{F10C1EBB-C1B1-40FC-BF80-1A2B314EA369}"/>
          </ac:spMkLst>
        </pc:spChg>
        <pc:spChg chg="add del mod ord">
          <ac:chgData name="Gerjan de Ruiter" userId="5d7c516b-9dcd-41a8-99d3-54425d29895b" providerId="ADAL" clId="{1BB311AC-CA0A-4C3A-95C4-5AD5C9922C1F}" dt="2021-10-22T06:55:17.273" v="1114"/>
          <ac:spMkLst>
            <pc:docMk/>
            <pc:sldMk cId="113269117" sldId="325"/>
            <ac:spMk id="5" creationId="{C84A5A67-2E41-443A-8430-BAD8A36D79A8}"/>
          </ac:spMkLst>
        </pc:spChg>
        <pc:picChg chg="add mod">
          <ac:chgData name="Gerjan de Ruiter" userId="5d7c516b-9dcd-41a8-99d3-54425d29895b" providerId="ADAL" clId="{1BB311AC-CA0A-4C3A-95C4-5AD5C9922C1F}" dt="2021-10-22T06:55:17.273" v="1114"/>
          <ac:picMkLst>
            <pc:docMk/>
            <pc:sldMk cId="113269117" sldId="325"/>
            <ac:picMk id="6" creationId="{1375FE07-59F6-4507-869B-78B0387FB1A5}"/>
          </ac:picMkLst>
        </pc:picChg>
      </pc:sldChg>
      <pc:sldChg chg="modSp add mod">
        <pc:chgData name="Gerjan de Ruiter" userId="5d7c516b-9dcd-41a8-99d3-54425d29895b" providerId="ADAL" clId="{1BB311AC-CA0A-4C3A-95C4-5AD5C9922C1F}" dt="2022-10-31T12:10:36.739" v="1364" actId="20577"/>
        <pc:sldMkLst>
          <pc:docMk/>
          <pc:sldMk cId="9548150" sldId="326"/>
        </pc:sldMkLst>
        <pc:spChg chg="mod">
          <ac:chgData name="Gerjan de Ruiter" userId="5d7c516b-9dcd-41a8-99d3-54425d29895b" providerId="ADAL" clId="{1BB311AC-CA0A-4C3A-95C4-5AD5C9922C1F}" dt="2022-10-31T12:10:36.739" v="1364" actId="20577"/>
          <ac:spMkLst>
            <pc:docMk/>
            <pc:sldMk cId="9548150" sldId="326"/>
            <ac:spMk id="3" creationId="{EDB5CB07-CA45-47F1-BC1E-411190505317}"/>
          </ac:spMkLst>
        </pc:spChg>
      </pc:sldChg>
      <pc:sldChg chg="addSp delSp modSp new mod">
        <pc:chgData name="Gerjan de Ruiter" userId="5d7c516b-9dcd-41a8-99d3-54425d29895b" providerId="ADAL" clId="{1BB311AC-CA0A-4C3A-95C4-5AD5C9922C1F}" dt="2022-10-31T12:12:17.818" v="1427" actId="20577"/>
        <pc:sldMkLst>
          <pc:docMk/>
          <pc:sldMk cId="2811266194" sldId="327"/>
        </pc:sldMkLst>
        <pc:spChg chg="mod">
          <ac:chgData name="Gerjan de Ruiter" userId="5d7c516b-9dcd-41a8-99d3-54425d29895b" providerId="ADAL" clId="{1BB311AC-CA0A-4C3A-95C4-5AD5C9922C1F}" dt="2022-10-31T12:12:17.818" v="1427" actId="20577"/>
          <ac:spMkLst>
            <pc:docMk/>
            <pc:sldMk cId="2811266194" sldId="327"/>
            <ac:spMk id="2" creationId="{ACE9547F-E869-C0DE-A0E5-87624E7D9900}"/>
          </ac:spMkLst>
        </pc:spChg>
        <pc:spChg chg="del">
          <ac:chgData name="Gerjan de Ruiter" userId="5d7c516b-9dcd-41a8-99d3-54425d29895b" providerId="ADAL" clId="{1BB311AC-CA0A-4C3A-95C4-5AD5C9922C1F}" dt="2022-10-31T12:11:17.642" v="1413" actId="478"/>
          <ac:spMkLst>
            <pc:docMk/>
            <pc:sldMk cId="2811266194" sldId="327"/>
            <ac:spMk id="3" creationId="{3358DF31-F554-A57D-23F0-6BEF5334699F}"/>
          </ac:spMkLst>
        </pc:spChg>
        <pc:spChg chg="del">
          <ac:chgData name="Gerjan de Ruiter" userId="5d7c516b-9dcd-41a8-99d3-54425d29895b" providerId="ADAL" clId="{1BB311AC-CA0A-4C3A-95C4-5AD5C9922C1F}" dt="2022-10-31T12:11:16.338" v="1412" actId="478"/>
          <ac:spMkLst>
            <pc:docMk/>
            <pc:sldMk cId="2811266194" sldId="327"/>
            <ac:spMk id="4" creationId="{25260B33-0438-7C95-22F1-83579B942D8F}"/>
          </ac:spMkLst>
        </pc:spChg>
        <pc:spChg chg="del">
          <ac:chgData name="Gerjan de Ruiter" userId="5d7c516b-9dcd-41a8-99d3-54425d29895b" providerId="ADAL" clId="{1BB311AC-CA0A-4C3A-95C4-5AD5C9922C1F}" dt="2022-10-31T12:11:28.194" v="1418" actId="478"/>
          <ac:spMkLst>
            <pc:docMk/>
            <pc:sldMk cId="2811266194" sldId="327"/>
            <ac:spMk id="5" creationId="{55F1B89C-15AB-B27A-FAFA-0C475866AC31}"/>
          </ac:spMkLst>
        </pc:spChg>
        <pc:picChg chg="add mod">
          <ac:chgData name="Gerjan de Ruiter" userId="5d7c516b-9dcd-41a8-99d3-54425d29895b" providerId="ADAL" clId="{1BB311AC-CA0A-4C3A-95C4-5AD5C9922C1F}" dt="2022-10-31T12:11:49.698" v="1423" actId="1076"/>
          <ac:picMkLst>
            <pc:docMk/>
            <pc:sldMk cId="2811266194" sldId="327"/>
            <ac:picMk id="6" creationId="{B00F8B10-2F85-68CE-F0CB-26775C5E7598}"/>
          </ac:picMkLst>
        </pc:picChg>
      </pc:sldChg>
      <pc:sldMasterChg chg="modSldLayout">
        <pc:chgData name="Gerjan de Ruiter" userId="5d7c516b-9dcd-41a8-99d3-54425d29895b" providerId="ADAL" clId="{1BB311AC-CA0A-4C3A-95C4-5AD5C9922C1F}" dt="2021-10-20T12:37:35.783" v="728"/>
        <pc:sldMasterMkLst>
          <pc:docMk/>
          <pc:sldMasterMk cId="4056400570" sldId="2147483755"/>
        </pc:sldMasterMkLst>
        <pc:sldLayoutChg chg="delSp">
          <pc:chgData name="Gerjan de Ruiter" userId="5d7c516b-9dcd-41a8-99d3-54425d29895b" providerId="ADAL" clId="{1BB311AC-CA0A-4C3A-95C4-5AD5C9922C1F}" dt="2021-10-20T12:37:35.783" v="728"/>
          <pc:sldLayoutMkLst>
            <pc:docMk/>
            <pc:sldMasterMk cId="4056400570" sldId="2147483755"/>
            <pc:sldLayoutMk cId="2182012618" sldId="2147483773"/>
          </pc:sldLayoutMkLst>
          <pc:grpChg chg="del">
            <ac:chgData name="Gerjan de Ruiter" userId="5d7c516b-9dcd-41a8-99d3-54425d29895b" providerId="ADAL" clId="{1BB311AC-CA0A-4C3A-95C4-5AD5C9922C1F}" dt="2021-10-20T12:37:35.783" v="728"/>
            <ac:grpSpMkLst>
              <pc:docMk/>
              <pc:sldMasterMk cId="4056400570" sldId="2147483755"/>
              <pc:sldLayoutMk cId="2182012618" sldId="2147483773"/>
              <ac:grpSpMk id="13" creationId="{131E4FBE-CE9E-49C3-B0DC-AC42D8D7FE39}"/>
            </ac:grpSpMkLst>
          </pc:grpChg>
        </pc:sldLayoutChg>
        <pc:sldLayoutChg chg="delSp">
          <pc:chgData name="Gerjan de Ruiter" userId="5d7c516b-9dcd-41a8-99d3-54425d29895b" providerId="ADAL" clId="{1BB311AC-CA0A-4C3A-95C4-5AD5C9922C1F}" dt="2021-10-20T12:37:35.783" v="728"/>
          <pc:sldLayoutMkLst>
            <pc:docMk/>
            <pc:sldMasterMk cId="4056400570" sldId="2147483755"/>
            <pc:sldLayoutMk cId="2177115181" sldId="2147483775"/>
          </pc:sldLayoutMkLst>
          <pc:grpChg chg="del">
            <ac:chgData name="Gerjan de Ruiter" userId="5d7c516b-9dcd-41a8-99d3-54425d29895b" providerId="ADAL" clId="{1BB311AC-CA0A-4C3A-95C4-5AD5C9922C1F}" dt="2021-10-20T12:37:35.783" v="728"/>
            <ac:grpSpMkLst>
              <pc:docMk/>
              <pc:sldMasterMk cId="4056400570" sldId="2147483755"/>
              <pc:sldLayoutMk cId="2177115181" sldId="2147483775"/>
              <ac:grpSpMk id="7" creationId="{ED070378-6346-44C3-B364-5C0D56E28321}"/>
            </ac:grpSpMkLst>
          </pc:grpChg>
        </pc:sldLayoutChg>
      </pc:sldMasterChg>
      <pc:sldMasterChg chg="modSldLayout">
        <pc:chgData name="Gerjan de Ruiter" userId="5d7c516b-9dcd-41a8-99d3-54425d29895b" providerId="ADAL" clId="{1BB311AC-CA0A-4C3A-95C4-5AD5C9922C1F}" dt="2021-10-20T12:37:38.204" v="731"/>
        <pc:sldMasterMkLst>
          <pc:docMk/>
          <pc:sldMasterMk cId="444529440" sldId="2147483776"/>
        </pc:sldMasterMkLst>
        <pc:sldLayoutChg chg="delSp">
          <pc:chgData name="Gerjan de Ruiter" userId="5d7c516b-9dcd-41a8-99d3-54425d29895b" providerId="ADAL" clId="{1BB311AC-CA0A-4C3A-95C4-5AD5C9922C1F}" dt="2021-10-20T12:37:38.204" v="731"/>
          <pc:sldLayoutMkLst>
            <pc:docMk/>
            <pc:sldMasterMk cId="444529440" sldId="2147483776"/>
            <pc:sldLayoutMk cId="768528489" sldId="2147483806"/>
          </pc:sldLayoutMkLst>
          <pc:grpChg chg="del">
            <ac:chgData name="Gerjan de Ruiter" userId="5d7c516b-9dcd-41a8-99d3-54425d29895b" providerId="ADAL" clId="{1BB311AC-CA0A-4C3A-95C4-5AD5C9922C1F}" dt="2021-10-20T12:37:38.204" v="731"/>
            <ac:grpSpMkLst>
              <pc:docMk/>
              <pc:sldMasterMk cId="444529440" sldId="2147483776"/>
              <pc:sldLayoutMk cId="768528489" sldId="2147483806"/>
              <ac:grpSpMk id="7" creationId="{00000000-0000-0000-0000-000000000000}"/>
            </ac:grpSpMkLst>
          </pc:grpChg>
        </pc:sldLayoutChg>
      </pc:sldMasterChg>
      <pc:sldMasterChg chg="delSldLayout">
        <pc:chgData name="Gerjan de Ruiter" userId="5d7c516b-9dcd-41a8-99d3-54425d29895b" providerId="ADAL" clId="{1BB311AC-CA0A-4C3A-95C4-5AD5C9922C1F}" dt="2022-10-31T12:02:33.411" v="1281" actId="47"/>
        <pc:sldMasterMkLst>
          <pc:docMk/>
          <pc:sldMasterMk cId="3182722952" sldId="2147483840"/>
        </pc:sldMasterMkLst>
        <pc:sldLayoutChg chg="del">
          <pc:chgData name="Gerjan de Ruiter" userId="5d7c516b-9dcd-41a8-99d3-54425d29895b" providerId="ADAL" clId="{1BB311AC-CA0A-4C3A-95C4-5AD5C9922C1F}" dt="2022-10-31T12:02:33.411" v="1281" actId="47"/>
          <pc:sldLayoutMkLst>
            <pc:docMk/>
            <pc:sldMasterMk cId="3182722952" sldId="2147483840"/>
            <pc:sldLayoutMk cId="2004600516" sldId="21474838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6F647-D75D-40DF-97EC-26C6920F6B95}" type="datetimeFigureOut">
              <a:rPr lang="nl-NL" smtClean="0"/>
              <a:t>31-10-2022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7F051-DFB1-4CF2-9A3F-8E4A0CBA394A}" type="slidenum">
              <a:rPr lang="nl-NL" smtClean="0"/>
              <a:t>‹nr.›</a:t>
            </a:fld>
            <a:endParaRPr lang="nl-NL"/>
          </a:p>
        </p:txBody>
      </p:sp>
    </p:spTree>
    <p:extLst>
      <p:ext uri="{BB962C8B-B14F-4D97-AF65-F5344CB8AC3E}">
        <p14:creationId xmlns:p14="http://schemas.microsoft.com/office/powerpoint/2010/main" val="181299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sie.nl/redactie-ensie/samenlev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nsie.nl/redactie-ensie/liefde" TargetMode="External"/><Relationship Id="rId5" Type="http://schemas.openxmlformats.org/officeDocument/2006/relationships/hyperlink" Target="https://www.ensie.nl/redactie-ensie/betekenis" TargetMode="External"/><Relationship Id="rId4" Type="http://schemas.openxmlformats.org/officeDocument/2006/relationships/hyperlink" Target="https://www.ensie.nl/redactie-ensie/gedra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Gemaakt door een student van Yuverta Tilburg</a:t>
            </a:r>
          </a:p>
        </p:txBody>
      </p:sp>
      <p:sp>
        <p:nvSpPr>
          <p:cNvPr id="4" name="Tijdelijke aanduiding voor dianummer 3"/>
          <p:cNvSpPr>
            <a:spLocks noGrp="1"/>
          </p:cNvSpPr>
          <p:nvPr>
            <p:ph type="sldNum" sz="quarter" idx="5"/>
          </p:nvPr>
        </p:nvSpPr>
        <p:spPr/>
        <p:txBody>
          <a:bodyPr/>
          <a:lstStyle/>
          <a:p>
            <a:fld id="{72B7F051-DFB1-4CF2-9A3F-8E4A0CBA394A}" type="slidenum">
              <a:rPr lang="nl-NL" smtClean="0"/>
              <a:t>8</a:t>
            </a:fld>
            <a:endParaRPr lang="nl-NL"/>
          </a:p>
        </p:txBody>
      </p:sp>
    </p:spTree>
    <p:extLst>
      <p:ext uri="{BB962C8B-B14F-4D97-AF65-F5344CB8AC3E}">
        <p14:creationId xmlns:p14="http://schemas.microsoft.com/office/powerpoint/2010/main" val="309453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62626"/>
                </a:solidFill>
                <a:effectLst/>
                <a:latin typeface="PT Serif" panose="020B0604020202020204" pitchFamily="18" charset="0"/>
              </a:rPr>
              <a:t>Een waarde is iets wat een persoon of </a:t>
            </a:r>
            <a:r>
              <a:rPr lang="nl-NL" b="1" i="0" u="none" strike="noStrike" dirty="0">
                <a:solidFill>
                  <a:srgbClr val="1B85BC"/>
                </a:solidFill>
                <a:effectLst/>
                <a:latin typeface="PT Serif" panose="020B0604020202020204" pitchFamily="18" charset="0"/>
                <a:hlinkClick r:id="rId3"/>
              </a:rPr>
              <a:t>samenleving</a:t>
            </a:r>
            <a:r>
              <a:rPr lang="nl-NL" b="1" i="0" dirty="0">
                <a:solidFill>
                  <a:srgbClr val="262626"/>
                </a:solidFill>
                <a:effectLst/>
                <a:latin typeface="PT Serif" panose="020B0604020202020204" pitchFamily="18" charset="0"/>
              </a:rPr>
              <a:t> nastrevenswaardig vindt. Een waarde geeft aan wat men wenselijk vindt, zoals bijvoorbeeld goed </a:t>
            </a:r>
            <a:r>
              <a:rPr lang="nl-NL" b="1" i="0" u="none" strike="noStrike" dirty="0">
                <a:solidFill>
                  <a:srgbClr val="1B85BC"/>
                </a:solidFill>
                <a:effectLst/>
                <a:latin typeface="PT Serif" panose="020B0604020202020204" pitchFamily="18" charset="0"/>
                <a:hlinkClick r:id="rId4"/>
              </a:rPr>
              <a:t>gedrag</a:t>
            </a:r>
            <a:r>
              <a:rPr lang="nl-NL" b="1" i="0" dirty="0">
                <a:solidFill>
                  <a:srgbClr val="262626"/>
                </a:solidFill>
                <a:effectLst/>
                <a:latin typeface="PT Serif" panose="020B0604020202020204" pitchFamily="18" charset="0"/>
              </a:rPr>
              <a:t>.</a:t>
            </a:r>
          </a:p>
          <a:p>
            <a:pPr algn="l"/>
            <a:r>
              <a:rPr lang="nl-NL" b="0" i="0" dirty="0">
                <a:solidFill>
                  <a:srgbClr val="262626"/>
                </a:solidFill>
                <a:effectLst/>
                <a:latin typeface="PT Serif" panose="020B0604020202020204" pitchFamily="18" charset="0"/>
              </a:rPr>
              <a:t>Het woord waarde wordt vaak samen met het woord normen gebruikt. Toch hebben deze twee woorden een heel andere </a:t>
            </a:r>
            <a:r>
              <a:rPr lang="nl-NL" b="0" i="0" u="none" strike="noStrike" dirty="0">
                <a:solidFill>
                  <a:srgbClr val="1B85BC"/>
                </a:solidFill>
                <a:effectLst/>
                <a:latin typeface="PT Serif" panose="020B0604020202020204" pitchFamily="18" charset="0"/>
                <a:hlinkClick r:id="rId5"/>
              </a:rPr>
              <a:t>betekenis</a:t>
            </a:r>
            <a:r>
              <a:rPr lang="nl-NL" b="0" i="0" dirty="0">
                <a:solidFill>
                  <a:srgbClr val="262626"/>
                </a:solidFill>
                <a:effectLst/>
                <a:latin typeface="PT Serif" panose="020B0604020202020204" pitchFamily="18" charset="0"/>
              </a:rPr>
              <a:t>: normen zijn richtlijnen in een samenleving, terwijl een waarde gaat over datgene wat wenselijk is. Waarden zijn vaak collectief van aard, want de samenleving heeft vaak dezelfde waarden. Maar ieder mens kan een waarde op zijn of haar eigen manier beleven en er invulling aan geven. De waarden in de Nederlandse samenleving komen vanuit veel verschillende hoeken. De waarde '</a:t>
            </a:r>
            <a:r>
              <a:rPr lang="nl-NL" b="0" i="0" u="none" strike="noStrike" dirty="0">
                <a:solidFill>
                  <a:srgbClr val="1B85BC"/>
                </a:solidFill>
                <a:effectLst/>
                <a:latin typeface="PT Serif" panose="020B0604020202020204" pitchFamily="18" charset="0"/>
                <a:hlinkClick r:id="rId6"/>
              </a:rPr>
              <a:t>liefde</a:t>
            </a:r>
            <a:r>
              <a:rPr lang="nl-NL" b="0" i="0" dirty="0">
                <a:solidFill>
                  <a:srgbClr val="262626"/>
                </a:solidFill>
                <a:effectLst/>
                <a:latin typeface="PT Serif" panose="020B0604020202020204" pitchFamily="18" charset="0"/>
              </a:rPr>
              <a:t>' komt van de christelijke waarden. De liberale waarde 'vrijheid' stamt uit de Verlichting.</a:t>
            </a:r>
          </a:p>
          <a:p>
            <a:endParaRPr lang="nl-NL" dirty="0"/>
          </a:p>
        </p:txBody>
      </p:sp>
      <p:sp>
        <p:nvSpPr>
          <p:cNvPr id="4" name="Tijdelijke aanduiding voor dianummer 3"/>
          <p:cNvSpPr>
            <a:spLocks noGrp="1"/>
          </p:cNvSpPr>
          <p:nvPr>
            <p:ph type="sldNum" sz="quarter" idx="5"/>
          </p:nvPr>
        </p:nvSpPr>
        <p:spPr/>
        <p:txBody>
          <a:bodyPr/>
          <a:lstStyle/>
          <a:p>
            <a:fld id="{72B7F051-DFB1-4CF2-9A3F-8E4A0CBA394A}" type="slidenum">
              <a:rPr lang="nl-NL" smtClean="0"/>
              <a:t>10</a:t>
            </a:fld>
            <a:endParaRPr lang="nl-NL"/>
          </a:p>
        </p:txBody>
      </p:sp>
    </p:spTree>
    <p:extLst>
      <p:ext uri="{BB962C8B-B14F-4D97-AF65-F5344CB8AC3E}">
        <p14:creationId xmlns:p14="http://schemas.microsoft.com/office/powerpoint/2010/main" val="5319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2B7F051-DFB1-4CF2-9A3F-8E4A0CBA394A}" type="slidenum">
              <a:rPr lang="nl-NL" smtClean="0"/>
              <a:t>12</a:t>
            </a:fld>
            <a:endParaRPr lang="nl-NL"/>
          </a:p>
        </p:txBody>
      </p:sp>
    </p:spTree>
    <p:extLst>
      <p:ext uri="{BB962C8B-B14F-4D97-AF65-F5344CB8AC3E}">
        <p14:creationId xmlns:p14="http://schemas.microsoft.com/office/powerpoint/2010/main" val="3824169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31-10-2022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0370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22772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1348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137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0529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2344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2165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61586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9070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955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31-10-2022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251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Tree>
    <p:extLst>
      <p:ext uri="{BB962C8B-B14F-4D97-AF65-F5344CB8AC3E}">
        <p14:creationId xmlns:p14="http://schemas.microsoft.com/office/powerpoint/2010/main" val="343307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31-10-2022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0016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7B09628-D013-40FB-ADCB-D0E25B007D64}" type="datetimeFigureOut">
              <a:rPr lang="nl-NL" smtClean="0"/>
              <a:t>31-10-2022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3896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2206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1289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5641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652058A-A775-44B6-816E-EB33EFF1111C}"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95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31-10-2022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Tree>
    <p:extLst>
      <p:ext uri="{BB962C8B-B14F-4D97-AF65-F5344CB8AC3E}">
        <p14:creationId xmlns:p14="http://schemas.microsoft.com/office/powerpoint/2010/main" val="403226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31-10-2022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581704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31-10-2022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Tree>
    <p:extLst>
      <p:ext uri="{BB962C8B-B14F-4D97-AF65-F5344CB8AC3E}">
        <p14:creationId xmlns:p14="http://schemas.microsoft.com/office/powerpoint/2010/main" val="365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7B09628-D013-40FB-ADCB-D0E25B007D64}" type="datetimeFigureOut">
              <a:rPr lang="nl-NL" smtClean="0"/>
              <a:t>31-10-2022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74695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7B09628-D013-40FB-ADCB-D0E25B007D64}" type="datetimeFigureOut">
              <a:rPr lang="nl-NL" smtClean="0"/>
              <a:t>31-10-2022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64790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DFED390-F77C-4CDE-BB93-EE6416285244}" type="datetimeFigureOut">
              <a:rPr lang="nl-NL" smtClean="0"/>
              <a:pPr/>
              <a:t>31-10-2022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28826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33DE-3803-4532-8118-F0D7167B996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9E4FEEE-375B-4578-A388-0D5A00188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800DE0-B68E-467A-B11D-B1A16AC33A18}"/>
              </a:ext>
            </a:extLst>
          </p:cNvPr>
          <p:cNvSpPr>
            <a:spLocks noGrp="1"/>
          </p:cNvSpPr>
          <p:nvPr>
            <p:ph type="dt" sz="half" idx="10"/>
          </p:nvPr>
        </p:nvSpPr>
        <p:spPr/>
        <p:txBody>
          <a:bodyPr/>
          <a:lstStyle/>
          <a:p>
            <a:fld id="{102668B8-CE7E-4D81-8FBE-3600AE52A3A1}"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05675E86-3C1B-4E56-857E-5B320E1316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F58CC3-0DE5-4A4A-8CB4-5F6F24DE38F4}"/>
              </a:ext>
            </a:extLst>
          </p:cNvPr>
          <p:cNvSpPr>
            <a:spLocks noGrp="1"/>
          </p:cNvSpPr>
          <p:nvPr>
            <p:ph type="sldNum" sz="quarter" idx="12"/>
          </p:nvPr>
        </p:nvSpPr>
        <p:spPr/>
        <p:txBody>
          <a:bodyPr/>
          <a:lstStyle/>
          <a:p>
            <a:fld id="{545A0588-C112-4575-AFA8-AEC0B2924F75}" type="slidenum">
              <a:rPr lang="nl-NL" smtClean="0"/>
              <a:t>‹nr.›</a:t>
            </a:fld>
            <a:endParaRPr lang="nl-NL"/>
          </a:p>
        </p:txBody>
      </p:sp>
    </p:spTree>
    <p:extLst>
      <p:ext uri="{BB962C8B-B14F-4D97-AF65-F5344CB8AC3E}">
        <p14:creationId xmlns:p14="http://schemas.microsoft.com/office/powerpoint/2010/main" val="35390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652058A-A775-44B6-816E-EB33EFF1111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7B09628-D013-40FB-ADCB-D0E25B007D64}" type="datetimeFigureOut">
              <a:rPr lang="nl-NL" smtClean="0"/>
              <a:t>31-10-2022</a:t>
            </a:fld>
            <a:endParaRPr lang="nl-NL"/>
          </a:p>
        </p:txBody>
      </p:sp>
    </p:spTree>
    <p:extLst>
      <p:ext uri="{BB962C8B-B14F-4D97-AF65-F5344CB8AC3E}">
        <p14:creationId xmlns:p14="http://schemas.microsoft.com/office/powerpoint/2010/main" val="572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Tree>
    <p:extLst>
      <p:ext uri="{BB962C8B-B14F-4D97-AF65-F5344CB8AC3E}">
        <p14:creationId xmlns:p14="http://schemas.microsoft.com/office/powerpoint/2010/main" val="420084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1876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7165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7274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652058A-A775-44B6-816E-EB33EFF1111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1731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7B09628-D013-40FB-ADCB-D0E25B007D64}" type="datetimeFigureOut">
              <a:rPr lang="nl-NL" smtClean="0"/>
              <a:t>31-10-2022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652058A-A775-44B6-816E-EB33EFF1111C}"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827229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1" r:id="rId30"/>
    <p:sldLayoutId id="2147483872"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dpQK-fsFri0?feature=oembed"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Afval of reststroom </a:t>
            </a:r>
          </a:p>
          <a:p>
            <a:r>
              <a:rPr lang="nl-NL" b="1" dirty="0"/>
              <a:t>Les 7.</a:t>
            </a:r>
          </a:p>
        </p:txBody>
      </p:sp>
    </p:spTree>
    <p:extLst>
      <p:ext uri="{BB962C8B-B14F-4D97-AF65-F5344CB8AC3E}">
        <p14:creationId xmlns:p14="http://schemas.microsoft.com/office/powerpoint/2010/main" val="954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42091-2291-435F-A14A-F5A126FB205A}"/>
              </a:ext>
            </a:extLst>
          </p:cNvPr>
          <p:cNvSpPr>
            <a:spLocks noGrp="1"/>
          </p:cNvSpPr>
          <p:nvPr>
            <p:ph type="title"/>
          </p:nvPr>
        </p:nvSpPr>
        <p:spPr/>
        <p:txBody>
          <a:bodyPr/>
          <a:lstStyle/>
          <a:p>
            <a:r>
              <a:rPr lang="nl-NL" dirty="0"/>
              <a:t>Waarde(n)</a:t>
            </a:r>
          </a:p>
        </p:txBody>
      </p:sp>
      <p:sp>
        <p:nvSpPr>
          <p:cNvPr id="5" name="Tijdelijke aanduiding voor tekst 4">
            <a:extLst>
              <a:ext uri="{FF2B5EF4-FFF2-40B4-BE49-F238E27FC236}">
                <a16:creationId xmlns:a16="http://schemas.microsoft.com/office/drawing/2014/main" id="{434A2E8B-F65A-4B40-A51D-E08C6CEA9520}"/>
              </a:ext>
            </a:extLst>
          </p:cNvPr>
          <p:cNvSpPr>
            <a:spLocks noGrp="1"/>
          </p:cNvSpPr>
          <p:nvPr>
            <p:ph type="body" sz="quarter" idx="13"/>
          </p:nvPr>
        </p:nvSpPr>
        <p:spPr/>
        <p:txBody>
          <a:bodyPr/>
          <a:lstStyle/>
          <a:p>
            <a:r>
              <a:rPr lang="nl-NL" dirty="0"/>
              <a:t>Sociale, economische en ecologische waarden</a:t>
            </a:r>
          </a:p>
          <a:p>
            <a:endParaRPr lang="nl-NL" dirty="0"/>
          </a:p>
        </p:txBody>
      </p:sp>
      <p:pic>
        <p:nvPicPr>
          <p:cNvPr id="11" name="Picture 2" descr="Leiderschap in de economie van waarde">
            <a:extLst>
              <a:ext uri="{FF2B5EF4-FFF2-40B4-BE49-F238E27FC236}">
                <a16:creationId xmlns:a16="http://schemas.microsoft.com/office/drawing/2014/main" id="{E7F33F77-0A71-4644-94F2-89F26D98F6F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103" b="11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3848BC58-EDF6-4EDA-B2B8-86A740FC5347}"/>
              </a:ext>
            </a:extLst>
          </p:cNvPr>
          <p:cNvPicPr>
            <a:picLocks noChangeAspect="1"/>
          </p:cNvPicPr>
          <p:nvPr/>
        </p:nvPicPr>
        <p:blipFill rotWithShape="1">
          <a:blip r:embed="rId4"/>
          <a:srcRect l="18093" t="54158" r="42087" b="22749"/>
          <a:stretch/>
        </p:blipFill>
        <p:spPr>
          <a:xfrm>
            <a:off x="371476" y="1562493"/>
            <a:ext cx="6509189" cy="2123387"/>
          </a:xfrm>
          <a:prstGeom prst="rect">
            <a:avLst/>
          </a:prstGeom>
        </p:spPr>
      </p:pic>
    </p:spTree>
    <p:extLst>
      <p:ext uri="{BB962C8B-B14F-4D97-AF65-F5344CB8AC3E}">
        <p14:creationId xmlns:p14="http://schemas.microsoft.com/office/powerpoint/2010/main" val="27052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B6FF5-FA13-4116-8F97-35BCE0230FF0}"/>
              </a:ext>
            </a:extLst>
          </p:cNvPr>
          <p:cNvSpPr>
            <a:spLocks noGrp="1"/>
          </p:cNvSpPr>
          <p:nvPr>
            <p:ph type="title"/>
          </p:nvPr>
        </p:nvSpPr>
        <p:spPr/>
        <p:txBody>
          <a:bodyPr/>
          <a:lstStyle/>
          <a:p>
            <a:r>
              <a:rPr lang="nl-NL" dirty="0"/>
              <a:t>Waarden in de circulaire economie</a:t>
            </a:r>
          </a:p>
        </p:txBody>
      </p:sp>
      <p:sp>
        <p:nvSpPr>
          <p:cNvPr id="4" name="Tijdelijke aanduiding voor tekst 3">
            <a:extLst>
              <a:ext uri="{FF2B5EF4-FFF2-40B4-BE49-F238E27FC236}">
                <a16:creationId xmlns:a16="http://schemas.microsoft.com/office/drawing/2014/main" id="{7E4F5723-1AA7-467B-8368-202C7720FEA7}"/>
              </a:ext>
            </a:extLst>
          </p:cNvPr>
          <p:cNvSpPr>
            <a:spLocks noGrp="1"/>
          </p:cNvSpPr>
          <p:nvPr>
            <p:ph type="body" sz="quarter" idx="13"/>
          </p:nvPr>
        </p:nvSpPr>
        <p:spPr/>
        <p:txBody>
          <a:bodyPr>
            <a:normAutofit/>
          </a:bodyPr>
          <a:lstStyle/>
          <a:p>
            <a:pPr marL="285750" indent="-285750">
              <a:buFontTx/>
              <a:buChar char="-"/>
            </a:pPr>
            <a:r>
              <a:rPr lang="nl-NL" sz="2000" dirty="0"/>
              <a:t>Natuurlijk waarde</a:t>
            </a:r>
          </a:p>
          <a:p>
            <a:pPr marL="742950" lvl="1" indent="-285750">
              <a:buFontTx/>
              <a:buChar char="-"/>
            </a:pPr>
            <a:r>
              <a:rPr lang="nl-NL" sz="1800" dirty="0"/>
              <a:t>Biotisch en abiotisch (biologisch en niet biologisch) </a:t>
            </a:r>
          </a:p>
          <a:p>
            <a:pPr marL="285750" indent="-285750">
              <a:buFontTx/>
              <a:buChar char="-"/>
            </a:pPr>
            <a:r>
              <a:rPr lang="nl-NL" sz="2000" dirty="0"/>
              <a:t>Intellectueel waarde</a:t>
            </a:r>
          </a:p>
          <a:p>
            <a:pPr marL="742950" lvl="1" indent="-285750">
              <a:buFontTx/>
              <a:buChar char="-"/>
            </a:pPr>
            <a:r>
              <a:rPr lang="nl-NL" sz="1800" dirty="0"/>
              <a:t>Kennis</a:t>
            </a:r>
          </a:p>
          <a:p>
            <a:pPr marL="285750" indent="-285750">
              <a:buFontTx/>
              <a:buChar char="-"/>
            </a:pPr>
            <a:r>
              <a:rPr lang="nl-NL" sz="2000" dirty="0"/>
              <a:t>Financieel waarde</a:t>
            </a:r>
          </a:p>
          <a:p>
            <a:pPr marL="742950" lvl="1" indent="-285750">
              <a:buFontTx/>
              <a:buChar char="-"/>
            </a:pPr>
            <a:r>
              <a:rPr lang="nl-NL" sz="1800" dirty="0"/>
              <a:t>financiering; beschikbaar geld.</a:t>
            </a:r>
          </a:p>
          <a:p>
            <a:pPr marL="285750" indent="-285750">
              <a:buFontTx/>
              <a:buChar char="-"/>
            </a:pPr>
            <a:r>
              <a:rPr lang="nl-NL" sz="2000" dirty="0"/>
              <a:t>Materieel waarde</a:t>
            </a:r>
          </a:p>
          <a:p>
            <a:pPr marL="742950" lvl="1" indent="-285750">
              <a:buFontTx/>
              <a:buChar char="-"/>
            </a:pPr>
            <a:r>
              <a:rPr lang="nl-NL" sz="1800" dirty="0"/>
              <a:t>bezit</a:t>
            </a:r>
          </a:p>
          <a:p>
            <a:pPr marL="285750" indent="-285750">
              <a:buFontTx/>
              <a:buChar char="-"/>
            </a:pPr>
            <a:r>
              <a:rPr lang="nl-NL" sz="2000" dirty="0"/>
              <a:t>Sociaal- en relatie waarde</a:t>
            </a:r>
          </a:p>
          <a:p>
            <a:pPr marL="742950" lvl="1" indent="-285750">
              <a:buFontTx/>
              <a:buChar char="-"/>
            </a:pPr>
            <a:r>
              <a:rPr lang="nl-NL" sz="1800" dirty="0"/>
              <a:t>Organisatie en gemeenschappen</a:t>
            </a:r>
          </a:p>
          <a:p>
            <a:pPr marL="285750" indent="-285750">
              <a:buFontTx/>
              <a:buChar char="-"/>
            </a:pPr>
            <a:r>
              <a:rPr lang="nl-NL" sz="2000" dirty="0"/>
              <a:t>Menselijk waarde</a:t>
            </a:r>
          </a:p>
          <a:p>
            <a:pPr marL="742950" lvl="1" indent="-285750">
              <a:buFontTx/>
              <a:buChar char="-"/>
            </a:pPr>
            <a:r>
              <a:rPr lang="nl-NL" sz="1800" dirty="0"/>
              <a:t>Competenties, vaardigheden</a:t>
            </a:r>
          </a:p>
        </p:txBody>
      </p:sp>
      <p:pic>
        <p:nvPicPr>
          <p:cNvPr id="4100" name="Picture 4" descr="De eerste haarscheurtjes in brede welvaart worden zichtbaar - RaboResearch">
            <a:extLst>
              <a:ext uri="{FF2B5EF4-FFF2-40B4-BE49-F238E27FC236}">
                <a16:creationId xmlns:a16="http://schemas.microsoft.com/office/drawing/2014/main" id="{55F8F696-BFBD-4F21-8E73-BC5BCA442196}"/>
              </a:ext>
            </a:extLst>
          </p:cNvPr>
          <p:cNvPicPr>
            <a:picLocks noGrp="1" noChangeAspect="1" noChangeArrowheads="1"/>
          </p:cNvPicPr>
          <p:nvPr>
            <p:ph type="pic" sz="quarter" idx="14"/>
          </p:nvPr>
        </p:nvPicPr>
        <p:blipFill rotWithShape="1">
          <a:blip r:embed="rId2" cstate="print">
            <a:extLst>
              <a:ext uri="{28A0092B-C50C-407E-A947-70E740481C1C}">
                <a14:useLocalDpi xmlns:a14="http://schemas.microsoft.com/office/drawing/2010/main" val="0"/>
              </a:ext>
            </a:extLst>
          </a:blip>
          <a:srcRect l="17654" r="1765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0C7AA000-D24B-4A02-B333-B8892EFFD9B6}"/>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44380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E909D3-59B9-455F-ADCE-9D6E5EC5E812}"/>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effectLst/>
                <a:latin typeface="+mj-lt"/>
                <a:ea typeface="+mj-ea"/>
                <a:cs typeface="+mj-cs"/>
              </a:rPr>
              <a:t>Denken-delen-uitwisselen</a:t>
            </a:r>
            <a:endParaRPr lang="nl-NL" b="1" kern="1200" spc="0" baseline="0" dirty="0">
              <a:latin typeface="+mj-lt"/>
              <a:ea typeface="+mj-ea"/>
              <a:cs typeface="+mj-cs"/>
            </a:endParaRPr>
          </a:p>
        </p:txBody>
      </p:sp>
      <p:sp>
        <p:nvSpPr>
          <p:cNvPr id="6" name="Tijdelijke aanduiding voor tekst 5">
            <a:extLst>
              <a:ext uri="{FF2B5EF4-FFF2-40B4-BE49-F238E27FC236}">
                <a16:creationId xmlns:a16="http://schemas.microsoft.com/office/drawing/2014/main" id="{2A24A9DD-30EB-4700-A337-140772988640}"/>
              </a:ext>
            </a:extLst>
          </p:cNvPr>
          <p:cNvSpPr>
            <a:spLocks noGrp="1"/>
          </p:cNvSpPr>
          <p:nvPr>
            <p:ph type="body" sz="quarter" idx="13"/>
          </p:nvPr>
        </p:nvSpPr>
        <p:spPr>
          <a:xfrm>
            <a:off x="371475" y="1709738"/>
            <a:ext cx="5976572" cy="4419599"/>
          </a:xfrm>
        </p:spPr>
        <p:txBody>
          <a:bodyPr vert="horz" lIns="0" tIns="0" rIns="0" bIns="0" numCol="1" spcCol="180000" rtlCol="0">
            <a:normAutofit/>
          </a:bodyPr>
          <a:lstStyle/>
          <a:p>
            <a:pPr marL="0" indent="0">
              <a:spcAft>
                <a:spcPts val="800"/>
              </a:spcAft>
              <a:buNone/>
            </a:pPr>
            <a:r>
              <a:rPr lang="nl-NL" b="1" dirty="0">
                <a:effectLst/>
              </a:rPr>
              <a:t>Hoe: </a:t>
            </a:r>
            <a:r>
              <a:rPr lang="nl-NL" dirty="0">
                <a:effectLst/>
              </a:rPr>
              <a:t>In duo’s en klassikaal</a:t>
            </a:r>
            <a:br>
              <a:rPr lang="nl-NL" dirty="0"/>
            </a:br>
            <a:r>
              <a:rPr lang="nl-NL" b="1" dirty="0">
                <a:effectLst/>
              </a:rPr>
              <a:t>Hulp</a:t>
            </a:r>
            <a:r>
              <a:rPr lang="nl-NL" dirty="0">
                <a:effectLst/>
              </a:rPr>
              <a:t>: Lessen, wikiwijs, internet, elkaar, begrippenlijst wikiwijs.</a:t>
            </a:r>
            <a:br>
              <a:rPr lang="nl-NL" dirty="0"/>
            </a:br>
            <a:r>
              <a:rPr lang="nl-NL" b="1" dirty="0">
                <a:effectLst/>
              </a:rPr>
              <a:t>Uitkomst:</a:t>
            </a:r>
            <a:r>
              <a:rPr lang="nl-NL" dirty="0">
                <a:effectLst/>
              </a:rPr>
              <a:t> Voorbeelden van waardencreatie</a:t>
            </a:r>
            <a:br>
              <a:rPr lang="nl-NL" dirty="0">
                <a:effectLst/>
              </a:rPr>
            </a:br>
            <a:r>
              <a:rPr lang="nl-NL" b="1" dirty="0">
                <a:effectLst/>
              </a:rPr>
              <a:t>Tijd:</a:t>
            </a:r>
            <a:r>
              <a:rPr lang="nl-NL" dirty="0">
                <a:effectLst/>
              </a:rPr>
              <a:t> 15 minuten</a:t>
            </a:r>
            <a:br>
              <a:rPr lang="nl-NL" dirty="0">
                <a:effectLst/>
              </a:rPr>
            </a:br>
            <a:r>
              <a:rPr lang="nl-NL" b="1" dirty="0">
                <a:effectLst/>
              </a:rPr>
              <a:t>Wat: </a:t>
            </a:r>
            <a:endParaRPr lang="nl-NL" dirty="0">
              <a:effectLst/>
            </a:endParaRPr>
          </a:p>
          <a:p>
            <a:pPr marL="0" indent="0">
              <a:spcAft>
                <a:spcPts val="800"/>
              </a:spcAft>
              <a:buNone/>
            </a:pPr>
            <a:r>
              <a:rPr lang="nl-NL" b="1" i="1" dirty="0">
                <a:effectLst/>
              </a:rPr>
              <a:t>Denken </a:t>
            </a:r>
            <a:r>
              <a:rPr lang="nl-NL" i="1" dirty="0">
                <a:effectLst/>
              </a:rPr>
              <a:t>– Bedenk ZELF na over hoe je waardencreatie kan toepassen ( </a:t>
            </a:r>
            <a:r>
              <a:rPr lang="nl-NL" i="1" dirty="0"/>
              <a:t>10</a:t>
            </a:r>
            <a:r>
              <a:rPr lang="nl-NL" i="1" dirty="0">
                <a:effectLst/>
              </a:rPr>
              <a:t> minuten)</a:t>
            </a:r>
            <a:br>
              <a:rPr lang="nl-NL" i="1" dirty="0"/>
            </a:br>
            <a:r>
              <a:rPr lang="nl-NL" b="1" i="1" dirty="0">
                <a:effectLst/>
              </a:rPr>
              <a:t>Delen – </a:t>
            </a:r>
            <a:r>
              <a:rPr lang="nl-NL" i="1" dirty="0">
                <a:effectLst/>
              </a:rPr>
              <a:t>bespreek je gedachte met je klasgenoot (5 minuten)</a:t>
            </a:r>
          </a:p>
          <a:p>
            <a:pPr marL="0" indent="0">
              <a:spcAft>
                <a:spcPts val="800"/>
              </a:spcAft>
              <a:buNone/>
            </a:pPr>
            <a:r>
              <a:rPr lang="nl-NL" i="1" dirty="0"/>
              <a:t>Kies samen de beste manieren om waardencreatie toe te passen</a:t>
            </a:r>
            <a:br>
              <a:rPr lang="nl-NL" i="1" dirty="0"/>
            </a:br>
            <a:r>
              <a:rPr lang="nl-NL" b="1" i="1" dirty="0">
                <a:effectLst/>
              </a:rPr>
              <a:t>Uitwisselen – </a:t>
            </a:r>
            <a:r>
              <a:rPr lang="nl-NL" i="1" dirty="0">
                <a:effectLst/>
              </a:rPr>
              <a:t>klassikaal</a:t>
            </a:r>
          </a:p>
          <a:p>
            <a:endParaRPr lang="nl-NL" dirty="0"/>
          </a:p>
        </p:txBody>
      </p:sp>
      <p:pic>
        <p:nvPicPr>
          <p:cNvPr id="1026" name="Picture 2" descr="Denken, delen, uitwisselen">
            <a:extLst>
              <a:ext uri="{FF2B5EF4-FFF2-40B4-BE49-F238E27FC236}">
                <a16:creationId xmlns:a16="http://schemas.microsoft.com/office/drawing/2014/main" id="{FCF1F8E0-5782-40D6-8633-985D6E3747C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6427940" y="4217544"/>
            <a:ext cx="5656454" cy="1861435"/>
          </a:xfrm>
          <a:prstGeom prst="rect">
            <a:avLst/>
          </a:prstGeom>
          <a:solidFill>
            <a:srgbClr val="FFFFFF"/>
          </a:solidFill>
        </p:spPr>
      </p:pic>
      <p:sp>
        <p:nvSpPr>
          <p:cNvPr id="3" name="Tekstvak 2">
            <a:extLst>
              <a:ext uri="{FF2B5EF4-FFF2-40B4-BE49-F238E27FC236}">
                <a16:creationId xmlns:a16="http://schemas.microsoft.com/office/drawing/2014/main" id="{70CD9137-29BB-DA89-C625-342E89B88B73}"/>
              </a:ext>
            </a:extLst>
          </p:cNvPr>
          <p:cNvSpPr txBox="1"/>
          <p:nvPr/>
        </p:nvSpPr>
        <p:spPr>
          <a:xfrm>
            <a:off x="8094472" y="1960242"/>
            <a:ext cx="3300358" cy="1754326"/>
          </a:xfrm>
          <a:prstGeom prst="rect">
            <a:avLst/>
          </a:prstGeom>
          <a:noFill/>
        </p:spPr>
        <p:txBody>
          <a:bodyPr wrap="square">
            <a:spAutoFit/>
          </a:bodyPr>
          <a:lstStyle/>
          <a:p>
            <a:pPr marL="285750" indent="-285750">
              <a:buFontTx/>
              <a:buChar char="-"/>
            </a:pPr>
            <a:r>
              <a:rPr lang="nl-NL" sz="1800" dirty="0"/>
              <a:t>Natuurlijk waarde</a:t>
            </a:r>
          </a:p>
          <a:p>
            <a:pPr marL="285750" indent="-285750">
              <a:buFontTx/>
              <a:buChar char="-"/>
            </a:pPr>
            <a:r>
              <a:rPr lang="nl-NL" sz="1800" dirty="0"/>
              <a:t>Intellectueel waarde</a:t>
            </a:r>
          </a:p>
          <a:p>
            <a:pPr marL="285750" indent="-285750">
              <a:buFontTx/>
              <a:buChar char="-"/>
            </a:pPr>
            <a:r>
              <a:rPr lang="nl-NL" sz="1800" dirty="0"/>
              <a:t>Financieel waarde</a:t>
            </a:r>
          </a:p>
          <a:p>
            <a:pPr marL="285750" indent="-285750">
              <a:buFontTx/>
              <a:buChar char="-"/>
            </a:pPr>
            <a:r>
              <a:rPr lang="nl-NL" sz="1800" dirty="0"/>
              <a:t>Materieel waarde</a:t>
            </a:r>
          </a:p>
          <a:p>
            <a:pPr marL="285750" indent="-285750">
              <a:buFontTx/>
              <a:buChar char="-"/>
            </a:pPr>
            <a:r>
              <a:rPr lang="nl-NL" sz="1800" dirty="0"/>
              <a:t>Sociaal- en relatie waarde</a:t>
            </a:r>
          </a:p>
          <a:p>
            <a:pPr marL="285750" indent="-285750">
              <a:buFontTx/>
              <a:buChar char="-"/>
            </a:pPr>
            <a:r>
              <a:rPr lang="nl-NL" sz="1800" dirty="0"/>
              <a:t>Menselijk waarde</a:t>
            </a:r>
          </a:p>
        </p:txBody>
      </p:sp>
    </p:spTree>
    <p:extLst>
      <p:ext uri="{BB962C8B-B14F-4D97-AF65-F5344CB8AC3E}">
        <p14:creationId xmlns:p14="http://schemas.microsoft.com/office/powerpoint/2010/main" val="17785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E9448-0301-45D7-BB50-CDEB07D84F85}"/>
              </a:ext>
            </a:extLst>
          </p:cNvPr>
          <p:cNvSpPr>
            <a:spLocks noGrp="1"/>
          </p:cNvSpPr>
          <p:nvPr>
            <p:ph type="title"/>
          </p:nvPr>
        </p:nvSpPr>
        <p:spPr>
          <a:xfrm>
            <a:off x="609601" y="273050"/>
            <a:ext cx="4011084" cy="603643"/>
          </a:xfrm>
        </p:spPr>
        <p:txBody>
          <a:bodyPr/>
          <a:lstStyle/>
          <a:p>
            <a:r>
              <a:rPr lang="nl-NL" dirty="0"/>
              <a:t>Meervoudige waarde-creatie</a:t>
            </a:r>
          </a:p>
        </p:txBody>
      </p:sp>
      <p:sp>
        <p:nvSpPr>
          <p:cNvPr id="4" name="Tijdelijke aanduiding voor tekst 3">
            <a:extLst>
              <a:ext uri="{FF2B5EF4-FFF2-40B4-BE49-F238E27FC236}">
                <a16:creationId xmlns:a16="http://schemas.microsoft.com/office/drawing/2014/main" id="{D95EFF8A-50CB-4B01-9091-7E79FC65AD6B}"/>
              </a:ext>
            </a:extLst>
          </p:cNvPr>
          <p:cNvSpPr>
            <a:spLocks noGrp="1"/>
          </p:cNvSpPr>
          <p:nvPr>
            <p:ph type="body" sz="half" idx="2"/>
          </p:nvPr>
        </p:nvSpPr>
        <p:spPr>
          <a:xfrm>
            <a:off x="609600" y="1083468"/>
            <a:ext cx="4011084" cy="4691063"/>
          </a:xfrm>
        </p:spPr>
        <p:txBody>
          <a:bodyPr>
            <a:normAutofit/>
          </a:bodyPr>
          <a:lstStyle/>
          <a:p>
            <a:pPr marL="285750" indent="-285750">
              <a:buFontTx/>
              <a:buChar char="-"/>
            </a:pPr>
            <a:r>
              <a:rPr lang="nl-NL" sz="1800" dirty="0"/>
              <a:t>Natuurlijk waarde</a:t>
            </a:r>
          </a:p>
          <a:p>
            <a:pPr marL="742950" lvl="1" indent="-285750">
              <a:buFontTx/>
              <a:buChar char="-"/>
            </a:pPr>
            <a:r>
              <a:rPr lang="nl-NL" sz="1600" dirty="0"/>
              <a:t>Alle vernieuwbare en niet vernieuwbare natuurlijke processen en grondstoffen die helpen de welvaart van de organisatie te verbeteren</a:t>
            </a:r>
          </a:p>
          <a:p>
            <a:pPr marL="285750" indent="-285750">
              <a:buFontTx/>
              <a:buChar char="-"/>
            </a:pPr>
            <a:r>
              <a:rPr lang="nl-NL" sz="1800" dirty="0"/>
              <a:t>Intellectueel waarde</a:t>
            </a:r>
          </a:p>
          <a:p>
            <a:pPr marL="742950" lvl="1" indent="-285750">
              <a:buFontTx/>
              <a:buChar char="-"/>
            </a:pPr>
            <a:r>
              <a:rPr lang="nl-NL" sz="1600" dirty="0"/>
              <a:t>Organisatiekennis, denk aan uitvindingen, software, systemen, procedures en protocollen</a:t>
            </a:r>
          </a:p>
          <a:p>
            <a:pPr marL="285750" indent="-285750">
              <a:buFontTx/>
              <a:buChar char="-"/>
            </a:pPr>
            <a:r>
              <a:rPr lang="nl-NL" sz="1800" dirty="0"/>
              <a:t>Financieel waarde</a:t>
            </a:r>
          </a:p>
          <a:p>
            <a:pPr marL="742950" lvl="1" indent="-285750">
              <a:buFontTx/>
              <a:buChar char="-"/>
            </a:pPr>
            <a:r>
              <a:rPr lang="nl-NL" sz="1600" dirty="0"/>
              <a:t>Het kapitaal dat beschikbaar is voor de organisatie om goederen en diensten te kunnen leveren</a:t>
            </a:r>
          </a:p>
          <a:p>
            <a:pPr marL="742950" lvl="1" indent="-285750">
              <a:buFontTx/>
              <a:buChar char="-"/>
            </a:pPr>
            <a:r>
              <a:rPr lang="nl-NL" sz="1600" dirty="0"/>
              <a:t>Kapitaal is verworven via een lening, eigen vermogen of via investeringen </a:t>
            </a:r>
          </a:p>
        </p:txBody>
      </p:sp>
      <p:sp>
        <p:nvSpPr>
          <p:cNvPr id="3" name="Tijdelijke aanduiding voor inhoud 2">
            <a:extLst>
              <a:ext uri="{FF2B5EF4-FFF2-40B4-BE49-F238E27FC236}">
                <a16:creationId xmlns:a16="http://schemas.microsoft.com/office/drawing/2014/main" id="{B7BA044C-3549-4CEA-9BE0-E9D4721A3D20}"/>
              </a:ext>
            </a:extLst>
          </p:cNvPr>
          <p:cNvSpPr>
            <a:spLocks noGrp="1"/>
          </p:cNvSpPr>
          <p:nvPr>
            <p:ph idx="1"/>
          </p:nvPr>
        </p:nvSpPr>
        <p:spPr>
          <a:xfrm>
            <a:off x="6096000" y="1083468"/>
            <a:ext cx="4513541" cy="5114605"/>
          </a:xfrm>
        </p:spPr>
        <p:txBody>
          <a:bodyPr/>
          <a:lstStyle/>
          <a:p>
            <a:pPr marL="285750" indent="-285750">
              <a:buFontTx/>
              <a:buChar char="-"/>
            </a:pPr>
            <a:r>
              <a:rPr lang="nl-NL" sz="1800" dirty="0"/>
              <a:t>Materieel waarde</a:t>
            </a:r>
          </a:p>
          <a:p>
            <a:pPr marL="742950" lvl="1" indent="-285750">
              <a:buFontTx/>
              <a:buChar char="-"/>
            </a:pPr>
            <a:r>
              <a:rPr lang="nl-NL" sz="1600" dirty="0"/>
              <a:t>Alles wat fysiek is: gebouwen; gereedschap; vervoermiddelen</a:t>
            </a:r>
          </a:p>
          <a:p>
            <a:pPr marL="285750" indent="-285750">
              <a:buFontTx/>
              <a:buChar char="-"/>
            </a:pPr>
            <a:r>
              <a:rPr lang="nl-NL" sz="1800" dirty="0"/>
              <a:t>Sociaal- en relatie waarde</a:t>
            </a:r>
          </a:p>
          <a:p>
            <a:pPr marL="742950" lvl="1" indent="-285750">
              <a:buFontTx/>
              <a:buChar char="-"/>
            </a:pPr>
            <a:r>
              <a:rPr lang="nl-NL" sz="1600" dirty="0"/>
              <a:t>Relatie met gemeenschappen (lokaal), stakeholders en andere netwerken</a:t>
            </a:r>
          </a:p>
          <a:p>
            <a:pPr marL="1200150" lvl="2" indent="-285750">
              <a:buFontTx/>
              <a:buChar char="-"/>
            </a:pPr>
            <a:r>
              <a:rPr lang="nl-NL" sz="1600" dirty="0"/>
              <a:t>Gedeelde normen en waarde</a:t>
            </a:r>
          </a:p>
          <a:p>
            <a:pPr marL="1200150" lvl="2" indent="-285750">
              <a:buFontTx/>
              <a:buChar char="-"/>
            </a:pPr>
            <a:r>
              <a:rPr lang="nl-NL" sz="1600" dirty="0"/>
              <a:t>Vertrouwen en bereidheid om betrokken te zijn</a:t>
            </a:r>
          </a:p>
          <a:p>
            <a:pPr marL="285750" indent="-285750">
              <a:buFontTx/>
              <a:buChar char="-"/>
            </a:pPr>
            <a:r>
              <a:rPr lang="nl-NL" sz="1800" dirty="0"/>
              <a:t>Menselijk waarde</a:t>
            </a:r>
          </a:p>
          <a:p>
            <a:pPr marL="742950" lvl="1" indent="-285750">
              <a:buFontTx/>
              <a:buChar char="-"/>
            </a:pPr>
            <a:r>
              <a:rPr lang="nl-NL" sz="1600" dirty="0"/>
              <a:t>Competenties, motivaties om te innoveren</a:t>
            </a:r>
          </a:p>
          <a:p>
            <a:pPr marL="742950" lvl="1" indent="-285750">
              <a:buFontTx/>
              <a:buChar char="-"/>
            </a:pPr>
            <a:r>
              <a:rPr lang="nl-NL" sz="1600" dirty="0"/>
              <a:t>De organisatie zelf, de waarde en normen van de onderneming</a:t>
            </a:r>
          </a:p>
          <a:p>
            <a:pPr marL="742950" lvl="1" indent="-285750">
              <a:buFontTx/>
              <a:buChar char="-"/>
            </a:pPr>
            <a:r>
              <a:rPr lang="nl-NL" sz="1600" dirty="0"/>
              <a:t>Leidinggevende capaciteiten </a:t>
            </a:r>
          </a:p>
          <a:p>
            <a:endParaRPr lang="nl-NL" dirty="0"/>
          </a:p>
        </p:txBody>
      </p:sp>
    </p:spTree>
    <p:extLst>
      <p:ext uri="{BB962C8B-B14F-4D97-AF65-F5344CB8AC3E}">
        <p14:creationId xmlns:p14="http://schemas.microsoft.com/office/powerpoint/2010/main" val="10084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3">
            <a:extLst>
              <a:ext uri="{FF2B5EF4-FFF2-40B4-BE49-F238E27FC236}">
                <a16:creationId xmlns:a16="http://schemas.microsoft.com/office/drawing/2014/main" id="{1375FE07-59F6-4507-869B-78B0387FB1A5}"/>
              </a:ext>
            </a:extLst>
          </p:cNvPr>
          <p:cNvPicPr>
            <a:picLocks noGrp="1" noChangeAspect="1" noChangeArrowheads="1"/>
          </p:cNvPicPr>
          <p:nvPr>
            <p:ph type="media" sz="quarter" idx="16"/>
          </p:nvPr>
        </p:nvPicPr>
        <p:blipFill>
          <a:blip r:embed="rId2">
            <a:extLst>
              <a:ext uri="{28A0092B-C50C-407E-A947-70E740481C1C}">
                <a14:useLocalDpi xmlns:a14="http://schemas.microsoft.com/office/drawing/2010/main" val="0"/>
              </a:ext>
            </a:extLst>
          </a:blip>
          <a:srcRect/>
          <a:stretch>
            <a:fillRect/>
          </a:stretch>
        </p:blipFill>
        <p:spPr bwMode="auto">
          <a:xfrm>
            <a:off x="1735487" y="296863"/>
            <a:ext cx="8721026"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van welke waardes er in de circulaire economie wordt uit gegaan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72366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LA reststromen</a:t>
            </a:r>
          </a:p>
          <a:p>
            <a:r>
              <a:rPr lang="nl-NL" dirty="0"/>
              <a:t>Doel(en)</a:t>
            </a:r>
          </a:p>
          <a:p>
            <a:r>
              <a:rPr lang="nl-NL" b="1" dirty="0"/>
              <a:t>Reststromen wat moeten we ermee</a:t>
            </a:r>
            <a:endParaRPr lang="nl-NL" sz="2000" dirty="0"/>
          </a:p>
          <a:p>
            <a:pPr lvl="1"/>
            <a:endParaRPr lang="nl-NL" dirty="0"/>
          </a:p>
          <a:p>
            <a:pPr marL="933750" lvl="1" indent="-285750">
              <a:buFontTx/>
              <a:buChar char="-"/>
            </a:pPr>
            <a:endParaRPr lang="nl-NL" dirty="0"/>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Periode overzicht</a:t>
            </a:r>
          </a:p>
        </p:txBody>
      </p:sp>
      <p:pic>
        <p:nvPicPr>
          <p:cNvPr id="9" name="Tijdelijke aanduiding voor inhoud 8">
            <a:extLst>
              <a:ext uri="{FF2B5EF4-FFF2-40B4-BE49-F238E27FC236}">
                <a16:creationId xmlns:a16="http://schemas.microsoft.com/office/drawing/2014/main" id="{A53CCB3B-012A-39A6-A814-68D9879489CE}"/>
              </a:ext>
            </a:extLst>
          </p:cNvPr>
          <p:cNvPicPr>
            <a:picLocks noGrp="1" noChangeAspect="1"/>
          </p:cNvPicPr>
          <p:nvPr>
            <p:ph idx="1"/>
          </p:nvPr>
        </p:nvPicPr>
        <p:blipFill>
          <a:blip r:embed="rId2"/>
          <a:stretch>
            <a:fillRect/>
          </a:stretch>
        </p:blipFill>
        <p:spPr>
          <a:xfrm>
            <a:off x="508457" y="1250789"/>
            <a:ext cx="11312067" cy="4794427"/>
          </a:xfrm>
        </p:spPr>
      </p:pic>
      <p:sp>
        <p:nvSpPr>
          <p:cNvPr id="10" name="Ovaal 9">
            <a:extLst>
              <a:ext uri="{FF2B5EF4-FFF2-40B4-BE49-F238E27FC236}">
                <a16:creationId xmlns:a16="http://schemas.microsoft.com/office/drawing/2014/main" id="{07A0E819-5B67-58FE-1022-D160404826B2}"/>
              </a:ext>
            </a:extLst>
          </p:cNvPr>
          <p:cNvSpPr/>
          <p:nvPr/>
        </p:nvSpPr>
        <p:spPr>
          <a:xfrm>
            <a:off x="224962" y="4668413"/>
            <a:ext cx="10352183" cy="47296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801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A136CA2-EDD8-4CCB-9CD0-7D52D6A2A799}"/>
              </a:ext>
            </a:extLst>
          </p:cNvPr>
          <p:cNvSpPr>
            <a:spLocks noGrp="1"/>
          </p:cNvSpPr>
          <p:nvPr>
            <p:ph type="ctrTitle"/>
          </p:nvPr>
        </p:nvSpPr>
        <p:spPr/>
        <p:txBody>
          <a:bodyPr/>
          <a:lstStyle/>
          <a:p>
            <a:r>
              <a:rPr lang="nl-NL" dirty="0"/>
              <a:t>Welke 3 </a:t>
            </a:r>
            <a:r>
              <a:rPr lang="nl-NL" dirty="0" err="1"/>
              <a:t>R-en</a:t>
            </a:r>
            <a:r>
              <a:rPr lang="nl-NL" dirty="0"/>
              <a:t> worden gebruikt om het ontstaan van afval te voorkomen?</a:t>
            </a:r>
          </a:p>
        </p:txBody>
      </p:sp>
    </p:spTree>
    <p:extLst>
      <p:ext uri="{BB962C8B-B14F-4D97-AF65-F5344CB8AC3E}">
        <p14:creationId xmlns:p14="http://schemas.microsoft.com/office/powerpoint/2010/main" val="204259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a:spcAft>
                <a:spcPts val="600"/>
              </a:spcAft>
            </a:pPr>
            <a:r>
              <a:rPr lang="en-US" sz="1800" dirty="0"/>
              <a:t>Kan je de 3 R's </a:t>
            </a:r>
            <a:r>
              <a:rPr lang="en-US" sz="1800" dirty="0" err="1"/>
              <a:t>een</a:t>
            </a:r>
            <a:r>
              <a:rPr lang="en-US" sz="1800" dirty="0"/>
              <a:t> naam </a:t>
            </a:r>
            <a:r>
              <a:rPr lang="en-US" sz="1800" dirty="0" err="1"/>
              <a:t>geven</a:t>
            </a:r>
            <a:r>
              <a:rPr lang="en-US" sz="1800" dirty="0"/>
              <a:t> </a:t>
            </a:r>
          </a:p>
          <a:p>
            <a:pPr marL="933750" lvl="1">
              <a:spcAft>
                <a:spcPts val="600"/>
              </a:spcAft>
            </a:pPr>
            <a:r>
              <a:rPr lang="en-US" sz="1800" dirty="0"/>
              <a:t>Kan je </a:t>
            </a:r>
            <a:r>
              <a:rPr lang="en-US" sz="1800" dirty="0" err="1"/>
              <a:t>een</a:t>
            </a:r>
            <a:r>
              <a:rPr lang="en-US" sz="1800" dirty="0"/>
              <a:t> </a:t>
            </a:r>
            <a:r>
              <a:rPr lang="en-US" sz="1800" dirty="0" err="1"/>
              <a:t>voorbeeld</a:t>
            </a:r>
            <a:r>
              <a:rPr lang="en-US" sz="1800" dirty="0"/>
              <a:t> van </a:t>
            </a:r>
            <a:r>
              <a:rPr lang="en-US" sz="1800" dirty="0" err="1"/>
              <a:t>elke</a:t>
            </a:r>
            <a:r>
              <a:rPr lang="en-US" sz="1800" dirty="0"/>
              <a:t> R</a:t>
            </a:r>
          </a:p>
          <a:p>
            <a:pPr marL="933750" lvl="1">
              <a:spcAft>
                <a:spcPts val="600"/>
              </a:spcAft>
            </a:pPr>
            <a:r>
              <a:rPr lang="en-US" dirty="0"/>
              <a:t>Je </a:t>
            </a:r>
            <a:r>
              <a:rPr lang="en-US" dirty="0" err="1"/>
              <a:t>weet</a:t>
            </a:r>
            <a:r>
              <a:rPr lang="en-US" dirty="0"/>
              <a:t> </a:t>
            </a:r>
            <a:r>
              <a:rPr lang="en-US" dirty="0" err="1"/>
              <a:t>waarop</a:t>
            </a:r>
            <a:r>
              <a:rPr lang="en-US" dirty="0"/>
              <a:t> je </a:t>
            </a:r>
            <a:r>
              <a:rPr lang="en-US" dirty="0" err="1"/>
              <a:t>moet</a:t>
            </a:r>
            <a:r>
              <a:rPr lang="en-US" dirty="0"/>
              <a:t> </a:t>
            </a:r>
            <a:r>
              <a:rPr lang="en-US" dirty="0" err="1"/>
              <a:t>letten</a:t>
            </a:r>
            <a:r>
              <a:rPr lang="en-US" dirty="0"/>
              <a:t> </a:t>
            </a:r>
            <a:r>
              <a:rPr lang="en-US" dirty="0" err="1"/>
              <a:t>als</a:t>
            </a:r>
            <a:r>
              <a:rPr lang="en-US" dirty="0"/>
              <a:t> je de R-</a:t>
            </a:r>
            <a:r>
              <a:rPr lang="en-US" dirty="0" err="1"/>
              <a:t>strategie</a:t>
            </a:r>
            <a:r>
              <a:rPr lang="en-US" dirty="0"/>
              <a:t> </a:t>
            </a:r>
            <a:r>
              <a:rPr lang="en-US" dirty="0" err="1"/>
              <a:t>toepast</a:t>
            </a:r>
            <a:r>
              <a:rPr lang="en-US" dirty="0"/>
              <a:t>. </a:t>
            </a:r>
            <a:endParaRPr lang="en-US" sz="1800" dirty="0"/>
          </a:p>
          <a:p>
            <a:pPr marL="933750" lvl="1">
              <a:spcAft>
                <a:spcPts val="600"/>
              </a:spcAft>
            </a:pPr>
            <a:r>
              <a:rPr lang="en-US" sz="1800" dirty="0"/>
              <a:t>Je </a:t>
            </a:r>
            <a:r>
              <a:rPr lang="en-US" sz="1800" dirty="0" err="1"/>
              <a:t>kan</a:t>
            </a:r>
            <a:r>
              <a:rPr lang="en-US" sz="1800" dirty="0"/>
              <a:t> </a:t>
            </a:r>
            <a:r>
              <a:rPr lang="en-US" sz="1800" dirty="0" err="1"/>
              <a:t>een</a:t>
            </a:r>
            <a:r>
              <a:rPr lang="en-US" sz="1800" dirty="0"/>
              <a:t> </a:t>
            </a:r>
            <a:r>
              <a:rPr lang="en-US" sz="1800" dirty="0" err="1"/>
              <a:t>activiteit</a:t>
            </a:r>
            <a:r>
              <a:rPr lang="en-US" sz="1800" dirty="0"/>
              <a:t> </a:t>
            </a:r>
            <a:r>
              <a:rPr lang="en-US" sz="1800" dirty="0" err="1"/>
              <a:t>verzinnen</a:t>
            </a:r>
            <a:r>
              <a:rPr lang="en-US" sz="1800" dirty="0"/>
              <a:t> </a:t>
            </a:r>
            <a:r>
              <a:rPr lang="en-US" sz="1800" dirty="0" err="1"/>
              <a:t>voor</a:t>
            </a:r>
            <a:r>
              <a:rPr lang="en-US" sz="1800" dirty="0"/>
              <a:t> </a:t>
            </a:r>
            <a:r>
              <a:rPr lang="en-US" sz="1800" dirty="0" err="1"/>
              <a:t>leeftijd</a:t>
            </a:r>
            <a:r>
              <a:rPr lang="en-US" sz="1800" dirty="0"/>
              <a:t> </a:t>
            </a:r>
            <a:r>
              <a:rPr lang="en-US" sz="1800" dirty="0" err="1"/>
              <a:t>genoten</a:t>
            </a:r>
            <a:r>
              <a:rPr lang="en-US" sz="1800" dirty="0"/>
              <a:t> </a:t>
            </a:r>
            <a:r>
              <a:rPr lang="en-US" sz="1800" dirty="0" err="1"/>
              <a:t>waarbij</a:t>
            </a:r>
            <a:r>
              <a:rPr lang="en-US" sz="1800" dirty="0"/>
              <a:t> </a:t>
            </a:r>
            <a:r>
              <a:rPr lang="en-US" sz="1800" dirty="0" err="1"/>
              <a:t>circulaire</a:t>
            </a:r>
            <a:r>
              <a:rPr lang="en-US" sz="1800" dirty="0"/>
              <a:t> </a:t>
            </a:r>
            <a:r>
              <a:rPr lang="en-US" sz="1800" dirty="0" err="1"/>
              <a:t>economie</a:t>
            </a:r>
            <a:r>
              <a:rPr lang="en-US" sz="1800" dirty="0"/>
              <a:t> </a:t>
            </a:r>
            <a:r>
              <a:rPr lang="en-US" sz="1800" dirty="0" err="1"/>
              <a:t>wordt</a:t>
            </a:r>
            <a:r>
              <a:rPr lang="en-US" sz="1800" dirty="0"/>
              <a:t> </a:t>
            </a:r>
            <a:r>
              <a:rPr lang="en-US" sz="1800" dirty="0" err="1"/>
              <a:t>uitgelegd</a:t>
            </a:r>
            <a:r>
              <a:rPr lang="en-US" sz="1800" dirty="0"/>
              <a:t>. </a:t>
            </a:r>
          </a:p>
        </p:txBody>
      </p:sp>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dirty="0"/>
          </a:p>
        </p:txBody>
      </p:sp>
      <p:pic>
        <p:nvPicPr>
          <p:cNvPr id="9" name="Picture 2" descr="Goede voornemens 2019 – Rethink Plastic! - Plasthill">
            <a:extLst>
              <a:ext uri="{FF2B5EF4-FFF2-40B4-BE49-F238E27FC236}">
                <a16:creationId xmlns:a16="http://schemas.microsoft.com/office/drawing/2014/main" id="{B79C65B4-D727-4514-8EBF-37A2749E2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5" t="-3972" r="-4103" b="-13145"/>
          <a:stretch/>
        </p:blipFill>
        <p:spPr bwMode="auto">
          <a:xfrm>
            <a:off x="6756145" y="418932"/>
            <a:ext cx="1448742" cy="1651336"/>
          </a:xfrm>
          <a:prstGeom prst="rect">
            <a:avLst/>
          </a:prstGeom>
          <a:solidFill>
            <a:srgbClr val="FFFFFF"/>
          </a:solidFill>
        </p:spPr>
      </p:pic>
      <p:pic>
        <p:nvPicPr>
          <p:cNvPr id="8" name="Picture 2" descr="Reduce, Reuse, Recycle - Knowledge Bank - Solar Schools">
            <a:extLst>
              <a:ext uri="{FF2B5EF4-FFF2-40B4-BE49-F238E27FC236}">
                <a16:creationId xmlns:a16="http://schemas.microsoft.com/office/drawing/2014/main" id="{88ABD3E2-7905-F247-965B-B75A1240AB3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956" b="1956"/>
          <a:stretch/>
        </p:blipFill>
        <p:spPr bwMode="auto">
          <a:xfrm>
            <a:off x="6164263" y="1700213"/>
            <a:ext cx="5656262"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9547F-E869-C0DE-A0E5-87624E7D9900}"/>
              </a:ext>
            </a:extLst>
          </p:cNvPr>
          <p:cNvSpPr>
            <a:spLocks noGrp="1"/>
          </p:cNvSpPr>
          <p:nvPr>
            <p:ph type="title"/>
          </p:nvPr>
        </p:nvSpPr>
        <p:spPr/>
        <p:txBody>
          <a:bodyPr/>
          <a:lstStyle/>
          <a:p>
            <a:r>
              <a:rPr lang="nl-NL" dirty="0"/>
              <a:t>3. LA reststromen</a:t>
            </a:r>
          </a:p>
        </p:txBody>
      </p:sp>
      <p:pic>
        <p:nvPicPr>
          <p:cNvPr id="6" name="Picture 2" descr="Infographic afvalkosten 2021 - Gemeente Dronten">
            <a:extLst>
              <a:ext uri="{FF2B5EF4-FFF2-40B4-BE49-F238E27FC236}">
                <a16:creationId xmlns:a16="http://schemas.microsoft.com/office/drawing/2014/main" id="{B00F8B10-2F85-68CE-F0CB-26775C5E75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 t="1531" r="-277" b="1392"/>
          <a:stretch/>
        </p:blipFill>
        <p:spPr bwMode="auto">
          <a:xfrm>
            <a:off x="2036717" y="848654"/>
            <a:ext cx="8118565" cy="591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6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E51B4D6-7429-44DE-BA6B-4FBE4DA3F342}"/>
              </a:ext>
            </a:extLst>
          </p:cNvPr>
          <p:cNvSpPr>
            <a:spLocks noGrp="1"/>
          </p:cNvSpPr>
          <p:nvPr>
            <p:ph type="title"/>
          </p:nvPr>
        </p:nvSpPr>
        <p:spPr/>
        <p:txBody>
          <a:bodyPr/>
          <a:lstStyle/>
          <a:p>
            <a:r>
              <a:rPr lang="nl-NL" dirty="0"/>
              <a:t>Afvalsoorten</a:t>
            </a:r>
          </a:p>
        </p:txBody>
      </p:sp>
      <p:sp>
        <p:nvSpPr>
          <p:cNvPr id="9" name="Tijdelijke aanduiding voor tekst 8">
            <a:extLst>
              <a:ext uri="{FF2B5EF4-FFF2-40B4-BE49-F238E27FC236}">
                <a16:creationId xmlns:a16="http://schemas.microsoft.com/office/drawing/2014/main" id="{C7E3FB4F-32F0-425A-A954-E24513BC7CBA}"/>
              </a:ext>
            </a:extLst>
          </p:cNvPr>
          <p:cNvSpPr>
            <a:spLocks noGrp="1"/>
          </p:cNvSpPr>
          <p:nvPr>
            <p:ph type="body" sz="quarter" idx="13"/>
          </p:nvPr>
        </p:nvSpPr>
        <p:spPr/>
        <p:txBody>
          <a:bodyPr/>
          <a:lstStyle/>
          <a:p>
            <a:pPr marL="0" indent="0">
              <a:buNone/>
            </a:pPr>
            <a:r>
              <a:rPr lang="nl-NL" dirty="0"/>
              <a:t>Zorg dat je weet welke soorten afval er zijn. Zoals GFT; groente, fruit en tuinafval of KCA; Klein chemisch afval</a:t>
            </a:r>
          </a:p>
        </p:txBody>
      </p:sp>
      <p:pic>
        <p:nvPicPr>
          <p:cNvPr id="2050" name="Picture 2" descr="Welk afval mag waar? | Milieu Centraal">
            <a:extLst>
              <a:ext uri="{FF2B5EF4-FFF2-40B4-BE49-F238E27FC236}">
                <a16:creationId xmlns:a16="http://schemas.microsoft.com/office/drawing/2014/main" id="{191935B2-81C6-499C-8E4D-DCA6157C6D9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4406" b="440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tekst 9">
            <a:extLst>
              <a:ext uri="{FF2B5EF4-FFF2-40B4-BE49-F238E27FC236}">
                <a16:creationId xmlns:a16="http://schemas.microsoft.com/office/drawing/2014/main" id="{BDC6FEA0-560D-4D53-934F-4744A366399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92402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a 6" title="Circulaire Economie">
            <a:hlinkClick r:id="" action="ppaction://media"/>
            <a:extLst>
              <a:ext uri="{FF2B5EF4-FFF2-40B4-BE49-F238E27FC236}">
                <a16:creationId xmlns:a16="http://schemas.microsoft.com/office/drawing/2014/main" id="{44969736-A917-43E1-AEF3-25A2871012D7}"/>
              </a:ext>
            </a:extLst>
          </p:cNvPr>
          <p:cNvPicPr>
            <a:picLocks noGrp="1" noRot="1" noChangeAspect="1"/>
          </p:cNvPicPr>
          <p:nvPr>
            <p:ph type="media" sz="quarter" idx="16"/>
            <a:videoFile r:link="rId1"/>
          </p:nvPr>
        </p:nvPicPr>
        <p:blipFill>
          <a:blip r:embed="rId4"/>
          <a:stretch>
            <a:fillRect/>
          </a:stretch>
        </p:blipFill>
        <p:spPr>
          <a:xfrm>
            <a:off x="424206" y="164419"/>
            <a:ext cx="10444899" cy="5897016"/>
          </a:xfrm>
          <a:prstGeom prst="rect">
            <a:avLst/>
          </a:prstGeom>
        </p:spPr>
      </p:pic>
    </p:spTree>
    <p:extLst>
      <p:ext uri="{BB962C8B-B14F-4D97-AF65-F5344CB8AC3E}">
        <p14:creationId xmlns:p14="http://schemas.microsoft.com/office/powerpoint/2010/main" val="40658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4.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weet wat waardencreatie is</a:t>
            </a:r>
          </a:p>
          <a:p>
            <a:pPr marL="933750" lvl="1" indent="-285750">
              <a:spcAft>
                <a:spcPts val="600"/>
              </a:spcAft>
              <a:buFont typeface="Arial" panose="020B0604020202020204" pitchFamily="34" charset="0"/>
              <a:buChar char="•"/>
            </a:pPr>
            <a:r>
              <a:rPr lang="nl-NL" dirty="0"/>
              <a:t>Je weet van welke waardes er in de circulaire economie wordt uit gegaan</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12806664"/>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400</TotalTime>
  <Words>558</Words>
  <Application>Microsoft Office PowerPoint</Application>
  <PresentationFormat>Breedbeeld</PresentationFormat>
  <Paragraphs>73</Paragraphs>
  <Slides>15</Slides>
  <Notes>3</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Arial Black</vt:lpstr>
      <vt:lpstr>Calibri</vt:lpstr>
      <vt:lpstr>PT Serif</vt:lpstr>
      <vt:lpstr>ThemaYuverta</vt:lpstr>
      <vt:lpstr>Circulaire economie</vt:lpstr>
      <vt:lpstr>Vandaag</vt:lpstr>
      <vt:lpstr>1.. Periode overzicht</vt:lpstr>
      <vt:lpstr>Welke 3 R-en worden gebruikt om het ontstaan van afval te voorkomen?</vt:lpstr>
      <vt:lpstr>2. Vorige week</vt:lpstr>
      <vt:lpstr>3. LA reststromen</vt:lpstr>
      <vt:lpstr>Afvalsoorten</vt:lpstr>
      <vt:lpstr>PowerPoint-presentatie</vt:lpstr>
      <vt:lpstr>4. Doelen</vt:lpstr>
      <vt:lpstr>Waarde(n)</vt:lpstr>
      <vt:lpstr>Waarden in de circulaire economie</vt:lpstr>
      <vt:lpstr>Denken-delen-uitwisselen</vt:lpstr>
      <vt:lpstr>Meervoudige waarde-creatie</vt:lpstr>
      <vt:lpstr>PowerPoint-presentatie</vt:lpstr>
      <vt:lpstr>3.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2021-10-20T06:44:25Z</dcterms:created>
  <dcterms:modified xsi:type="dcterms:W3CDTF">2022-10-31T12:17:48Z</dcterms:modified>
</cp:coreProperties>
</file>