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B4B642-2F54-4DE0-B025-1A8EA963181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3F8B824-6C3E-4C98-B48B-5BF07CBB73A1}">
      <dgm:prSet/>
      <dgm:spPr/>
      <dgm:t>
        <a:bodyPr/>
        <a:lstStyle/>
        <a:p>
          <a:r>
            <a:rPr lang="nl-NL" b="0" i="0"/>
            <a:t>Terugblik vorig blok</a:t>
          </a:r>
          <a:endParaRPr lang="en-US"/>
        </a:p>
      </dgm:t>
    </dgm:pt>
    <dgm:pt modelId="{8B700E24-AE23-4627-99CF-B91F488A1B93}" type="parTrans" cxnId="{13B4CBF8-8168-45E6-AB86-8F13FEEE9AF0}">
      <dgm:prSet/>
      <dgm:spPr/>
      <dgm:t>
        <a:bodyPr/>
        <a:lstStyle/>
        <a:p>
          <a:endParaRPr lang="en-US"/>
        </a:p>
      </dgm:t>
    </dgm:pt>
    <dgm:pt modelId="{1174DCB2-938F-4C6C-97D2-B9D0F89C5EAA}" type="sibTrans" cxnId="{13B4CBF8-8168-45E6-AB86-8F13FEEE9AF0}">
      <dgm:prSet/>
      <dgm:spPr/>
      <dgm:t>
        <a:bodyPr/>
        <a:lstStyle/>
        <a:p>
          <a:endParaRPr lang="en-US"/>
        </a:p>
      </dgm:t>
    </dgm:pt>
    <dgm:pt modelId="{ADBA6D30-F07B-45EF-817F-BEDEFF999E61}">
      <dgm:prSet/>
      <dgm:spPr/>
      <dgm:t>
        <a:bodyPr/>
        <a:lstStyle/>
        <a:p>
          <a:r>
            <a:rPr lang="nl-NL" b="0" i="0"/>
            <a:t>Hoe ziet dit blok er uit?</a:t>
          </a:r>
          <a:endParaRPr lang="en-US"/>
        </a:p>
      </dgm:t>
    </dgm:pt>
    <dgm:pt modelId="{B1659694-89FF-4EB6-B502-E86337961F7B}" type="parTrans" cxnId="{C1EC58BD-D8D2-4CA5-84AF-96C5F602F593}">
      <dgm:prSet/>
      <dgm:spPr/>
      <dgm:t>
        <a:bodyPr/>
        <a:lstStyle/>
        <a:p>
          <a:endParaRPr lang="en-US"/>
        </a:p>
      </dgm:t>
    </dgm:pt>
    <dgm:pt modelId="{14367F80-A8D9-4910-BAEC-BC1C5B5121FD}" type="sibTrans" cxnId="{C1EC58BD-D8D2-4CA5-84AF-96C5F602F593}">
      <dgm:prSet/>
      <dgm:spPr/>
      <dgm:t>
        <a:bodyPr/>
        <a:lstStyle/>
        <a:p>
          <a:endParaRPr lang="en-US"/>
        </a:p>
      </dgm:t>
    </dgm:pt>
    <dgm:pt modelId="{E37E258C-2E4A-4B95-97A2-ADF422343928}">
      <dgm:prSet/>
      <dgm:spPr/>
      <dgm:t>
        <a:bodyPr/>
        <a:lstStyle/>
        <a:p>
          <a:r>
            <a:rPr lang="nl-NL" b="0" i="0"/>
            <a:t>Huisvesting hond</a:t>
          </a:r>
          <a:endParaRPr lang="en-US"/>
        </a:p>
      </dgm:t>
    </dgm:pt>
    <dgm:pt modelId="{3C69951E-A72A-495E-981D-7A159357E722}" type="parTrans" cxnId="{2348FFF4-9E87-408E-AF92-047CC1D1686B}">
      <dgm:prSet/>
      <dgm:spPr/>
      <dgm:t>
        <a:bodyPr/>
        <a:lstStyle/>
        <a:p>
          <a:endParaRPr lang="en-US"/>
        </a:p>
      </dgm:t>
    </dgm:pt>
    <dgm:pt modelId="{725B2942-082A-4946-A552-2FE6EF45025F}" type="sibTrans" cxnId="{2348FFF4-9E87-408E-AF92-047CC1D1686B}">
      <dgm:prSet/>
      <dgm:spPr/>
      <dgm:t>
        <a:bodyPr/>
        <a:lstStyle/>
        <a:p>
          <a:endParaRPr lang="en-US"/>
        </a:p>
      </dgm:t>
    </dgm:pt>
    <dgm:pt modelId="{4BBCD7BD-31B4-44D2-891A-08C247BA1DF2}">
      <dgm:prSet/>
      <dgm:spPr/>
      <dgm:t>
        <a:bodyPr/>
        <a:lstStyle/>
        <a:p>
          <a:r>
            <a:rPr lang="nl-NL" b="0" i="0"/>
            <a:t>Huisvesting kat</a:t>
          </a:r>
          <a:endParaRPr lang="en-US"/>
        </a:p>
      </dgm:t>
    </dgm:pt>
    <dgm:pt modelId="{8F16497C-EB37-45C6-9705-20737D238E19}" type="parTrans" cxnId="{CAD86BAA-6DBC-4E84-AAE4-EFA1E8725CB8}">
      <dgm:prSet/>
      <dgm:spPr/>
      <dgm:t>
        <a:bodyPr/>
        <a:lstStyle/>
        <a:p>
          <a:endParaRPr lang="en-US"/>
        </a:p>
      </dgm:t>
    </dgm:pt>
    <dgm:pt modelId="{4EAF9910-6DA5-4711-AD02-B07E88E3A3B8}" type="sibTrans" cxnId="{CAD86BAA-6DBC-4E84-AAE4-EFA1E8725CB8}">
      <dgm:prSet/>
      <dgm:spPr/>
      <dgm:t>
        <a:bodyPr/>
        <a:lstStyle/>
        <a:p>
          <a:endParaRPr lang="en-US"/>
        </a:p>
      </dgm:t>
    </dgm:pt>
    <dgm:pt modelId="{D75FF909-532F-4D9B-AC48-787EA875DF34}">
      <dgm:prSet/>
      <dgm:spPr/>
      <dgm:t>
        <a:bodyPr/>
        <a:lstStyle/>
        <a:p>
          <a:r>
            <a:rPr lang="nl-NL" b="0" i="0"/>
            <a:t>Stress in de huisvesting</a:t>
          </a:r>
          <a:endParaRPr lang="en-US"/>
        </a:p>
      </dgm:t>
    </dgm:pt>
    <dgm:pt modelId="{7BEF1B5D-9525-4EFC-A6ED-E04F1527A6A8}" type="parTrans" cxnId="{162485A9-4DE7-4B39-9DF3-6D1B0C51FDAE}">
      <dgm:prSet/>
      <dgm:spPr/>
      <dgm:t>
        <a:bodyPr/>
        <a:lstStyle/>
        <a:p>
          <a:endParaRPr lang="en-US"/>
        </a:p>
      </dgm:t>
    </dgm:pt>
    <dgm:pt modelId="{891EE0D3-D740-455B-B4EA-BB4DB9AF7827}" type="sibTrans" cxnId="{162485A9-4DE7-4B39-9DF3-6D1B0C51FDAE}">
      <dgm:prSet/>
      <dgm:spPr/>
      <dgm:t>
        <a:bodyPr/>
        <a:lstStyle/>
        <a:p>
          <a:endParaRPr lang="en-US"/>
        </a:p>
      </dgm:t>
    </dgm:pt>
    <dgm:pt modelId="{4B531FDB-E8A2-4477-8517-36124EAB0082}">
      <dgm:prSet/>
      <dgm:spPr/>
      <dgm:t>
        <a:bodyPr/>
        <a:lstStyle/>
        <a:p>
          <a:r>
            <a:rPr lang="nl-NL" b="0" i="0"/>
            <a:t>Veiligheid en arbo </a:t>
          </a:r>
          <a:endParaRPr lang="en-US"/>
        </a:p>
      </dgm:t>
    </dgm:pt>
    <dgm:pt modelId="{0E4C04FD-E486-4C1C-9EB9-310AE1721B68}" type="parTrans" cxnId="{1A47D2B6-83AE-46C4-B897-C3A0D888F8C9}">
      <dgm:prSet/>
      <dgm:spPr/>
      <dgm:t>
        <a:bodyPr/>
        <a:lstStyle/>
        <a:p>
          <a:endParaRPr lang="en-US"/>
        </a:p>
      </dgm:t>
    </dgm:pt>
    <dgm:pt modelId="{2D690A0A-DADC-436B-B74D-DEC469DB6A52}" type="sibTrans" cxnId="{1A47D2B6-83AE-46C4-B897-C3A0D888F8C9}">
      <dgm:prSet/>
      <dgm:spPr/>
      <dgm:t>
        <a:bodyPr/>
        <a:lstStyle/>
        <a:p>
          <a:endParaRPr lang="en-US"/>
        </a:p>
      </dgm:t>
    </dgm:pt>
    <dgm:pt modelId="{7CBC2B36-AFC0-4A94-B6C8-1B45D433A53E}" type="pres">
      <dgm:prSet presAssocID="{85B4B642-2F54-4DE0-B025-1A8EA963181E}" presName="linear" presStyleCnt="0">
        <dgm:presLayoutVars>
          <dgm:animLvl val="lvl"/>
          <dgm:resizeHandles val="exact"/>
        </dgm:presLayoutVars>
      </dgm:prSet>
      <dgm:spPr/>
    </dgm:pt>
    <dgm:pt modelId="{FDBEE83A-0E13-4871-AF8C-9BF90543EF08}" type="pres">
      <dgm:prSet presAssocID="{A3F8B824-6C3E-4C98-B48B-5BF07CBB73A1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D8070A22-5D28-4C98-980E-33105803B0FC}" type="pres">
      <dgm:prSet presAssocID="{1174DCB2-938F-4C6C-97D2-B9D0F89C5EAA}" presName="spacer" presStyleCnt="0"/>
      <dgm:spPr/>
    </dgm:pt>
    <dgm:pt modelId="{B2EE573F-6834-4956-8688-494F42627233}" type="pres">
      <dgm:prSet presAssocID="{ADBA6D30-F07B-45EF-817F-BEDEFF999E61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D2ECD33B-3094-40CD-8396-4191EF15FFF2}" type="pres">
      <dgm:prSet presAssocID="{14367F80-A8D9-4910-BAEC-BC1C5B5121FD}" presName="spacer" presStyleCnt="0"/>
      <dgm:spPr/>
    </dgm:pt>
    <dgm:pt modelId="{0E847B57-8B07-4F44-834D-1B6ED236E081}" type="pres">
      <dgm:prSet presAssocID="{E37E258C-2E4A-4B95-97A2-ADF42234392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BC0F8515-6237-4693-A363-7DDA0BE8D8DB}" type="pres">
      <dgm:prSet presAssocID="{725B2942-082A-4946-A552-2FE6EF45025F}" presName="spacer" presStyleCnt="0"/>
      <dgm:spPr/>
    </dgm:pt>
    <dgm:pt modelId="{691BE813-A49D-47BB-A476-981154F861AB}" type="pres">
      <dgm:prSet presAssocID="{4BBCD7BD-31B4-44D2-891A-08C247BA1DF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5C4EA87-DB1C-42AD-BC4B-E86361182A0C}" type="pres">
      <dgm:prSet presAssocID="{4EAF9910-6DA5-4711-AD02-B07E88E3A3B8}" presName="spacer" presStyleCnt="0"/>
      <dgm:spPr/>
    </dgm:pt>
    <dgm:pt modelId="{9D75FBF0-52E4-45B5-95ED-B774AB878BDA}" type="pres">
      <dgm:prSet presAssocID="{D75FF909-532F-4D9B-AC48-787EA875DF3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237D3BA8-8820-498A-8EAC-14A4992BB2F6}" type="pres">
      <dgm:prSet presAssocID="{891EE0D3-D740-455B-B4EA-BB4DB9AF7827}" presName="spacer" presStyleCnt="0"/>
      <dgm:spPr/>
    </dgm:pt>
    <dgm:pt modelId="{4003F9CF-D86D-469D-BD65-8339FC1BC0A3}" type="pres">
      <dgm:prSet presAssocID="{4B531FDB-E8A2-4477-8517-36124EAB008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6BCF463D-C76F-4686-B272-5EC76872F31B}" type="presOf" srcId="{E37E258C-2E4A-4B95-97A2-ADF422343928}" destId="{0E847B57-8B07-4F44-834D-1B6ED236E081}" srcOrd="0" destOrd="0" presId="urn:microsoft.com/office/officeart/2005/8/layout/vList2"/>
    <dgm:cxn modelId="{06545670-2DC9-4CE9-A7B2-A1A207F2C617}" type="presOf" srcId="{D75FF909-532F-4D9B-AC48-787EA875DF34}" destId="{9D75FBF0-52E4-45B5-95ED-B774AB878BDA}" srcOrd="0" destOrd="0" presId="urn:microsoft.com/office/officeart/2005/8/layout/vList2"/>
    <dgm:cxn modelId="{E410D477-154F-450C-8F27-42ADC65958FB}" type="presOf" srcId="{4BBCD7BD-31B4-44D2-891A-08C247BA1DF2}" destId="{691BE813-A49D-47BB-A476-981154F861AB}" srcOrd="0" destOrd="0" presId="urn:microsoft.com/office/officeart/2005/8/layout/vList2"/>
    <dgm:cxn modelId="{D259A77D-6B0E-4CE7-B89C-26A82CFB7FFD}" type="presOf" srcId="{4B531FDB-E8A2-4477-8517-36124EAB0082}" destId="{4003F9CF-D86D-469D-BD65-8339FC1BC0A3}" srcOrd="0" destOrd="0" presId="urn:microsoft.com/office/officeart/2005/8/layout/vList2"/>
    <dgm:cxn modelId="{67F42B9B-35B7-48D1-9EB6-446850A64675}" type="presOf" srcId="{ADBA6D30-F07B-45EF-817F-BEDEFF999E61}" destId="{B2EE573F-6834-4956-8688-494F42627233}" srcOrd="0" destOrd="0" presId="urn:microsoft.com/office/officeart/2005/8/layout/vList2"/>
    <dgm:cxn modelId="{162485A9-4DE7-4B39-9DF3-6D1B0C51FDAE}" srcId="{85B4B642-2F54-4DE0-B025-1A8EA963181E}" destId="{D75FF909-532F-4D9B-AC48-787EA875DF34}" srcOrd="4" destOrd="0" parTransId="{7BEF1B5D-9525-4EFC-A6ED-E04F1527A6A8}" sibTransId="{891EE0D3-D740-455B-B4EA-BB4DB9AF7827}"/>
    <dgm:cxn modelId="{CAD86BAA-6DBC-4E84-AAE4-EFA1E8725CB8}" srcId="{85B4B642-2F54-4DE0-B025-1A8EA963181E}" destId="{4BBCD7BD-31B4-44D2-891A-08C247BA1DF2}" srcOrd="3" destOrd="0" parTransId="{8F16497C-EB37-45C6-9705-20737D238E19}" sibTransId="{4EAF9910-6DA5-4711-AD02-B07E88E3A3B8}"/>
    <dgm:cxn modelId="{1A47D2B6-83AE-46C4-B897-C3A0D888F8C9}" srcId="{85B4B642-2F54-4DE0-B025-1A8EA963181E}" destId="{4B531FDB-E8A2-4477-8517-36124EAB0082}" srcOrd="5" destOrd="0" parTransId="{0E4C04FD-E486-4C1C-9EB9-310AE1721B68}" sibTransId="{2D690A0A-DADC-436B-B74D-DEC469DB6A52}"/>
    <dgm:cxn modelId="{C1EC58BD-D8D2-4CA5-84AF-96C5F602F593}" srcId="{85B4B642-2F54-4DE0-B025-1A8EA963181E}" destId="{ADBA6D30-F07B-45EF-817F-BEDEFF999E61}" srcOrd="1" destOrd="0" parTransId="{B1659694-89FF-4EB6-B502-E86337961F7B}" sibTransId="{14367F80-A8D9-4910-BAEC-BC1C5B5121FD}"/>
    <dgm:cxn modelId="{8D8F60C8-2EF6-4020-A39C-61EE6A90352D}" type="presOf" srcId="{85B4B642-2F54-4DE0-B025-1A8EA963181E}" destId="{7CBC2B36-AFC0-4A94-B6C8-1B45D433A53E}" srcOrd="0" destOrd="0" presId="urn:microsoft.com/office/officeart/2005/8/layout/vList2"/>
    <dgm:cxn modelId="{2348FFF4-9E87-408E-AF92-047CC1D1686B}" srcId="{85B4B642-2F54-4DE0-B025-1A8EA963181E}" destId="{E37E258C-2E4A-4B95-97A2-ADF422343928}" srcOrd="2" destOrd="0" parTransId="{3C69951E-A72A-495E-981D-7A159357E722}" sibTransId="{725B2942-082A-4946-A552-2FE6EF45025F}"/>
    <dgm:cxn modelId="{13B4CBF8-8168-45E6-AB86-8F13FEEE9AF0}" srcId="{85B4B642-2F54-4DE0-B025-1A8EA963181E}" destId="{A3F8B824-6C3E-4C98-B48B-5BF07CBB73A1}" srcOrd="0" destOrd="0" parTransId="{8B700E24-AE23-4627-99CF-B91F488A1B93}" sibTransId="{1174DCB2-938F-4C6C-97D2-B9D0F89C5EAA}"/>
    <dgm:cxn modelId="{C2F577FF-7CD8-4CF8-9430-5430E7704F68}" type="presOf" srcId="{A3F8B824-6C3E-4C98-B48B-5BF07CBB73A1}" destId="{FDBEE83A-0E13-4871-AF8C-9BF90543EF08}" srcOrd="0" destOrd="0" presId="urn:microsoft.com/office/officeart/2005/8/layout/vList2"/>
    <dgm:cxn modelId="{56A25EDD-E09C-4E65-BF14-272F619D8771}" type="presParOf" srcId="{7CBC2B36-AFC0-4A94-B6C8-1B45D433A53E}" destId="{FDBEE83A-0E13-4871-AF8C-9BF90543EF08}" srcOrd="0" destOrd="0" presId="urn:microsoft.com/office/officeart/2005/8/layout/vList2"/>
    <dgm:cxn modelId="{5376D41B-EDAF-4DA3-AE2E-4E9B491C7F94}" type="presParOf" srcId="{7CBC2B36-AFC0-4A94-B6C8-1B45D433A53E}" destId="{D8070A22-5D28-4C98-980E-33105803B0FC}" srcOrd="1" destOrd="0" presId="urn:microsoft.com/office/officeart/2005/8/layout/vList2"/>
    <dgm:cxn modelId="{59B96CFC-0C98-4229-AE91-C4D8C9500E65}" type="presParOf" srcId="{7CBC2B36-AFC0-4A94-B6C8-1B45D433A53E}" destId="{B2EE573F-6834-4956-8688-494F42627233}" srcOrd="2" destOrd="0" presId="urn:microsoft.com/office/officeart/2005/8/layout/vList2"/>
    <dgm:cxn modelId="{BC06B86D-2C96-43BC-A83E-B0BA0F9E529E}" type="presParOf" srcId="{7CBC2B36-AFC0-4A94-B6C8-1B45D433A53E}" destId="{D2ECD33B-3094-40CD-8396-4191EF15FFF2}" srcOrd="3" destOrd="0" presId="urn:microsoft.com/office/officeart/2005/8/layout/vList2"/>
    <dgm:cxn modelId="{9F905179-8B96-41B6-8B79-C720F8253861}" type="presParOf" srcId="{7CBC2B36-AFC0-4A94-B6C8-1B45D433A53E}" destId="{0E847B57-8B07-4F44-834D-1B6ED236E081}" srcOrd="4" destOrd="0" presId="urn:microsoft.com/office/officeart/2005/8/layout/vList2"/>
    <dgm:cxn modelId="{54E120A5-AE8E-4119-9E0F-DC7B8F3321AC}" type="presParOf" srcId="{7CBC2B36-AFC0-4A94-B6C8-1B45D433A53E}" destId="{BC0F8515-6237-4693-A363-7DDA0BE8D8DB}" srcOrd="5" destOrd="0" presId="urn:microsoft.com/office/officeart/2005/8/layout/vList2"/>
    <dgm:cxn modelId="{F633D8A4-FE75-464B-AE37-82C507C08259}" type="presParOf" srcId="{7CBC2B36-AFC0-4A94-B6C8-1B45D433A53E}" destId="{691BE813-A49D-47BB-A476-981154F861AB}" srcOrd="6" destOrd="0" presId="urn:microsoft.com/office/officeart/2005/8/layout/vList2"/>
    <dgm:cxn modelId="{0A85CA29-4FA6-4508-817C-91B44679958E}" type="presParOf" srcId="{7CBC2B36-AFC0-4A94-B6C8-1B45D433A53E}" destId="{55C4EA87-DB1C-42AD-BC4B-E86361182A0C}" srcOrd="7" destOrd="0" presId="urn:microsoft.com/office/officeart/2005/8/layout/vList2"/>
    <dgm:cxn modelId="{D466BAE7-8690-4D78-A341-CB309610E008}" type="presParOf" srcId="{7CBC2B36-AFC0-4A94-B6C8-1B45D433A53E}" destId="{9D75FBF0-52E4-45B5-95ED-B774AB878BDA}" srcOrd="8" destOrd="0" presId="urn:microsoft.com/office/officeart/2005/8/layout/vList2"/>
    <dgm:cxn modelId="{1B6CEF4E-7F20-4408-980C-90AAD0AB4D83}" type="presParOf" srcId="{7CBC2B36-AFC0-4A94-B6C8-1B45D433A53E}" destId="{237D3BA8-8820-498A-8EAC-14A4992BB2F6}" srcOrd="9" destOrd="0" presId="urn:microsoft.com/office/officeart/2005/8/layout/vList2"/>
    <dgm:cxn modelId="{C53B72CA-2694-4340-A2A3-3068B0DFF2A8}" type="presParOf" srcId="{7CBC2B36-AFC0-4A94-B6C8-1B45D433A53E}" destId="{4003F9CF-D86D-469D-BD65-8339FC1BC0A3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B940ED-EE07-42A4-B2A7-D92538D4DDA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F20AEE-BA0E-42F8-BCC5-75A0A49BA3AE}">
      <dgm:prSet/>
      <dgm:spPr/>
      <dgm:t>
        <a:bodyPr/>
        <a:lstStyle/>
        <a:p>
          <a:r>
            <a:rPr lang="nl-NL" b="0" i="0" dirty="0"/>
            <a:t>Hoe vonden jullie het blok?</a:t>
          </a:r>
          <a:endParaRPr lang="en-US" dirty="0"/>
        </a:p>
      </dgm:t>
    </dgm:pt>
    <dgm:pt modelId="{90AAAD6D-4E11-4EE7-954F-4CC77762A82A}" type="parTrans" cxnId="{2E4A3155-0772-4F1F-BECE-6CD53BE5073D}">
      <dgm:prSet/>
      <dgm:spPr/>
      <dgm:t>
        <a:bodyPr/>
        <a:lstStyle/>
        <a:p>
          <a:endParaRPr lang="en-US"/>
        </a:p>
      </dgm:t>
    </dgm:pt>
    <dgm:pt modelId="{1C046843-3D2C-43C2-963B-729E1E85DF1E}" type="sibTrans" cxnId="{2E4A3155-0772-4F1F-BECE-6CD53BE5073D}">
      <dgm:prSet/>
      <dgm:spPr/>
      <dgm:t>
        <a:bodyPr/>
        <a:lstStyle/>
        <a:p>
          <a:endParaRPr lang="en-US"/>
        </a:p>
      </dgm:t>
    </dgm:pt>
    <dgm:pt modelId="{AA508A69-6238-45E1-813A-AFF3FB730388}">
      <dgm:prSet/>
      <dgm:spPr/>
      <dgm:t>
        <a:bodyPr/>
        <a:lstStyle/>
        <a:p>
          <a:r>
            <a:rPr lang="nl-NL" b="0" i="0" dirty="0"/>
            <a:t>Hoe ging de toets?</a:t>
          </a:r>
          <a:endParaRPr lang="en-US" dirty="0"/>
        </a:p>
      </dgm:t>
    </dgm:pt>
    <dgm:pt modelId="{A8B81E4A-168F-442C-BDFF-900E3F2A8EC3}" type="parTrans" cxnId="{FEBBB67C-B5AD-4363-86FB-851331BD6ACF}">
      <dgm:prSet/>
      <dgm:spPr/>
      <dgm:t>
        <a:bodyPr/>
        <a:lstStyle/>
        <a:p>
          <a:endParaRPr lang="en-US"/>
        </a:p>
      </dgm:t>
    </dgm:pt>
    <dgm:pt modelId="{89069E7E-0996-4FB0-9346-F9FA6DB5A4C7}" type="sibTrans" cxnId="{FEBBB67C-B5AD-4363-86FB-851331BD6ACF}">
      <dgm:prSet/>
      <dgm:spPr/>
      <dgm:t>
        <a:bodyPr/>
        <a:lstStyle/>
        <a:p>
          <a:endParaRPr lang="en-US"/>
        </a:p>
      </dgm:t>
    </dgm:pt>
    <dgm:pt modelId="{D91A7959-030D-435D-840F-846A1F2CD4B9}">
      <dgm:prSet/>
      <dgm:spPr/>
      <dgm:t>
        <a:bodyPr/>
        <a:lstStyle/>
        <a:p>
          <a:r>
            <a:rPr lang="nl-NL" b="0" i="0"/>
            <a:t>cijfers: allemaal gezien?</a:t>
          </a:r>
          <a:endParaRPr lang="en-US"/>
        </a:p>
      </dgm:t>
    </dgm:pt>
    <dgm:pt modelId="{CDF12318-A30A-4EA9-B993-E5A7347681FA}" type="parTrans" cxnId="{C5A369E8-8FA3-4883-A2E2-E4985A99AA16}">
      <dgm:prSet/>
      <dgm:spPr/>
      <dgm:t>
        <a:bodyPr/>
        <a:lstStyle/>
        <a:p>
          <a:endParaRPr lang="en-US"/>
        </a:p>
      </dgm:t>
    </dgm:pt>
    <dgm:pt modelId="{CD26ACC4-FCDE-4FBA-B09F-E57B0105E924}" type="sibTrans" cxnId="{C5A369E8-8FA3-4883-A2E2-E4985A99AA16}">
      <dgm:prSet/>
      <dgm:spPr/>
      <dgm:t>
        <a:bodyPr/>
        <a:lstStyle/>
        <a:p>
          <a:endParaRPr lang="en-US"/>
        </a:p>
      </dgm:t>
    </dgm:pt>
    <dgm:pt modelId="{10C97760-0D53-422B-A476-132A7EF3CBF6}" type="pres">
      <dgm:prSet presAssocID="{F0B940ED-EE07-42A4-B2A7-D92538D4DD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377EC8F-DC81-4ADD-950E-AB3A9A4C7FEF}" type="pres">
      <dgm:prSet presAssocID="{2AF20AEE-BA0E-42F8-BCC5-75A0A49BA3AE}" presName="hierRoot1" presStyleCnt="0"/>
      <dgm:spPr/>
    </dgm:pt>
    <dgm:pt modelId="{0DF72C11-5515-46C2-AFB6-49F2830DEFFA}" type="pres">
      <dgm:prSet presAssocID="{2AF20AEE-BA0E-42F8-BCC5-75A0A49BA3AE}" presName="composite" presStyleCnt="0"/>
      <dgm:spPr/>
    </dgm:pt>
    <dgm:pt modelId="{0918416F-46FC-474C-8AF5-5A5618DD7320}" type="pres">
      <dgm:prSet presAssocID="{2AF20AEE-BA0E-42F8-BCC5-75A0A49BA3AE}" presName="background" presStyleLbl="node0" presStyleIdx="0" presStyleCnt="3"/>
      <dgm:spPr/>
    </dgm:pt>
    <dgm:pt modelId="{5AD63735-53B0-4066-BDAC-77012FC4A61B}" type="pres">
      <dgm:prSet presAssocID="{2AF20AEE-BA0E-42F8-BCC5-75A0A49BA3AE}" presName="text" presStyleLbl="fgAcc0" presStyleIdx="0" presStyleCnt="3">
        <dgm:presLayoutVars>
          <dgm:chPref val="3"/>
        </dgm:presLayoutVars>
      </dgm:prSet>
      <dgm:spPr/>
    </dgm:pt>
    <dgm:pt modelId="{1DAF81EA-3408-4CB3-B51A-BC3BF4E96312}" type="pres">
      <dgm:prSet presAssocID="{2AF20AEE-BA0E-42F8-BCC5-75A0A49BA3AE}" presName="hierChild2" presStyleCnt="0"/>
      <dgm:spPr/>
    </dgm:pt>
    <dgm:pt modelId="{2B06B578-CA06-4024-87CC-F7A66BC8C8B9}" type="pres">
      <dgm:prSet presAssocID="{AA508A69-6238-45E1-813A-AFF3FB730388}" presName="hierRoot1" presStyleCnt="0"/>
      <dgm:spPr/>
    </dgm:pt>
    <dgm:pt modelId="{D75F807E-0E2E-4F43-9FB2-C093F09E9368}" type="pres">
      <dgm:prSet presAssocID="{AA508A69-6238-45E1-813A-AFF3FB730388}" presName="composite" presStyleCnt="0"/>
      <dgm:spPr/>
    </dgm:pt>
    <dgm:pt modelId="{A5A05CDA-6D4D-46D0-967C-B3C8E69CEADE}" type="pres">
      <dgm:prSet presAssocID="{AA508A69-6238-45E1-813A-AFF3FB730388}" presName="background" presStyleLbl="node0" presStyleIdx="1" presStyleCnt="3"/>
      <dgm:spPr/>
    </dgm:pt>
    <dgm:pt modelId="{94BE13A7-A408-4758-AE40-AAB7F2445E76}" type="pres">
      <dgm:prSet presAssocID="{AA508A69-6238-45E1-813A-AFF3FB730388}" presName="text" presStyleLbl="fgAcc0" presStyleIdx="1" presStyleCnt="3">
        <dgm:presLayoutVars>
          <dgm:chPref val="3"/>
        </dgm:presLayoutVars>
      </dgm:prSet>
      <dgm:spPr/>
    </dgm:pt>
    <dgm:pt modelId="{3AEC94D5-D2E4-4305-A93F-D6F55A4B4450}" type="pres">
      <dgm:prSet presAssocID="{AA508A69-6238-45E1-813A-AFF3FB730388}" presName="hierChild2" presStyleCnt="0"/>
      <dgm:spPr/>
    </dgm:pt>
    <dgm:pt modelId="{5000B219-4C82-48EF-B08B-5040EB598B93}" type="pres">
      <dgm:prSet presAssocID="{D91A7959-030D-435D-840F-846A1F2CD4B9}" presName="hierRoot1" presStyleCnt="0"/>
      <dgm:spPr/>
    </dgm:pt>
    <dgm:pt modelId="{6F75C127-E9EE-4B27-99AC-2782BA681065}" type="pres">
      <dgm:prSet presAssocID="{D91A7959-030D-435D-840F-846A1F2CD4B9}" presName="composite" presStyleCnt="0"/>
      <dgm:spPr/>
    </dgm:pt>
    <dgm:pt modelId="{C5E5E8BF-51C8-4055-B113-7395EB35C71F}" type="pres">
      <dgm:prSet presAssocID="{D91A7959-030D-435D-840F-846A1F2CD4B9}" presName="background" presStyleLbl="node0" presStyleIdx="2" presStyleCnt="3"/>
      <dgm:spPr/>
    </dgm:pt>
    <dgm:pt modelId="{1A897FD0-7148-4FA1-97DF-53EF766F1D21}" type="pres">
      <dgm:prSet presAssocID="{D91A7959-030D-435D-840F-846A1F2CD4B9}" presName="text" presStyleLbl="fgAcc0" presStyleIdx="2" presStyleCnt="3">
        <dgm:presLayoutVars>
          <dgm:chPref val="3"/>
        </dgm:presLayoutVars>
      </dgm:prSet>
      <dgm:spPr/>
    </dgm:pt>
    <dgm:pt modelId="{886C1E88-2557-43E6-8CB7-9BAD2A625AEE}" type="pres">
      <dgm:prSet presAssocID="{D91A7959-030D-435D-840F-846A1F2CD4B9}" presName="hierChild2" presStyleCnt="0"/>
      <dgm:spPr/>
    </dgm:pt>
  </dgm:ptLst>
  <dgm:cxnLst>
    <dgm:cxn modelId="{10AA8B6D-01CC-4B13-9F82-DAD15B3336CA}" type="presOf" srcId="{D91A7959-030D-435D-840F-846A1F2CD4B9}" destId="{1A897FD0-7148-4FA1-97DF-53EF766F1D21}" srcOrd="0" destOrd="0" presId="urn:microsoft.com/office/officeart/2005/8/layout/hierarchy1"/>
    <dgm:cxn modelId="{2E4A3155-0772-4F1F-BECE-6CD53BE5073D}" srcId="{F0B940ED-EE07-42A4-B2A7-D92538D4DDA0}" destId="{2AF20AEE-BA0E-42F8-BCC5-75A0A49BA3AE}" srcOrd="0" destOrd="0" parTransId="{90AAAD6D-4E11-4EE7-954F-4CC77762A82A}" sibTransId="{1C046843-3D2C-43C2-963B-729E1E85DF1E}"/>
    <dgm:cxn modelId="{ED5CB357-3E54-470D-B85C-EA98B9752AFA}" type="presOf" srcId="{2AF20AEE-BA0E-42F8-BCC5-75A0A49BA3AE}" destId="{5AD63735-53B0-4066-BDAC-77012FC4A61B}" srcOrd="0" destOrd="0" presId="urn:microsoft.com/office/officeart/2005/8/layout/hierarchy1"/>
    <dgm:cxn modelId="{FEBBB67C-B5AD-4363-86FB-851331BD6ACF}" srcId="{F0B940ED-EE07-42A4-B2A7-D92538D4DDA0}" destId="{AA508A69-6238-45E1-813A-AFF3FB730388}" srcOrd="1" destOrd="0" parTransId="{A8B81E4A-168F-442C-BDFF-900E3F2A8EC3}" sibTransId="{89069E7E-0996-4FB0-9346-F9FA6DB5A4C7}"/>
    <dgm:cxn modelId="{C5A369E8-8FA3-4883-A2E2-E4985A99AA16}" srcId="{F0B940ED-EE07-42A4-B2A7-D92538D4DDA0}" destId="{D91A7959-030D-435D-840F-846A1F2CD4B9}" srcOrd="2" destOrd="0" parTransId="{CDF12318-A30A-4EA9-B993-E5A7347681FA}" sibTransId="{CD26ACC4-FCDE-4FBA-B09F-E57B0105E924}"/>
    <dgm:cxn modelId="{EC9E5EE9-F21F-468C-9185-595E23664651}" type="presOf" srcId="{F0B940ED-EE07-42A4-B2A7-D92538D4DDA0}" destId="{10C97760-0D53-422B-A476-132A7EF3CBF6}" srcOrd="0" destOrd="0" presId="urn:microsoft.com/office/officeart/2005/8/layout/hierarchy1"/>
    <dgm:cxn modelId="{CF14A3F1-4F78-498B-ACD9-42316B93AA9C}" type="presOf" srcId="{AA508A69-6238-45E1-813A-AFF3FB730388}" destId="{94BE13A7-A408-4758-AE40-AAB7F2445E76}" srcOrd="0" destOrd="0" presId="urn:microsoft.com/office/officeart/2005/8/layout/hierarchy1"/>
    <dgm:cxn modelId="{70A38667-0FD0-42D1-A856-B85886B514C4}" type="presParOf" srcId="{10C97760-0D53-422B-A476-132A7EF3CBF6}" destId="{E377EC8F-DC81-4ADD-950E-AB3A9A4C7FEF}" srcOrd="0" destOrd="0" presId="urn:microsoft.com/office/officeart/2005/8/layout/hierarchy1"/>
    <dgm:cxn modelId="{740293E9-B23A-4A83-AFE8-E857AEA2FEC1}" type="presParOf" srcId="{E377EC8F-DC81-4ADD-950E-AB3A9A4C7FEF}" destId="{0DF72C11-5515-46C2-AFB6-49F2830DEFFA}" srcOrd="0" destOrd="0" presId="urn:microsoft.com/office/officeart/2005/8/layout/hierarchy1"/>
    <dgm:cxn modelId="{9B22AFE0-818B-41C8-AC22-9771042BB6C6}" type="presParOf" srcId="{0DF72C11-5515-46C2-AFB6-49F2830DEFFA}" destId="{0918416F-46FC-474C-8AF5-5A5618DD7320}" srcOrd="0" destOrd="0" presId="urn:microsoft.com/office/officeart/2005/8/layout/hierarchy1"/>
    <dgm:cxn modelId="{A6BF9C7C-2F65-46F7-9ED5-AA417E081339}" type="presParOf" srcId="{0DF72C11-5515-46C2-AFB6-49F2830DEFFA}" destId="{5AD63735-53B0-4066-BDAC-77012FC4A61B}" srcOrd="1" destOrd="0" presId="urn:microsoft.com/office/officeart/2005/8/layout/hierarchy1"/>
    <dgm:cxn modelId="{89FAA155-3D46-4F4B-B3CC-C63B1E40A6C0}" type="presParOf" srcId="{E377EC8F-DC81-4ADD-950E-AB3A9A4C7FEF}" destId="{1DAF81EA-3408-4CB3-B51A-BC3BF4E96312}" srcOrd="1" destOrd="0" presId="urn:microsoft.com/office/officeart/2005/8/layout/hierarchy1"/>
    <dgm:cxn modelId="{23DD1F55-D956-4C5D-9366-4AFBF73352A5}" type="presParOf" srcId="{10C97760-0D53-422B-A476-132A7EF3CBF6}" destId="{2B06B578-CA06-4024-87CC-F7A66BC8C8B9}" srcOrd="1" destOrd="0" presId="urn:microsoft.com/office/officeart/2005/8/layout/hierarchy1"/>
    <dgm:cxn modelId="{4B4F16C5-2246-4408-BB18-D3E3A12F2BF8}" type="presParOf" srcId="{2B06B578-CA06-4024-87CC-F7A66BC8C8B9}" destId="{D75F807E-0E2E-4F43-9FB2-C093F09E9368}" srcOrd="0" destOrd="0" presId="urn:microsoft.com/office/officeart/2005/8/layout/hierarchy1"/>
    <dgm:cxn modelId="{E3CA6A5D-BF51-44DD-8B4D-F0E275AA963D}" type="presParOf" srcId="{D75F807E-0E2E-4F43-9FB2-C093F09E9368}" destId="{A5A05CDA-6D4D-46D0-967C-B3C8E69CEADE}" srcOrd="0" destOrd="0" presId="urn:microsoft.com/office/officeart/2005/8/layout/hierarchy1"/>
    <dgm:cxn modelId="{B0A53097-BC04-4106-BC4F-93C4C9F42625}" type="presParOf" srcId="{D75F807E-0E2E-4F43-9FB2-C093F09E9368}" destId="{94BE13A7-A408-4758-AE40-AAB7F2445E76}" srcOrd="1" destOrd="0" presId="urn:microsoft.com/office/officeart/2005/8/layout/hierarchy1"/>
    <dgm:cxn modelId="{A39098E8-DBBB-49D7-9196-02A01BC8BEC0}" type="presParOf" srcId="{2B06B578-CA06-4024-87CC-F7A66BC8C8B9}" destId="{3AEC94D5-D2E4-4305-A93F-D6F55A4B4450}" srcOrd="1" destOrd="0" presId="urn:microsoft.com/office/officeart/2005/8/layout/hierarchy1"/>
    <dgm:cxn modelId="{98C58272-5503-4C8D-AC1D-57B528B95965}" type="presParOf" srcId="{10C97760-0D53-422B-A476-132A7EF3CBF6}" destId="{5000B219-4C82-48EF-B08B-5040EB598B93}" srcOrd="2" destOrd="0" presId="urn:microsoft.com/office/officeart/2005/8/layout/hierarchy1"/>
    <dgm:cxn modelId="{B841B93B-093E-4019-8112-CB67C2EE1628}" type="presParOf" srcId="{5000B219-4C82-48EF-B08B-5040EB598B93}" destId="{6F75C127-E9EE-4B27-99AC-2782BA681065}" srcOrd="0" destOrd="0" presId="urn:microsoft.com/office/officeart/2005/8/layout/hierarchy1"/>
    <dgm:cxn modelId="{27BAF407-4A5C-4141-8F85-B254E72364CE}" type="presParOf" srcId="{6F75C127-E9EE-4B27-99AC-2782BA681065}" destId="{C5E5E8BF-51C8-4055-B113-7395EB35C71F}" srcOrd="0" destOrd="0" presId="urn:microsoft.com/office/officeart/2005/8/layout/hierarchy1"/>
    <dgm:cxn modelId="{3EA7D235-6C40-4A42-84FE-28285F851C24}" type="presParOf" srcId="{6F75C127-E9EE-4B27-99AC-2782BA681065}" destId="{1A897FD0-7148-4FA1-97DF-53EF766F1D21}" srcOrd="1" destOrd="0" presId="urn:microsoft.com/office/officeart/2005/8/layout/hierarchy1"/>
    <dgm:cxn modelId="{DC980ED8-C9BF-4389-A8E6-552905423FE8}" type="presParOf" srcId="{5000B219-4C82-48EF-B08B-5040EB598B93}" destId="{886C1E88-2557-43E6-8CB7-9BAD2A625AE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EA888B-EB48-4E76-92F5-8144471B888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01B4E75C-351E-4136-AC87-6D59B25EBE7C}">
      <dgm:prSet/>
      <dgm:spPr/>
      <dgm:t>
        <a:bodyPr/>
        <a:lstStyle/>
        <a:p>
          <a:r>
            <a:rPr lang="nl-NL" b="0" i="0"/>
            <a:t>Is een groepsdier</a:t>
          </a:r>
          <a:endParaRPr lang="en-US"/>
        </a:p>
      </dgm:t>
    </dgm:pt>
    <dgm:pt modelId="{D46AC25D-71C8-433A-92E4-CE6F32F2A779}" type="parTrans" cxnId="{CA474E14-68D0-4B49-B744-ECB886BC4ED2}">
      <dgm:prSet/>
      <dgm:spPr/>
      <dgm:t>
        <a:bodyPr/>
        <a:lstStyle/>
        <a:p>
          <a:endParaRPr lang="en-US"/>
        </a:p>
      </dgm:t>
    </dgm:pt>
    <dgm:pt modelId="{7C39A691-1FA3-4984-8117-0BD9A9215900}" type="sibTrans" cxnId="{CA474E14-68D0-4B49-B744-ECB886BC4ED2}">
      <dgm:prSet/>
      <dgm:spPr/>
      <dgm:t>
        <a:bodyPr/>
        <a:lstStyle/>
        <a:p>
          <a:endParaRPr lang="en-US"/>
        </a:p>
      </dgm:t>
    </dgm:pt>
    <dgm:pt modelId="{59935E6F-B274-4A8C-B258-69B010EA873E}">
      <dgm:prSet/>
      <dgm:spPr/>
      <dgm:t>
        <a:bodyPr/>
        <a:lstStyle/>
        <a:p>
          <a:r>
            <a:rPr lang="nl-NL" b="0" i="0"/>
            <a:t>Slaapplek nodig voor rust</a:t>
          </a:r>
          <a:endParaRPr lang="en-US"/>
        </a:p>
      </dgm:t>
    </dgm:pt>
    <dgm:pt modelId="{EDF73B7C-4D00-489B-A96B-E3C6E6ECB2F6}" type="parTrans" cxnId="{5E01AD1B-A7CF-4665-8248-FC1429926D7A}">
      <dgm:prSet/>
      <dgm:spPr/>
      <dgm:t>
        <a:bodyPr/>
        <a:lstStyle/>
        <a:p>
          <a:endParaRPr lang="en-US"/>
        </a:p>
      </dgm:t>
    </dgm:pt>
    <dgm:pt modelId="{E0E2B15C-4408-4916-8664-125ADBF5EC01}" type="sibTrans" cxnId="{5E01AD1B-A7CF-4665-8248-FC1429926D7A}">
      <dgm:prSet/>
      <dgm:spPr/>
      <dgm:t>
        <a:bodyPr/>
        <a:lstStyle/>
        <a:p>
          <a:endParaRPr lang="en-US"/>
        </a:p>
      </dgm:t>
    </dgm:pt>
    <dgm:pt modelId="{326E0B27-12F2-4703-A140-B9E6428674F1}">
      <dgm:prSet/>
      <dgm:spPr/>
      <dgm:t>
        <a:bodyPr/>
        <a:lstStyle/>
        <a:p>
          <a:r>
            <a:rPr lang="nl-NL" b="0" i="0"/>
            <a:t>Mand, kussen bench</a:t>
          </a:r>
          <a:endParaRPr lang="en-US"/>
        </a:p>
      </dgm:t>
    </dgm:pt>
    <dgm:pt modelId="{2D2DC133-2C19-4BD6-A61B-08EDFFF46CC2}" type="parTrans" cxnId="{26212AD5-0EF3-41F5-B57A-E762F3B30A0A}">
      <dgm:prSet/>
      <dgm:spPr/>
      <dgm:t>
        <a:bodyPr/>
        <a:lstStyle/>
        <a:p>
          <a:endParaRPr lang="en-US"/>
        </a:p>
      </dgm:t>
    </dgm:pt>
    <dgm:pt modelId="{B5AC2E2F-71E1-4944-AC76-6BD328BE4F7F}" type="sibTrans" cxnId="{26212AD5-0EF3-41F5-B57A-E762F3B30A0A}">
      <dgm:prSet/>
      <dgm:spPr/>
      <dgm:t>
        <a:bodyPr/>
        <a:lstStyle/>
        <a:p>
          <a:endParaRPr lang="en-US"/>
        </a:p>
      </dgm:t>
    </dgm:pt>
    <dgm:pt modelId="{9F2DEBC1-C815-40D0-9C52-25284B3E2713}">
      <dgm:prSet/>
      <dgm:spPr/>
      <dgm:t>
        <a:bodyPr/>
        <a:lstStyle/>
        <a:p>
          <a:r>
            <a:rPr lang="nl-NL" b="0" i="0"/>
            <a:t>Bench </a:t>
          </a:r>
          <a:r>
            <a:rPr lang="nl-NL" b="0" i="0">
              <a:sym typeface="Wingdings" panose="05000000000000000000" pitchFamily="2" charset="2"/>
            </a:rPr>
            <a:t></a:t>
          </a:r>
          <a:r>
            <a:rPr lang="nl-NL" b="0" i="0"/>
            <a:t> puppy’s</a:t>
          </a:r>
          <a:endParaRPr lang="en-US"/>
        </a:p>
      </dgm:t>
    </dgm:pt>
    <dgm:pt modelId="{1BD04968-7414-4E47-88E6-37552A5DFEDC}" type="parTrans" cxnId="{4B214541-C190-4D6F-8BD4-A9680389E06B}">
      <dgm:prSet/>
      <dgm:spPr/>
      <dgm:t>
        <a:bodyPr/>
        <a:lstStyle/>
        <a:p>
          <a:endParaRPr lang="en-US"/>
        </a:p>
      </dgm:t>
    </dgm:pt>
    <dgm:pt modelId="{AF69DA3A-D729-46A6-97F4-BFFB92298501}" type="sibTrans" cxnId="{4B214541-C190-4D6F-8BD4-A9680389E06B}">
      <dgm:prSet/>
      <dgm:spPr/>
      <dgm:t>
        <a:bodyPr/>
        <a:lstStyle/>
        <a:p>
          <a:endParaRPr lang="en-US"/>
        </a:p>
      </dgm:t>
    </dgm:pt>
    <dgm:pt modelId="{E3BE787B-7E3B-4F79-BA79-802148F19F8A}">
      <dgm:prSet/>
      <dgm:spPr/>
      <dgm:t>
        <a:bodyPr/>
        <a:lstStyle/>
        <a:p>
          <a:r>
            <a:rPr lang="nl-NL" b="0" i="0"/>
            <a:t>Niet op de tocht </a:t>
          </a:r>
          <a:endParaRPr lang="en-US"/>
        </a:p>
      </dgm:t>
    </dgm:pt>
    <dgm:pt modelId="{EB186E03-5A8F-4433-AFCF-2942A4CDBB58}" type="parTrans" cxnId="{97CC5526-88CA-4D94-8BC7-3E975269B972}">
      <dgm:prSet/>
      <dgm:spPr/>
      <dgm:t>
        <a:bodyPr/>
        <a:lstStyle/>
        <a:p>
          <a:endParaRPr lang="en-US"/>
        </a:p>
      </dgm:t>
    </dgm:pt>
    <dgm:pt modelId="{2F27F681-4632-43B5-BEEB-61AC2E6422ED}" type="sibTrans" cxnId="{97CC5526-88CA-4D94-8BC7-3E975269B972}">
      <dgm:prSet/>
      <dgm:spPr/>
      <dgm:t>
        <a:bodyPr/>
        <a:lstStyle/>
        <a:p>
          <a:endParaRPr lang="en-US"/>
        </a:p>
      </dgm:t>
    </dgm:pt>
    <dgm:pt modelId="{BB248BD7-A1F8-4AF4-AEFD-F36760FBEDC2}" type="pres">
      <dgm:prSet presAssocID="{24EA888B-EB48-4E76-92F5-8144471B8886}" presName="linear" presStyleCnt="0">
        <dgm:presLayoutVars>
          <dgm:dir/>
          <dgm:animLvl val="lvl"/>
          <dgm:resizeHandles val="exact"/>
        </dgm:presLayoutVars>
      </dgm:prSet>
      <dgm:spPr/>
    </dgm:pt>
    <dgm:pt modelId="{3D2B61C3-7481-47BB-8A46-AC83514A28B4}" type="pres">
      <dgm:prSet presAssocID="{01B4E75C-351E-4136-AC87-6D59B25EBE7C}" presName="parentLin" presStyleCnt="0"/>
      <dgm:spPr/>
    </dgm:pt>
    <dgm:pt modelId="{85E17FE7-93AE-4D1A-AEA8-D758C1AEF511}" type="pres">
      <dgm:prSet presAssocID="{01B4E75C-351E-4136-AC87-6D59B25EBE7C}" presName="parentLeftMargin" presStyleLbl="node1" presStyleIdx="0" presStyleCnt="5"/>
      <dgm:spPr/>
    </dgm:pt>
    <dgm:pt modelId="{72293E87-A066-465B-8228-634B1CC60D8B}" type="pres">
      <dgm:prSet presAssocID="{01B4E75C-351E-4136-AC87-6D59B25EBE7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76EE588-82AC-4FA4-B8E1-C981BF50966B}" type="pres">
      <dgm:prSet presAssocID="{01B4E75C-351E-4136-AC87-6D59B25EBE7C}" presName="negativeSpace" presStyleCnt="0"/>
      <dgm:spPr/>
    </dgm:pt>
    <dgm:pt modelId="{98DAE4D1-5241-4399-86F7-102A1C6217BC}" type="pres">
      <dgm:prSet presAssocID="{01B4E75C-351E-4136-AC87-6D59B25EBE7C}" presName="childText" presStyleLbl="conFgAcc1" presStyleIdx="0" presStyleCnt="5">
        <dgm:presLayoutVars>
          <dgm:bulletEnabled val="1"/>
        </dgm:presLayoutVars>
      </dgm:prSet>
      <dgm:spPr/>
    </dgm:pt>
    <dgm:pt modelId="{492696C8-CFEB-4B5B-819A-A6BEBCC9E134}" type="pres">
      <dgm:prSet presAssocID="{7C39A691-1FA3-4984-8117-0BD9A9215900}" presName="spaceBetweenRectangles" presStyleCnt="0"/>
      <dgm:spPr/>
    </dgm:pt>
    <dgm:pt modelId="{1AD397D7-3160-4526-9824-B0ACFFBEB0F8}" type="pres">
      <dgm:prSet presAssocID="{59935E6F-B274-4A8C-B258-69B010EA873E}" presName="parentLin" presStyleCnt="0"/>
      <dgm:spPr/>
    </dgm:pt>
    <dgm:pt modelId="{B0FC813C-277E-48BF-9C61-505B5CA556D6}" type="pres">
      <dgm:prSet presAssocID="{59935E6F-B274-4A8C-B258-69B010EA873E}" presName="parentLeftMargin" presStyleLbl="node1" presStyleIdx="0" presStyleCnt="5"/>
      <dgm:spPr/>
    </dgm:pt>
    <dgm:pt modelId="{DD798F9F-CE47-4781-86C9-3AF838DC4705}" type="pres">
      <dgm:prSet presAssocID="{59935E6F-B274-4A8C-B258-69B010EA873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8306588-B11B-4118-B021-A5A1FCBC89A7}" type="pres">
      <dgm:prSet presAssocID="{59935E6F-B274-4A8C-B258-69B010EA873E}" presName="negativeSpace" presStyleCnt="0"/>
      <dgm:spPr/>
    </dgm:pt>
    <dgm:pt modelId="{0BF09E3F-6B1D-4E04-9935-FED466D32088}" type="pres">
      <dgm:prSet presAssocID="{59935E6F-B274-4A8C-B258-69B010EA873E}" presName="childText" presStyleLbl="conFgAcc1" presStyleIdx="1" presStyleCnt="5">
        <dgm:presLayoutVars>
          <dgm:bulletEnabled val="1"/>
        </dgm:presLayoutVars>
      </dgm:prSet>
      <dgm:spPr/>
    </dgm:pt>
    <dgm:pt modelId="{591D2368-92F9-44D0-87FF-757499C02FB8}" type="pres">
      <dgm:prSet presAssocID="{E0E2B15C-4408-4916-8664-125ADBF5EC01}" presName="spaceBetweenRectangles" presStyleCnt="0"/>
      <dgm:spPr/>
    </dgm:pt>
    <dgm:pt modelId="{2C87BA70-D9AE-4B8F-B529-DA51E5F29A44}" type="pres">
      <dgm:prSet presAssocID="{326E0B27-12F2-4703-A140-B9E6428674F1}" presName="parentLin" presStyleCnt="0"/>
      <dgm:spPr/>
    </dgm:pt>
    <dgm:pt modelId="{DE4DAC0E-CE8A-4FAC-9E56-4E19838921D2}" type="pres">
      <dgm:prSet presAssocID="{326E0B27-12F2-4703-A140-B9E6428674F1}" presName="parentLeftMargin" presStyleLbl="node1" presStyleIdx="1" presStyleCnt="5"/>
      <dgm:spPr/>
    </dgm:pt>
    <dgm:pt modelId="{EBA877CF-2E57-4114-AEBE-7951E2F92C06}" type="pres">
      <dgm:prSet presAssocID="{326E0B27-12F2-4703-A140-B9E6428674F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62CE820-494B-4933-8842-939F665DDC15}" type="pres">
      <dgm:prSet presAssocID="{326E0B27-12F2-4703-A140-B9E6428674F1}" presName="negativeSpace" presStyleCnt="0"/>
      <dgm:spPr/>
    </dgm:pt>
    <dgm:pt modelId="{A15FDF77-C388-4E69-A925-A4D98AA969C8}" type="pres">
      <dgm:prSet presAssocID="{326E0B27-12F2-4703-A140-B9E6428674F1}" presName="childText" presStyleLbl="conFgAcc1" presStyleIdx="2" presStyleCnt="5">
        <dgm:presLayoutVars>
          <dgm:bulletEnabled val="1"/>
        </dgm:presLayoutVars>
      </dgm:prSet>
      <dgm:spPr/>
    </dgm:pt>
    <dgm:pt modelId="{DC3630E5-128C-495A-9018-EDEB574D95CD}" type="pres">
      <dgm:prSet presAssocID="{B5AC2E2F-71E1-4944-AC76-6BD328BE4F7F}" presName="spaceBetweenRectangles" presStyleCnt="0"/>
      <dgm:spPr/>
    </dgm:pt>
    <dgm:pt modelId="{4F76C1ED-04FC-4756-972E-A1EDEE614FE8}" type="pres">
      <dgm:prSet presAssocID="{9F2DEBC1-C815-40D0-9C52-25284B3E2713}" presName="parentLin" presStyleCnt="0"/>
      <dgm:spPr/>
    </dgm:pt>
    <dgm:pt modelId="{6DA0BBDA-F3FE-4DFE-86D8-54CF1A6B231D}" type="pres">
      <dgm:prSet presAssocID="{9F2DEBC1-C815-40D0-9C52-25284B3E2713}" presName="parentLeftMargin" presStyleLbl="node1" presStyleIdx="2" presStyleCnt="5"/>
      <dgm:spPr/>
    </dgm:pt>
    <dgm:pt modelId="{0B50DAD4-C700-4358-96B9-4F6C8C83E29E}" type="pres">
      <dgm:prSet presAssocID="{9F2DEBC1-C815-40D0-9C52-25284B3E2713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A526252-9F9E-4F5B-BF1B-49B59CB34485}" type="pres">
      <dgm:prSet presAssocID="{9F2DEBC1-C815-40D0-9C52-25284B3E2713}" presName="negativeSpace" presStyleCnt="0"/>
      <dgm:spPr/>
    </dgm:pt>
    <dgm:pt modelId="{F001D5C6-A309-4BFF-99BB-C733C6CA4643}" type="pres">
      <dgm:prSet presAssocID="{9F2DEBC1-C815-40D0-9C52-25284B3E2713}" presName="childText" presStyleLbl="conFgAcc1" presStyleIdx="3" presStyleCnt="5">
        <dgm:presLayoutVars>
          <dgm:bulletEnabled val="1"/>
        </dgm:presLayoutVars>
      </dgm:prSet>
      <dgm:spPr/>
    </dgm:pt>
    <dgm:pt modelId="{5DCE36CF-318C-43AD-AA69-461E746035C5}" type="pres">
      <dgm:prSet presAssocID="{AF69DA3A-D729-46A6-97F4-BFFB92298501}" presName="spaceBetweenRectangles" presStyleCnt="0"/>
      <dgm:spPr/>
    </dgm:pt>
    <dgm:pt modelId="{F67CE482-216E-43E6-9440-2C2A19314DD4}" type="pres">
      <dgm:prSet presAssocID="{E3BE787B-7E3B-4F79-BA79-802148F19F8A}" presName="parentLin" presStyleCnt="0"/>
      <dgm:spPr/>
    </dgm:pt>
    <dgm:pt modelId="{B1833131-0433-4357-906B-7433D11C518F}" type="pres">
      <dgm:prSet presAssocID="{E3BE787B-7E3B-4F79-BA79-802148F19F8A}" presName="parentLeftMargin" presStyleLbl="node1" presStyleIdx="3" presStyleCnt="5"/>
      <dgm:spPr/>
    </dgm:pt>
    <dgm:pt modelId="{13C3983C-90B5-4D1D-B54A-037219D34B8B}" type="pres">
      <dgm:prSet presAssocID="{E3BE787B-7E3B-4F79-BA79-802148F19F8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7C3B4C80-849A-4081-BD3E-889B7FA41546}" type="pres">
      <dgm:prSet presAssocID="{E3BE787B-7E3B-4F79-BA79-802148F19F8A}" presName="negativeSpace" presStyleCnt="0"/>
      <dgm:spPr/>
    </dgm:pt>
    <dgm:pt modelId="{1C6FBDB5-4F46-419A-81B9-B5C19FCAC34F}" type="pres">
      <dgm:prSet presAssocID="{E3BE787B-7E3B-4F79-BA79-802148F19F8A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2BCB6E08-E211-4B51-898A-F8F633C7BA93}" type="presOf" srcId="{59935E6F-B274-4A8C-B258-69B010EA873E}" destId="{B0FC813C-277E-48BF-9C61-505B5CA556D6}" srcOrd="0" destOrd="0" presId="urn:microsoft.com/office/officeart/2005/8/layout/list1"/>
    <dgm:cxn modelId="{E4683A11-7EA0-45AA-8488-978D5D14FB7F}" type="presOf" srcId="{9F2DEBC1-C815-40D0-9C52-25284B3E2713}" destId="{0B50DAD4-C700-4358-96B9-4F6C8C83E29E}" srcOrd="1" destOrd="0" presId="urn:microsoft.com/office/officeart/2005/8/layout/list1"/>
    <dgm:cxn modelId="{CA474E14-68D0-4B49-B744-ECB886BC4ED2}" srcId="{24EA888B-EB48-4E76-92F5-8144471B8886}" destId="{01B4E75C-351E-4136-AC87-6D59B25EBE7C}" srcOrd="0" destOrd="0" parTransId="{D46AC25D-71C8-433A-92E4-CE6F32F2A779}" sibTransId="{7C39A691-1FA3-4984-8117-0BD9A9215900}"/>
    <dgm:cxn modelId="{5E01AD1B-A7CF-4665-8248-FC1429926D7A}" srcId="{24EA888B-EB48-4E76-92F5-8144471B8886}" destId="{59935E6F-B274-4A8C-B258-69B010EA873E}" srcOrd="1" destOrd="0" parTransId="{EDF73B7C-4D00-489B-A96B-E3C6E6ECB2F6}" sibTransId="{E0E2B15C-4408-4916-8664-125ADBF5EC01}"/>
    <dgm:cxn modelId="{CED95925-4B8F-4A96-934F-774F9A6D7310}" type="presOf" srcId="{01B4E75C-351E-4136-AC87-6D59B25EBE7C}" destId="{85E17FE7-93AE-4D1A-AEA8-D758C1AEF511}" srcOrd="0" destOrd="0" presId="urn:microsoft.com/office/officeart/2005/8/layout/list1"/>
    <dgm:cxn modelId="{97CC5526-88CA-4D94-8BC7-3E975269B972}" srcId="{24EA888B-EB48-4E76-92F5-8144471B8886}" destId="{E3BE787B-7E3B-4F79-BA79-802148F19F8A}" srcOrd="4" destOrd="0" parTransId="{EB186E03-5A8F-4433-AFCF-2942A4CDBB58}" sibTransId="{2F27F681-4632-43B5-BEEB-61AC2E6422ED}"/>
    <dgm:cxn modelId="{B3D42728-06F6-4AFB-9B3C-EEBBC98537C1}" type="presOf" srcId="{9F2DEBC1-C815-40D0-9C52-25284B3E2713}" destId="{6DA0BBDA-F3FE-4DFE-86D8-54CF1A6B231D}" srcOrd="0" destOrd="0" presId="urn:microsoft.com/office/officeart/2005/8/layout/list1"/>
    <dgm:cxn modelId="{F4F3D25B-79B1-4AEF-9252-89D6A0BBE5A9}" type="presOf" srcId="{24EA888B-EB48-4E76-92F5-8144471B8886}" destId="{BB248BD7-A1F8-4AF4-AEFD-F36760FBEDC2}" srcOrd="0" destOrd="0" presId="urn:microsoft.com/office/officeart/2005/8/layout/list1"/>
    <dgm:cxn modelId="{51F35E5D-88FF-4D46-8FF4-A2690FD4D4CE}" type="presOf" srcId="{59935E6F-B274-4A8C-B258-69B010EA873E}" destId="{DD798F9F-CE47-4781-86C9-3AF838DC4705}" srcOrd="1" destOrd="0" presId="urn:microsoft.com/office/officeart/2005/8/layout/list1"/>
    <dgm:cxn modelId="{4B214541-C190-4D6F-8BD4-A9680389E06B}" srcId="{24EA888B-EB48-4E76-92F5-8144471B8886}" destId="{9F2DEBC1-C815-40D0-9C52-25284B3E2713}" srcOrd="3" destOrd="0" parTransId="{1BD04968-7414-4E47-88E6-37552A5DFEDC}" sibTransId="{AF69DA3A-D729-46A6-97F4-BFFB92298501}"/>
    <dgm:cxn modelId="{2009FA66-CE73-4191-AD15-53610CE07997}" type="presOf" srcId="{01B4E75C-351E-4136-AC87-6D59B25EBE7C}" destId="{72293E87-A066-465B-8228-634B1CC60D8B}" srcOrd="1" destOrd="0" presId="urn:microsoft.com/office/officeart/2005/8/layout/list1"/>
    <dgm:cxn modelId="{BADF3592-67ED-4141-A438-6D2296536AA3}" type="presOf" srcId="{E3BE787B-7E3B-4F79-BA79-802148F19F8A}" destId="{13C3983C-90B5-4D1D-B54A-037219D34B8B}" srcOrd="1" destOrd="0" presId="urn:microsoft.com/office/officeart/2005/8/layout/list1"/>
    <dgm:cxn modelId="{97E15EA0-D568-46DA-84C2-1AE09FFCBEDD}" type="presOf" srcId="{E3BE787B-7E3B-4F79-BA79-802148F19F8A}" destId="{B1833131-0433-4357-906B-7433D11C518F}" srcOrd="0" destOrd="0" presId="urn:microsoft.com/office/officeart/2005/8/layout/list1"/>
    <dgm:cxn modelId="{097E71AD-9103-4189-BBE1-30EE1A850B7D}" type="presOf" srcId="{326E0B27-12F2-4703-A140-B9E6428674F1}" destId="{DE4DAC0E-CE8A-4FAC-9E56-4E19838921D2}" srcOrd="0" destOrd="0" presId="urn:microsoft.com/office/officeart/2005/8/layout/list1"/>
    <dgm:cxn modelId="{26212AD5-0EF3-41F5-B57A-E762F3B30A0A}" srcId="{24EA888B-EB48-4E76-92F5-8144471B8886}" destId="{326E0B27-12F2-4703-A140-B9E6428674F1}" srcOrd="2" destOrd="0" parTransId="{2D2DC133-2C19-4BD6-A61B-08EDFFF46CC2}" sibTransId="{B5AC2E2F-71E1-4944-AC76-6BD328BE4F7F}"/>
    <dgm:cxn modelId="{AA95D4F4-7389-4ABA-BD70-2D6EAC414B0D}" type="presOf" srcId="{326E0B27-12F2-4703-A140-B9E6428674F1}" destId="{EBA877CF-2E57-4114-AEBE-7951E2F92C06}" srcOrd="1" destOrd="0" presId="urn:microsoft.com/office/officeart/2005/8/layout/list1"/>
    <dgm:cxn modelId="{7032A36B-554E-47BA-9D86-08DF3E961803}" type="presParOf" srcId="{BB248BD7-A1F8-4AF4-AEFD-F36760FBEDC2}" destId="{3D2B61C3-7481-47BB-8A46-AC83514A28B4}" srcOrd="0" destOrd="0" presId="urn:microsoft.com/office/officeart/2005/8/layout/list1"/>
    <dgm:cxn modelId="{D29FE1D3-69F3-4A90-840B-AFFE39E52702}" type="presParOf" srcId="{3D2B61C3-7481-47BB-8A46-AC83514A28B4}" destId="{85E17FE7-93AE-4D1A-AEA8-D758C1AEF511}" srcOrd="0" destOrd="0" presId="urn:microsoft.com/office/officeart/2005/8/layout/list1"/>
    <dgm:cxn modelId="{CE55CAB8-4267-4AED-AB6B-F96F513E777E}" type="presParOf" srcId="{3D2B61C3-7481-47BB-8A46-AC83514A28B4}" destId="{72293E87-A066-465B-8228-634B1CC60D8B}" srcOrd="1" destOrd="0" presId="urn:microsoft.com/office/officeart/2005/8/layout/list1"/>
    <dgm:cxn modelId="{DA4883D4-A6B2-4AAB-A44B-37D56F5987C7}" type="presParOf" srcId="{BB248BD7-A1F8-4AF4-AEFD-F36760FBEDC2}" destId="{A76EE588-82AC-4FA4-B8E1-C981BF50966B}" srcOrd="1" destOrd="0" presId="urn:microsoft.com/office/officeart/2005/8/layout/list1"/>
    <dgm:cxn modelId="{793B45A5-6972-49FC-8A2A-4F67F178398A}" type="presParOf" srcId="{BB248BD7-A1F8-4AF4-AEFD-F36760FBEDC2}" destId="{98DAE4D1-5241-4399-86F7-102A1C6217BC}" srcOrd="2" destOrd="0" presId="urn:microsoft.com/office/officeart/2005/8/layout/list1"/>
    <dgm:cxn modelId="{3D2ECAF3-0E27-4074-ADB9-AD83701EA4A3}" type="presParOf" srcId="{BB248BD7-A1F8-4AF4-AEFD-F36760FBEDC2}" destId="{492696C8-CFEB-4B5B-819A-A6BEBCC9E134}" srcOrd="3" destOrd="0" presId="urn:microsoft.com/office/officeart/2005/8/layout/list1"/>
    <dgm:cxn modelId="{C202A344-887C-4EE5-9B56-56D8E90C9DE1}" type="presParOf" srcId="{BB248BD7-A1F8-4AF4-AEFD-F36760FBEDC2}" destId="{1AD397D7-3160-4526-9824-B0ACFFBEB0F8}" srcOrd="4" destOrd="0" presId="urn:microsoft.com/office/officeart/2005/8/layout/list1"/>
    <dgm:cxn modelId="{BB13F3D9-7075-421E-8706-8009A51C88DC}" type="presParOf" srcId="{1AD397D7-3160-4526-9824-B0ACFFBEB0F8}" destId="{B0FC813C-277E-48BF-9C61-505B5CA556D6}" srcOrd="0" destOrd="0" presId="urn:microsoft.com/office/officeart/2005/8/layout/list1"/>
    <dgm:cxn modelId="{571108CE-1A6D-49ED-90E7-A3F4467A8A8E}" type="presParOf" srcId="{1AD397D7-3160-4526-9824-B0ACFFBEB0F8}" destId="{DD798F9F-CE47-4781-86C9-3AF838DC4705}" srcOrd="1" destOrd="0" presId="urn:microsoft.com/office/officeart/2005/8/layout/list1"/>
    <dgm:cxn modelId="{8FC860B8-B106-4B07-8D87-EB258622B432}" type="presParOf" srcId="{BB248BD7-A1F8-4AF4-AEFD-F36760FBEDC2}" destId="{E8306588-B11B-4118-B021-A5A1FCBC89A7}" srcOrd="5" destOrd="0" presId="urn:microsoft.com/office/officeart/2005/8/layout/list1"/>
    <dgm:cxn modelId="{CFF336F4-96E4-41DA-BD82-6C2CB3F4A501}" type="presParOf" srcId="{BB248BD7-A1F8-4AF4-AEFD-F36760FBEDC2}" destId="{0BF09E3F-6B1D-4E04-9935-FED466D32088}" srcOrd="6" destOrd="0" presId="urn:microsoft.com/office/officeart/2005/8/layout/list1"/>
    <dgm:cxn modelId="{7ACB7F15-482A-4EC2-9B6C-3C240753C19A}" type="presParOf" srcId="{BB248BD7-A1F8-4AF4-AEFD-F36760FBEDC2}" destId="{591D2368-92F9-44D0-87FF-757499C02FB8}" srcOrd="7" destOrd="0" presId="urn:microsoft.com/office/officeart/2005/8/layout/list1"/>
    <dgm:cxn modelId="{21C23FA9-FD84-4A0E-94D5-1FAC752DD45B}" type="presParOf" srcId="{BB248BD7-A1F8-4AF4-AEFD-F36760FBEDC2}" destId="{2C87BA70-D9AE-4B8F-B529-DA51E5F29A44}" srcOrd="8" destOrd="0" presId="urn:microsoft.com/office/officeart/2005/8/layout/list1"/>
    <dgm:cxn modelId="{ECD0E43F-BB7B-4193-9967-A88939806845}" type="presParOf" srcId="{2C87BA70-D9AE-4B8F-B529-DA51E5F29A44}" destId="{DE4DAC0E-CE8A-4FAC-9E56-4E19838921D2}" srcOrd="0" destOrd="0" presId="urn:microsoft.com/office/officeart/2005/8/layout/list1"/>
    <dgm:cxn modelId="{A9D68904-AAAB-4B48-9A75-EFBFDB16B5F0}" type="presParOf" srcId="{2C87BA70-D9AE-4B8F-B529-DA51E5F29A44}" destId="{EBA877CF-2E57-4114-AEBE-7951E2F92C06}" srcOrd="1" destOrd="0" presId="urn:microsoft.com/office/officeart/2005/8/layout/list1"/>
    <dgm:cxn modelId="{2F784494-68F0-4AC6-8AF2-A18E687D1076}" type="presParOf" srcId="{BB248BD7-A1F8-4AF4-AEFD-F36760FBEDC2}" destId="{062CE820-494B-4933-8842-939F665DDC15}" srcOrd="9" destOrd="0" presId="urn:microsoft.com/office/officeart/2005/8/layout/list1"/>
    <dgm:cxn modelId="{8FA8FBB3-C012-41D5-A0BC-E605E0ABBE47}" type="presParOf" srcId="{BB248BD7-A1F8-4AF4-AEFD-F36760FBEDC2}" destId="{A15FDF77-C388-4E69-A925-A4D98AA969C8}" srcOrd="10" destOrd="0" presId="urn:microsoft.com/office/officeart/2005/8/layout/list1"/>
    <dgm:cxn modelId="{70D6C4D4-7689-4124-979C-DBCED832219E}" type="presParOf" srcId="{BB248BD7-A1F8-4AF4-AEFD-F36760FBEDC2}" destId="{DC3630E5-128C-495A-9018-EDEB574D95CD}" srcOrd="11" destOrd="0" presId="urn:microsoft.com/office/officeart/2005/8/layout/list1"/>
    <dgm:cxn modelId="{1BBD4FB8-960E-4345-AC87-B4A815E106B1}" type="presParOf" srcId="{BB248BD7-A1F8-4AF4-AEFD-F36760FBEDC2}" destId="{4F76C1ED-04FC-4756-972E-A1EDEE614FE8}" srcOrd="12" destOrd="0" presId="urn:microsoft.com/office/officeart/2005/8/layout/list1"/>
    <dgm:cxn modelId="{BE9DF3D0-6D8D-4A54-BE09-2407CBB499A1}" type="presParOf" srcId="{4F76C1ED-04FC-4756-972E-A1EDEE614FE8}" destId="{6DA0BBDA-F3FE-4DFE-86D8-54CF1A6B231D}" srcOrd="0" destOrd="0" presId="urn:microsoft.com/office/officeart/2005/8/layout/list1"/>
    <dgm:cxn modelId="{6B6E69A1-5700-4207-A4C3-455B9F94403A}" type="presParOf" srcId="{4F76C1ED-04FC-4756-972E-A1EDEE614FE8}" destId="{0B50DAD4-C700-4358-96B9-4F6C8C83E29E}" srcOrd="1" destOrd="0" presId="urn:microsoft.com/office/officeart/2005/8/layout/list1"/>
    <dgm:cxn modelId="{FDD80230-A2F4-4CB4-8A56-1AF3A854F59E}" type="presParOf" srcId="{BB248BD7-A1F8-4AF4-AEFD-F36760FBEDC2}" destId="{BA526252-9F9E-4F5B-BF1B-49B59CB34485}" srcOrd="13" destOrd="0" presId="urn:microsoft.com/office/officeart/2005/8/layout/list1"/>
    <dgm:cxn modelId="{4745D21B-3AE6-49DF-BA74-8F9651DDFABC}" type="presParOf" srcId="{BB248BD7-A1F8-4AF4-AEFD-F36760FBEDC2}" destId="{F001D5C6-A309-4BFF-99BB-C733C6CA4643}" srcOrd="14" destOrd="0" presId="urn:microsoft.com/office/officeart/2005/8/layout/list1"/>
    <dgm:cxn modelId="{0A3DBE8D-1B80-4D80-9204-8CDFBE853EA5}" type="presParOf" srcId="{BB248BD7-A1F8-4AF4-AEFD-F36760FBEDC2}" destId="{5DCE36CF-318C-43AD-AA69-461E746035C5}" srcOrd="15" destOrd="0" presId="urn:microsoft.com/office/officeart/2005/8/layout/list1"/>
    <dgm:cxn modelId="{C97C7E6B-3FDA-44EC-8DC0-51461263C79A}" type="presParOf" srcId="{BB248BD7-A1F8-4AF4-AEFD-F36760FBEDC2}" destId="{F67CE482-216E-43E6-9440-2C2A19314DD4}" srcOrd="16" destOrd="0" presId="urn:microsoft.com/office/officeart/2005/8/layout/list1"/>
    <dgm:cxn modelId="{CCC65770-811D-413C-958B-12099DE927F8}" type="presParOf" srcId="{F67CE482-216E-43E6-9440-2C2A19314DD4}" destId="{B1833131-0433-4357-906B-7433D11C518F}" srcOrd="0" destOrd="0" presId="urn:microsoft.com/office/officeart/2005/8/layout/list1"/>
    <dgm:cxn modelId="{3B3B1F6F-2D9D-4780-8D88-70B0DF24F1B4}" type="presParOf" srcId="{F67CE482-216E-43E6-9440-2C2A19314DD4}" destId="{13C3983C-90B5-4D1D-B54A-037219D34B8B}" srcOrd="1" destOrd="0" presId="urn:microsoft.com/office/officeart/2005/8/layout/list1"/>
    <dgm:cxn modelId="{3FF449B6-9B82-40B8-9175-355407E940C3}" type="presParOf" srcId="{BB248BD7-A1F8-4AF4-AEFD-F36760FBEDC2}" destId="{7C3B4C80-849A-4081-BD3E-889B7FA41546}" srcOrd="17" destOrd="0" presId="urn:microsoft.com/office/officeart/2005/8/layout/list1"/>
    <dgm:cxn modelId="{0C3AEDCD-DEC3-460B-9B9C-006307165926}" type="presParOf" srcId="{BB248BD7-A1F8-4AF4-AEFD-F36760FBEDC2}" destId="{1C6FBDB5-4F46-419A-81B9-B5C19FCAC34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35AEFC-73F4-4291-B0A0-6E617EB19FC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4B2D417-6241-44C8-B326-7D8C151DC0C3}">
      <dgm:prSet/>
      <dgm:spPr/>
      <dgm:t>
        <a:bodyPr/>
        <a:lstStyle/>
        <a:p>
          <a:r>
            <a:rPr lang="nl-NL" b="0" i="0"/>
            <a:t>Meerdere ruimtes</a:t>
          </a:r>
          <a:endParaRPr lang="en-US"/>
        </a:p>
      </dgm:t>
    </dgm:pt>
    <dgm:pt modelId="{C6AD2936-02AF-40E5-A81B-3F65C88EFCAA}" type="parTrans" cxnId="{5DB0DC92-E0A6-473E-BFFA-1312241702AD}">
      <dgm:prSet/>
      <dgm:spPr/>
      <dgm:t>
        <a:bodyPr/>
        <a:lstStyle/>
        <a:p>
          <a:endParaRPr lang="en-US"/>
        </a:p>
      </dgm:t>
    </dgm:pt>
    <dgm:pt modelId="{046655F9-BAC8-4623-80D0-9C086B6505D9}" type="sibTrans" cxnId="{5DB0DC92-E0A6-473E-BFFA-1312241702AD}">
      <dgm:prSet/>
      <dgm:spPr/>
      <dgm:t>
        <a:bodyPr/>
        <a:lstStyle/>
        <a:p>
          <a:endParaRPr lang="en-US"/>
        </a:p>
      </dgm:t>
    </dgm:pt>
    <dgm:pt modelId="{CC76DACA-C2D3-49F3-8920-9F9D8FD8F1C2}">
      <dgm:prSet/>
      <dgm:spPr/>
      <dgm:t>
        <a:bodyPr/>
        <a:lstStyle/>
        <a:p>
          <a:r>
            <a:rPr lang="nl-NL" b="0" i="0"/>
            <a:t>Meerdere katten? Groot huis</a:t>
          </a:r>
          <a:endParaRPr lang="en-US"/>
        </a:p>
      </dgm:t>
    </dgm:pt>
    <dgm:pt modelId="{0D70CAE8-7985-4E39-9421-DE586B3E989F}" type="parTrans" cxnId="{A2C1F6BA-5013-4D8B-AC2E-B18F25443409}">
      <dgm:prSet/>
      <dgm:spPr/>
      <dgm:t>
        <a:bodyPr/>
        <a:lstStyle/>
        <a:p>
          <a:endParaRPr lang="en-US"/>
        </a:p>
      </dgm:t>
    </dgm:pt>
    <dgm:pt modelId="{9B44BDA5-26D8-495B-993F-F8DBACBE5890}" type="sibTrans" cxnId="{A2C1F6BA-5013-4D8B-AC2E-B18F25443409}">
      <dgm:prSet/>
      <dgm:spPr/>
      <dgm:t>
        <a:bodyPr/>
        <a:lstStyle/>
        <a:p>
          <a:endParaRPr lang="en-US"/>
        </a:p>
      </dgm:t>
    </dgm:pt>
    <dgm:pt modelId="{15EF3B64-AEC9-4A4B-97BA-315AF2E0186C}">
      <dgm:prSet/>
      <dgm:spPr/>
      <dgm:t>
        <a:bodyPr/>
        <a:lstStyle/>
        <a:p>
          <a:r>
            <a:rPr lang="nl-NL" b="0" i="0"/>
            <a:t>Kat wil naar de hoogte</a:t>
          </a:r>
          <a:endParaRPr lang="en-US"/>
        </a:p>
      </dgm:t>
    </dgm:pt>
    <dgm:pt modelId="{1756324E-EE38-4EC3-BDCE-3BC3AE6ADAE4}" type="parTrans" cxnId="{331C2140-2A9A-4B25-BDB0-C5FD20226A0E}">
      <dgm:prSet/>
      <dgm:spPr/>
      <dgm:t>
        <a:bodyPr/>
        <a:lstStyle/>
        <a:p>
          <a:endParaRPr lang="en-US"/>
        </a:p>
      </dgm:t>
    </dgm:pt>
    <dgm:pt modelId="{91ABD5A8-656E-4020-99AC-93DC953A7557}" type="sibTrans" cxnId="{331C2140-2A9A-4B25-BDB0-C5FD20226A0E}">
      <dgm:prSet/>
      <dgm:spPr/>
      <dgm:t>
        <a:bodyPr/>
        <a:lstStyle/>
        <a:p>
          <a:endParaRPr lang="en-US"/>
        </a:p>
      </dgm:t>
    </dgm:pt>
    <dgm:pt modelId="{17D21A62-57F4-488A-97AC-7569C97BB14B}">
      <dgm:prSet/>
      <dgm:spPr/>
      <dgm:t>
        <a:bodyPr/>
        <a:lstStyle/>
        <a:p>
          <a:r>
            <a:rPr lang="nl-NL" b="0" i="0"/>
            <a:t>Denk aan kattenbakken bij binnenkatten, maar ook voor buitenkatten cruciaal </a:t>
          </a:r>
          <a:endParaRPr lang="en-US"/>
        </a:p>
      </dgm:t>
    </dgm:pt>
    <dgm:pt modelId="{9E7005ED-7FAF-418A-8014-320998C596E7}" type="parTrans" cxnId="{4F8E550E-FC5B-42C8-9FC0-905BABD61C6D}">
      <dgm:prSet/>
      <dgm:spPr/>
      <dgm:t>
        <a:bodyPr/>
        <a:lstStyle/>
        <a:p>
          <a:endParaRPr lang="en-US"/>
        </a:p>
      </dgm:t>
    </dgm:pt>
    <dgm:pt modelId="{0333041D-CFEC-4F51-8E64-71CAFE9A545F}" type="sibTrans" cxnId="{4F8E550E-FC5B-42C8-9FC0-905BABD61C6D}">
      <dgm:prSet/>
      <dgm:spPr/>
      <dgm:t>
        <a:bodyPr/>
        <a:lstStyle/>
        <a:p>
          <a:endParaRPr lang="en-US"/>
        </a:p>
      </dgm:t>
    </dgm:pt>
    <dgm:pt modelId="{489DAECA-3FF2-4677-8F8B-6D964472B7EA}" type="pres">
      <dgm:prSet presAssocID="{5335AEFC-73F4-4291-B0A0-6E617EB19FC2}" presName="linear" presStyleCnt="0">
        <dgm:presLayoutVars>
          <dgm:animLvl val="lvl"/>
          <dgm:resizeHandles val="exact"/>
        </dgm:presLayoutVars>
      </dgm:prSet>
      <dgm:spPr/>
    </dgm:pt>
    <dgm:pt modelId="{E70F041D-E951-489D-AC9A-2D7DAE7D7669}" type="pres">
      <dgm:prSet presAssocID="{E4B2D417-6241-44C8-B326-7D8C151DC0C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C4C0C14-1A66-48D9-B43B-1C6723C1F8BB}" type="pres">
      <dgm:prSet presAssocID="{046655F9-BAC8-4623-80D0-9C086B6505D9}" presName="spacer" presStyleCnt="0"/>
      <dgm:spPr/>
    </dgm:pt>
    <dgm:pt modelId="{E521B3D9-485C-4E1A-9255-8D3ABCFC3284}" type="pres">
      <dgm:prSet presAssocID="{CC76DACA-C2D3-49F3-8920-9F9D8FD8F1C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4279C3E-F30A-45B6-8598-DDA36B2EB7D5}" type="pres">
      <dgm:prSet presAssocID="{9B44BDA5-26D8-495B-993F-F8DBACBE5890}" presName="spacer" presStyleCnt="0"/>
      <dgm:spPr/>
    </dgm:pt>
    <dgm:pt modelId="{DAE28AB4-AEF0-4C82-900A-2422A3EB82D5}" type="pres">
      <dgm:prSet presAssocID="{15EF3B64-AEC9-4A4B-97BA-315AF2E0186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43FC167-6904-42A7-968D-7C2A5699597A}" type="pres">
      <dgm:prSet presAssocID="{91ABD5A8-656E-4020-99AC-93DC953A7557}" presName="spacer" presStyleCnt="0"/>
      <dgm:spPr/>
    </dgm:pt>
    <dgm:pt modelId="{87E43DEC-B86B-4CAD-B2FA-FBE3CEDA9AEA}" type="pres">
      <dgm:prSet presAssocID="{17D21A62-57F4-488A-97AC-7569C97BB14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8E550E-FC5B-42C8-9FC0-905BABD61C6D}" srcId="{5335AEFC-73F4-4291-B0A0-6E617EB19FC2}" destId="{17D21A62-57F4-488A-97AC-7569C97BB14B}" srcOrd="3" destOrd="0" parTransId="{9E7005ED-7FAF-418A-8014-320998C596E7}" sibTransId="{0333041D-CFEC-4F51-8E64-71CAFE9A545F}"/>
    <dgm:cxn modelId="{F8097810-0748-486C-AF21-0C7EACF490F9}" type="presOf" srcId="{17D21A62-57F4-488A-97AC-7569C97BB14B}" destId="{87E43DEC-B86B-4CAD-B2FA-FBE3CEDA9AEA}" srcOrd="0" destOrd="0" presId="urn:microsoft.com/office/officeart/2005/8/layout/vList2"/>
    <dgm:cxn modelId="{12994E19-7824-4EF2-A28D-11F21DAFA1D1}" type="presOf" srcId="{CC76DACA-C2D3-49F3-8920-9F9D8FD8F1C2}" destId="{E521B3D9-485C-4E1A-9255-8D3ABCFC3284}" srcOrd="0" destOrd="0" presId="urn:microsoft.com/office/officeart/2005/8/layout/vList2"/>
    <dgm:cxn modelId="{123C573F-827A-4E72-91C7-003F77D04469}" type="presOf" srcId="{15EF3B64-AEC9-4A4B-97BA-315AF2E0186C}" destId="{DAE28AB4-AEF0-4C82-900A-2422A3EB82D5}" srcOrd="0" destOrd="0" presId="urn:microsoft.com/office/officeart/2005/8/layout/vList2"/>
    <dgm:cxn modelId="{331C2140-2A9A-4B25-BDB0-C5FD20226A0E}" srcId="{5335AEFC-73F4-4291-B0A0-6E617EB19FC2}" destId="{15EF3B64-AEC9-4A4B-97BA-315AF2E0186C}" srcOrd="2" destOrd="0" parTransId="{1756324E-EE38-4EC3-BDCE-3BC3AE6ADAE4}" sibTransId="{91ABD5A8-656E-4020-99AC-93DC953A7557}"/>
    <dgm:cxn modelId="{5DB0DC92-E0A6-473E-BFFA-1312241702AD}" srcId="{5335AEFC-73F4-4291-B0A0-6E617EB19FC2}" destId="{E4B2D417-6241-44C8-B326-7D8C151DC0C3}" srcOrd="0" destOrd="0" parTransId="{C6AD2936-02AF-40E5-A81B-3F65C88EFCAA}" sibTransId="{046655F9-BAC8-4623-80D0-9C086B6505D9}"/>
    <dgm:cxn modelId="{754AFCAF-32F6-4E85-8274-DB771F22E294}" type="presOf" srcId="{E4B2D417-6241-44C8-B326-7D8C151DC0C3}" destId="{E70F041D-E951-489D-AC9A-2D7DAE7D7669}" srcOrd="0" destOrd="0" presId="urn:microsoft.com/office/officeart/2005/8/layout/vList2"/>
    <dgm:cxn modelId="{A2C1F6BA-5013-4D8B-AC2E-B18F25443409}" srcId="{5335AEFC-73F4-4291-B0A0-6E617EB19FC2}" destId="{CC76DACA-C2D3-49F3-8920-9F9D8FD8F1C2}" srcOrd="1" destOrd="0" parTransId="{0D70CAE8-7985-4E39-9421-DE586B3E989F}" sibTransId="{9B44BDA5-26D8-495B-993F-F8DBACBE5890}"/>
    <dgm:cxn modelId="{A3D3F8E0-92DD-4BE8-9B06-55B423527DFE}" type="presOf" srcId="{5335AEFC-73F4-4291-B0A0-6E617EB19FC2}" destId="{489DAECA-3FF2-4677-8F8B-6D964472B7EA}" srcOrd="0" destOrd="0" presId="urn:microsoft.com/office/officeart/2005/8/layout/vList2"/>
    <dgm:cxn modelId="{724594F0-499C-43EF-8756-5D99E855B55F}" type="presParOf" srcId="{489DAECA-3FF2-4677-8F8B-6D964472B7EA}" destId="{E70F041D-E951-489D-AC9A-2D7DAE7D7669}" srcOrd="0" destOrd="0" presId="urn:microsoft.com/office/officeart/2005/8/layout/vList2"/>
    <dgm:cxn modelId="{B54AEA6D-E7F1-4DA6-BA24-1384A5240302}" type="presParOf" srcId="{489DAECA-3FF2-4677-8F8B-6D964472B7EA}" destId="{8C4C0C14-1A66-48D9-B43B-1C6723C1F8BB}" srcOrd="1" destOrd="0" presId="urn:microsoft.com/office/officeart/2005/8/layout/vList2"/>
    <dgm:cxn modelId="{94BC4E66-434D-451B-9313-D7FACBC0BA11}" type="presParOf" srcId="{489DAECA-3FF2-4677-8F8B-6D964472B7EA}" destId="{E521B3D9-485C-4E1A-9255-8D3ABCFC3284}" srcOrd="2" destOrd="0" presId="urn:microsoft.com/office/officeart/2005/8/layout/vList2"/>
    <dgm:cxn modelId="{7351AA24-A4A8-4F92-8570-31CA1820BF6C}" type="presParOf" srcId="{489DAECA-3FF2-4677-8F8B-6D964472B7EA}" destId="{B4279C3E-F30A-45B6-8598-DDA36B2EB7D5}" srcOrd="3" destOrd="0" presId="urn:microsoft.com/office/officeart/2005/8/layout/vList2"/>
    <dgm:cxn modelId="{9FDC7D3C-4D88-4916-B1F2-6A4EF65FA1B2}" type="presParOf" srcId="{489DAECA-3FF2-4677-8F8B-6D964472B7EA}" destId="{DAE28AB4-AEF0-4C82-900A-2422A3EB82D5}" srcOrd="4" destOrd="0" presId="urn:microsoft.com/office/officeart/2005/8/layout/vList2"/>
    <dgm:cxn modelId="{85D0E593-D914-4A98-8A29-90374B260909}" type="presParOf" srcId="{489DAECA-3FF2-4677-8F8B-6D964472B7EA}" destId="{143FC167-6904-42A7-968D-7C2A5699597A}" srcOrd="5" destOrd="0" presId="urn:microsoft.com/office/officeart/2005/8/layout/vList2"/>
    <dgm:cxn modelId="{E1564343-CC66-4DA0-843B-3A08F6B5B218}" type="presParOf" srcId="{489DAECA-3FF2-4677-8F8B-6D964472B7EA}" destId="{87E43DEC-B86B-4CAD-B2FA-FBE3CEDA9AE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EE83A-0E13-4871-AF8C-9BF90543EF08}">
      <dsp:nvSpPr>
        <dsp:cNvPr id="0" name=""/>
        <dsp:cNvSpPr/>
      </dsp:nvSpPr>
      <dsp:spPr>
        <a:xfrm>
          <a:off x="0" y="49374"/>
          <a:ext cx="6111737" cy="64759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Terugblik vorig blok</a:t>
          </a:r>
          <a:endParaRPr lang="en-US" sz="2700" kern="1200"/>
        </a:p>
      </dsp:txBody>
      <dsp:txXfrm>
        <a:off x="31613" y="80987"/>
        <a:ext cx="6048511" cy="584369"/>
      </dsp:txXfrm>
    </dsp:sp>
    <dsp:sp modelId="{B2EE573F-6834-4956-8688-494F42627233}">
      <dsp:nvSpPr>
        <dsp:cNvPr id="0" name=""/>
        <dsp:cNvSpPr/>
      </dsp:nvSpPr>
      <dsp:spPr>
        <a:xfrm>
          <a:off x="0" y="774729"/>
          <a:ext cx="6111737" cy="647595"/>
        </a:xfrm>
        <a:prstGeom prst="roundRect">
          <a:avLst/>
        </a:prstGeom>
        <a:solidFill>
          <a:schemeClr val="accent2">
            <a:hueOff val="-298991"/>
            <a:satOff val="-84"/>
            <a:lumOff val="1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Hoe ziet dit blok er uit?</a:t>
          </a:r>
          <a:endParaRPr lang="en-US" sz="2700" kern="1200"/>
        </a:p>
      </dsp:txBody>
      <dsp:txXfrm>
        <a:off x="31613" y="806342"/>
        <a:ext cx="6048511" cy="584369"/>
      </dsp:txXfrm>
    </dsp:sp>
    <dsp:sp modelId="{0E847B57-8B07-4F44-834D-1B6ED236E081}">
      <dsp:nvSpPr>
        <dsp:cNvPr id="0" name=""/>
        <dsp:cNvSpPr/>
      </dsp:nvSpPr>
      <dsp:spPr>
        <a:xfrm>
          <a:off x="0" y="1500084"/>
          <a:ext cx="6111737" cy="647595"/>
        </a:xfrm>
        <a:prstGeom prst="roundRect">
          <a:avLst/>
        </a:prstGeom>
        <a:solidFill>
          <a:schemeClr val="accent2">
            <a:hueOff val="-597982"/>
            <a:satOff val="-167"/>
            <a:lumOff val="282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Huisvesting hond</a:t>
          </a:r>
          <a:endParaRPr lang="en-US" sz="2700" kern="1200"/>
        </a:p>
      </dsp:txBody>
      <dsp:txXfrm>
        <a:off x="31613" y="1531697"/>
        <a:ext cx="6048511" cy="584369"/>
      </dsp:txXfrm>
    </dsp:sp>
    <dsp:sp modelId="{691BE813-A49D-47BB-A476-981154F861AB}">
      <dsp:nvSpPr>
        <dsp:cNvPr id="0" name=""/>
        <dsp:cNvSpPr/>
      </dsp:nvSpPr>
      <dsp:spPr>
        <a:xfrm>
          <a:off x="0" y="2225439"/>
          <a:ext cx="6111737" cy="647595"/>
        </a:xfrm>
        <a:prstGeom prst="roundRect">
          <a:avLst/>
        </a:prstGeom>
        <a:solidFill>
          <a:schemeClr val="accent2">
            <a:hueOff val="-896973"/>
            <a:satOff val="-251"/>
            <a:lumOff val="42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Huisvesting kat</a:t>
          </a:r>
          <a:endParaRPr lang="en-US" sz="2700" kern="1200"/>
        </a:p>
      </dsp:txBody>
      <dsp:txXfrm>
        <a:off x="31613" y="2257052"/>
        <a:ext cx="6048511" cy="584369"/>
      </dsp:txXfrm>
    </dsp:sp>
    <dsp:sp modelId="{9D75FBF0-52E4-45B5-95ED-B774AB878BDA}">
      <dsp:nvSpPr>
        <dsp:cNvPr id="0" name=""/>
        <dsp:cNvSpPr/>
      </dsp:nvSpPr>
      <dsp:spPr>
        <a:xfrm>
          <a:off x="0" y="2950794"/>
          <a:ext cx="6111737" cy="647595"/>
        </a:xfrm>
        <a:prstGeom prst="roundRect">
          <a:avLst/>
        </a:prstGeom>
        <a:solidFill>
          <a:schemeClr val="accent2">
            <a:hueOff val="-1195964"/>
            <a:satOff val="-334"/>
            <a:lumOff val="56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Stress in de huisvesting</a:t>
          </a:r>
          <a:endParaRPr lang="en-US" sz="2700" kern="1200"/>
        </a:p>
      </dsp:txBody>
      <dsp:txXfrm>
        <a:off x="31613" y="2982407"/>
        <a:ext cx="6048511" cy="584369"/>
      </dsp:txXfrm>
    </dsp:sp>
    <dsp:sp modelId="{4003F9CF-D86D-469D-BD65-8339FC1BC0A3}">
      <dsp:nvSpPr>
        <dsp:cNvPr id="0" name=""/>
        <dsp:cNvSpPr/>
      </dsp:nvSpPr>
      <dsp:spPr>
        <a:xfrm>
          <a:off x="0" y="3676149"/>
          <a:ext cx="6111737" cy="647595"/>
        </a:xfrm>
        <a:prstGeom prst="roundRect">
          <a:avLst/>
        </a:prstGeom>
        <a:solidFill>
          <a:schemeClr val="accent2">
            <a:hueOff val="-1494955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700" b="0" i="0" kern="1200"/>
            <a:t>Veiligheid en arbo </a:t>
          </a:r>
          <a:endParaRPr lang="en-US" sz="2700" kern="1200"/>
        </a:p>
      </dsp:txBody>
      <dsp:txXfrm>
        <a:off x="31613" y="3707762"/>
        <a:ext cx="6048511" cy="5843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18416F-46FC-474C-8AF5-5A5618DD7320}">
      <dsp:nvSpPr>
        <dsp:cNvPr id="0" name=""/>
        <dsp:cNvSpPr/>
      </dsp:nvSpPr>
      <dsp:spPr>
        <a:xfrm>
          <a:off x="0" y="484420"/>
          <a:ext cx="2996208" cy="1902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D63735-53B0-4066-BDAC-77012FC4A61B}">
      <dsp:nvSpPr>
        <dsp:cNvPr id="0" name=""/>
        <dsp:cNvSpPr/>
      </dsp:nvSpPr>
      <dsp:spPr>
        <a:xfrm>
          <a:off x="332911" y="800687"/>
          <a:ext cx="2996208" cy="1902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b="0" i="0" kern="1200" dirty="0"/>
            <a:t>Hoe vonden jullie het blok?</a:t>
          </a:r>
          <a:endParaRPr lang="en-US" sz="3600" kern="1200" dirty="0"/>
        </a:p>
      </dsp:txBody>
      <dsp:txXfrm>
        <a:off x="388636" y="856412"/>
        <a:ext cx="2884758" cy="1791142"/>
      </dsp:txXfrm>
    </dsp:sp>
    <dsp:sp modelId="{A5A05CDA-6D4D-46D0-967C-B3C8E69CEADE}">
      <dsp:nvSpPr>
        <dsp:cNvPr id="0" name=""/>
        <dsp:cNvSpPr/>
      </dsp:nvSpPr>
      <dsp:spPr>
        <a:xfrm>
          <a:off x="3662032" y="484420"/>
          <a:ext cx="2996208" cy="1902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BE13A7-A408-4758-AE40-AAB7F2445E76}">
      <dsp:nvSpPr>
        <dsp:cNvPr id="0" name=""/>
        <dsp:cNvSpPr/>
      </dsp:nvSpPr>
      <dsp:spPr>
        <a:xfrm>
          <a:off x="3994944" y="800687"/>
          <a:ext cx="2996208" cy="1902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b="0" i="0" kern="1200" dirty="0"/>
            <a:t>Hoe ging de toets?</a:t>
          </a:r>
          <a:endParaRPr lang="en-US" sz="3600" kern="1200" dirty="0"/>
        </a:p>
      </dsp:txBody>
      <dsp:txXfrm>
        <a:off x="4050669" y="856412"/>
        <a:ext cx="2884758" cy="1791142"/>
      </dsp:txXfrm>
    </dsp:sp>
    <dsp:sp modelId="{C5E5E8BF-51C8-4055-B113-7395EB35C71F}">
      <dsp:nvSpPr>
        <dsp:cNvPr id="0" name=""/>
        <dsp:cNvSpPr/>
      </dsp:nvSpPr>
      <dsp:spPr>
        <a:xfrm>
          <a:off x="7324064" y="484420"/>
          <a:ext cx="2996208" cy="1902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97FD0-7148-4FA1-97DF-53EF766F1D21}">
      <dsp:nvSpPr>
        <dsp:cNvPr id="0" name=""/>
        <dsp:cNvSpPr/>
      </dsp:nvSpPr>
      <dsp:spPr>
        <a:xfrm>
          <a:off x="7656976" y="800687"/>
          <a:ext cx="2996208" cy="190259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3600" b="0" i="0" kern="1200"/>
            <a:t>cijfers: allemaal gezien?</a:t>
          </a:r>
          <a:endParaRPr lang="en-US" sz="3600" kern="1200"/>
        </a:p>
      </dsp:txBody>
      <dsp:txXfrm>
        <a:off x="7712701" y="856412"/>
        <a:ext cx="2884758" cy="17911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AE4D1-5241-4399-86F7-102A1C6217BC}">
      <dsp:nvSpPr>
        <dsp:cNvPr id="0" name=""/>
        <dsp:cNvSpPr/>
      </dsp:nvSpPr>
      <dsp:spPr>
        <a:xfrm>
          <a:off x="0" y="285522"/>
          <a:ext cx="6523301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293E87-A066-465B-8228-634B1CC60D8B}">
      <dsp:nvSpPr>
        <dsp:cNvPr id="0" name=""/>
        <dsp:cNvSpPr/>
      </dsp:nvSpPr>
      <dsp:spPr>
        <a:xfrm>
          <a:off x="326165" y="19842"/>
          <a:ext cx="4566310" cy="5313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596" tIns="0" rIns="172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i="0" kern="1200"/>
            <a:t>Is een groepsdier</a:t>
          </a:r>
          <a:endParaRPr lang="en-US" sz="1800" kern="1200"/>
        </a:p>
      </dsp:txBody>
      <dsp:txXfrm>
        <a:off x="352104" y="45781"/>
        <a:ext cx="4514432" cy="479482"/>
      </dsp:txXfrm>
    </dsp:sp>
    <dsp:sp modelId="{0BF09E3F-6B1D-4E04-9935-FED466D32088}">
      <dsp:nvSpPr>
        <dsp:cNvPr id="0" name=""/>
        <dsp:cNvSpPr/>
      </dsp:nvSpPr>
      <dsp:spPr>
        <a:xfrm>
          <a:off x="0" y="1102002"/>
          <a:ext cx="6523301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798F9F-CE47-4781-86C9-3AF838DC4705}">
      <dsp:nvSpPr>
        <dsp:cNvPr id="0" name=""/>
        <dsp:cNvSpPr/>
      </dsp:nvSpPr>
      <dsp:spPr>
        <a:xfrm>
          <a:off x="326165" y="836322"/>
          <a:ext cx="4566310" cy="5313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596" tIns="0" rIns="172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i="0" kern="1200"/>
            <a:t>Slaapplek nodig voor rust</a:t>
          </a:r>
          <a:endParaRPr lang="en-US" sz="1800" kern="1200"/>
        </a:p>
      </dsp:txBody>
      <dsp:txXfrm>
        <a:off x="352104" y="862261"/>
        <a:ext cx="4514432" cy="479482"/>
      </dsp:txXfrm>
    </dsp:sp>
    <dsp:sp modelId="{A15FDF77-C388-4E69-A925-A4D98AA969C8}">
      <dsp:nvSpPr>
        <dsp:cNvPr id="0" name=""/>
        <dsp:cNvSpPr/>
      </dsp:nvSpPr>
      <dsp:spPr>
        <a:xfrm>
          <a:off x="0" y="1918482"/>
          <a:ext cx="6523301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A877CF-2E57-4114-AEBE-7951E2F92C06}">
      <dsp:nvSpPr>
        <dsp:cNvPr id="0" name=""/>
        <dsp:cNvSpPr/>
      </dsp:nvSpPr>
      <dsp:spPr>
        <a:xfrm>
          <a:off x="326165" y="1652802"/>
          <a:ext cx="4566310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596" tIns="0" rIns="172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i="0" kern="1200"/>
            <a:t>Mand, kussen bench</a:t>
          </a:r>
          <a:endParaRPr lang="en-US" sz="1800" kern="1200"/>
        </a:p>
      </dsp:txBody>
      <dsp:txXfrm>
        <a:off x="352104" y="1678741"/>
        <a:ext cx="4514432" cy="479482"/>
      </dsp:txXfrm>
    </dsp:sp>
    <dsp:sp modelId="{F001D5C6-A309-4BFF-99BB-C733C6CA4643}">
      <dsp:nvSpPr>
        <dsp:cNvPr id="0" name=""/>
        <dsp:cNvSpPr/>
      </dsp:nvSpPr>
      <dsp:spPr>
        <a:xfrm>
          <a:off x="0" y="2734962"/>
          <a:ext cx="6523301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50DAD4-C700-4358-96B9-4F6C8C83E29E}">
      <dsp:nvSpPr>
        <dsp:cNvPr id="0" name=""/>
        <dsp:cNvSpPr/>
      </dsp:nvSpPr>
      <dsp:spPr>
        <a:xfrm>
          <a:off x="326165" y="2469282"/>
          <a:ext cx="4566310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596" tIns="0" rIns="172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i="0" kern="1200"/>
            <a:t>Bench </a:t>
          </a:r>
          <a:r>
            <a:rPr lang="nl-NL" sz="1800" b="0" i="0" kern="1200">
              <a:sym typeface="Wingdings" panose="05000000000000000000" pitchFamily="2" charset="2"/>
            </a:rPr>
            <a:t></a:t>
          </a:r>
          <a:r>
            <a:rPr lang="nl-NL" sz="1800" b="0" i="0" kern="1200"/>
            <a:t> puppy’s</a:t>
          </a:r>
          <a:endParaRPr lang="en-US" sz="1800" kern="1200"/>
        </a:p>
      </dsp:txBody>
      <dsp:txXfrm>
        <a:off x="352104" y="2495221"/>
        <a:ext cx="4514432" cy="479482"/>
      </dsp:txXfrm>
    </dsp:sp>
    <dsp:sp modelId="{1C6FBDB5-4F46-419A-81B9-B5C19FCAC34F}">
      <dsp:nvSpPr>
        <dsp:cNvPr id="0" name=""/>
        <dsp:cNvSpPr/>
      </dsp:nvSpPr>
      <dsp:spPr>
        <a:xfrm>
          <a:off x="0" y="3551442"/>
          <a:ext cx="6523301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C3983C-90B5-4D1D-B54A-037219D34B8B}">
      <dsp:nvSpPr>
        <dsp:cNvPr id="0" name=""/>
        <dsp:cNvSpPr/>
      </dsp:nvSpPr>
      <dsp:spPr>
        <a:xfrm>
          <a:off x="326165" y="3285762"/>
          <a:ext cx="4566310" cy="5313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596" tIns="0" rIns="17259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b="0" i="0" kern="1200"/>
            <a:t>Niet op de tocht </a:t>
          </a:r>
          <a:endParaRPr lang="en-US" sz="1800" kern="1200"/>
        </a:p>
      </dsp:txBody>
      <dsp:txXfrm>
        <a:off x="352104" y="3311701"/>
        <a:ext cx="4514432" cy="479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F041D-E951-489D-AC9A-2D7DAE7D7669}">
      <dsp:nvSpPr>
        <dsp:cNvPr id="0" name=""/>
        <dsp:cNvSpPr/>
      </dsp:nvSpPr>
      <dsp:spPr>
        <a:xfrm>
          <a:off x="0" y="129778"/>
          <a:ext cx="6111737" cy="97439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b="0" i="0" kern="1200"/>
            <a:t>Meerdere ruimtes</a:t>
          </a:r>
          <a:endParaRPr lang="en-US" sz="2500" kern="1200"/>
        </a:p>
      </dsp:txBody>
      <dsp:txXfrm>
        <a:off x="47566" y="177344"/>
        <a:ext cx="6016605" cy="879258"/>
      </dsp:txXfrm>
    </dsp:sp>
    <dsp:sp modelId="{E521B3D9-485C-4E1A-9255-8D3ABCFC3284}">
      <dsp:nvSpPr>
        <dsp:cNvPr id="0" name=""/>
        <dsp:cNvSpPr/>
      </dsp:nvSpPr>
      <dsp:spPr>
        <a:xfrm>
          <a:off x="0" y="1176168"/>
          <a:ext cx="6111737" cy="974390"/>
        </a:xfrm>
        <a:prstGeom prst="roundRect">
          <a:avLst/>
        </a:prstGeom>
        <a:solidFill>
          <a:schemeClr val="accent2">
            <a:hueOff val="-498319"/>
            <a:satOff val="-139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b="0" i="0" kern="1200"/>
            <a:t>Meerdere katten? Groot huis</a:t>
          </a:r>
          <a:endParaRPr lang="en-US" sz="2500" kern="1200"/>
        </a:p>
      </dsp:txBody>
      <dsp:txXfrm>
        <a:off x="47566" y="1223734"/>
        <a:ext cx="6016605" cy="879258"/>
      </dsp:txXfrm>
    </dsp:sp>
    <dsp:sp modelId="{DAE28AB4-AEF0-4C82-900A-2422A3EB82D5}">
      <dsp:nvSpPr>
        <dsp:cNvPr id="0" name=""/>
        <dsp:cNvSpPr/>
      </dsp:nvSpPr>
      <dsp:spPr>
        <a:xfrm>
          <a:off x="0" y="2222559"/>
          <a:ext cx="6111737" cy="974390"/>
        </a:xfrm>
        <a:prstGeom prst="roundRect">
          <a:avLst/>
        </a:prstGeom>
        <a:solidFill>
          <a:schemeClr val="accent2">
            <a:hueOff val="-996637"/>
            <a:satOff val="-279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b="0" i="0" kern="1200"/>
            <a:t>Kat wil naar de hoogte</a:t>
          </a:r>
          <a:endParaRPr lang="en-US" sz="2500" kern="1200"/>
        </a:p>
      </dsp:txBody>
      <dsp:txXfrm>
        <a:off x="47566" y="2270125"/>
        <a:ext cx="6016605" cy="879258"/>
      </dsp:txXfrm>
    </dsp:sp>
    <dsp:sp modelId="{87E43DEC-B86B-4CAD-B2FA-FBE3CEDA9AEA}">
      <dsp:nvSpPr>
        <dsp:cNvPr id="0" name=""/>
        <dsp:cNvSpPr/>
      </dsp:nvSpPr>
      <dsp:spPr>
        <a:xfrm>
          <a:off x="0" y="3268950"/>
          <a:ext cx="6111737" cy="974390"/>
        </a:xfrm>
        <a:prstGeom prst="roundRect">
          <a:avLst/>
        </a:prstGeom>
        <a:solidFill>
          <a:schemeClr val="accent2">
            <a:hueOff val="-1494955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500" b="0" i="0" kern="1200"/>
            <a:t>Denk aan kattenbakken bij binnenkatten, maar ook voor buitenkatten cruciaal </a:t>
          </a:r>
          <a:endParaRPr lang="en-US" sz="2500" kern="1200"/>
        </a:p>
      </dsp:txBody>
      <dsp:txXfrm>
        <a:off x="47566" y="3316516"/>
        <a:ext cx="6016605" cy="879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1D227D51-204B-ED48-AF9A-0BE9633FE04A}"/>
              </a:ext>
            </a:extLst>
          </p:cNvPr>
          <p:cNvSpPr/>
          <p:nvPr/>
        </p:nvSpPr>
        <p:spPr>
          <a:xfrm>
            <a:off x="5224243" y="1096772"/>
            <a:ext cx="6503180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57A23F45-CDAE-8A40-8DE7-92A0BBC119B7}"/>
              </a:ext>
            </a:extLst>
          </p:cNvPr>
          <p:cNvSpPr/>
          <p:nvPr/>
        </p:nvSpPr>
        <p:spPr>
          <a:xfrm>
            <a:off x="501681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8546383-CCC4-544B-B0D8-DE78DE39BB78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5D1728-714F-2942-A0D1-82FF9419B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8035342" cy="2722164"/>
          </a:xfrm>
        </p:spPr>
        <p:txBody>
          <a:bodyPr anchor="b"/>
          <a:lstStyle>
            <a:lvl1pPr algn="l">
              <a:defRPr sz="8000" spc="-1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D072D4-1496-3347-BBF8-5879DF263B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8035342" cy="88290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EFC724-B499-364B-AEB5-B6517F6A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7105" y="5708747"/>
            <a:ext cx="3882843" cy="365125"/>
          </a:xfrm>
        </p:spPr>
        <p:txBody>
          <a:bodyPr/>
          <a:lstStyle>
            <a:lvl1pPr>
              <a:defRPr sz="1400"/>
            </a:lvl1pPr>
          </a:lstStyle>
          <a:p>
            <a:fld id="{73C3BD54-29B9-3D42-B178-776ED395AA85}" type="datetimeFigureOut">
              <a:rPr lang="en-US" smtClean="0"/>
              <a:pPr/>
              <a:t>11/2/2022</a:t>
            </a:fld>
            <a:endParaRPr lang="en-US" sz="14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3889C-A4E9-B24E-818F-46A1124C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0F50F-250E-6D45-AEBC-2573FED0C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1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9F6C0E12-251D-EA44-BF81-4ABDFBB94321}"/>
              </a:ext>
            </a:extLst>
          </p:cNvPr>
          <p:cNvSpPr/>
          <p:nvPr/>
        </p:nvSpPr>
        <p:spPr>
          <a:xfrm>
            <a:off x="7087169" y="1096772"/>
            <a:ext cx="465222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DC5FF4-095A-114E-87B6-73C7ADFF9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1E6EC9-9650-2042-8581-5B4082F94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A0800-B373-3B40-B187-30AFE44CD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A4C1C-C790-B449-8C06-78E8303F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3E620-F86B-F447-AB06-DDAB3919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487CB5-43E0-974C-9DDC-252A8A37107F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9CB83EF-4143-5A45-9B3A-9E70DD50253B}"/>
              </a:ext>
            </a:extLst>
          </p:cNvPr>
          <p:cNvSpPr/>
          <p:nvPr/>
        </p:nvSpPr>
        <p:spPr>
          <a:xfrm>
            <a:off x="11415183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9DF801-FF8E-6247-9065-D9304CD60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55667" y="1204722"/>
            <a:ext cx="1853360" cy="467664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0E2615-7E4D-AB47-ACE6-236D716D7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73667" y="1204722"/>
            <a:ext cx="8274047" cy="46969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0223-5AC9-374E-BD0C-344F67E2A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EDD42-54A1-E648-8829-140EC4C57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FDF8F-8DBC-8A47-8000-5BA35DF9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2CE2A98-5154-A544-BE2A-FDC0811C19A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C4EC832-8181-5643-8A62-117E43F0E498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24AF3281-BC22-374D-A461-8B3181F600AA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6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9F291BE0-7A7E-D04F-974F-9F4577FB2F46}"/>
              </a:ext>
            </a:extLst>
          </p:cNvPr>
          <p:cNvSpPr/>
          <p:nvPr/>
        </p:nvSpPr>
        <p:spPr>
          <a:xfrm>
            <a:off x="6163735" y="1096772"/>
            <a:ext cx="5571066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BD33FF1F-6094-0B4A-A3E4-6B0D9283DB44}"/>
              </a:ext>
            </a:extLst>
          </p:cNvPr>
          <p:cNvSpPr/>
          <p:nvPr/>
        </p:nvSpPr>
        <p:spPr>
          <a:xfrm>
            <a:off x="11529484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A6D9C-C7A5-414B-8CB7-E31470D7D280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1D850E-6310-C04D-8CAC-B7FA9F332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B7FB3-5DFC-6547-9567-C0ABE874C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7D2DB-A7B1-204E-8416-E938952BC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24BA1-E2D0-1E4B-9DB3-664FE2733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E64B2-36E4-5A4E-A78A-A629829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09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C97F6C6D-13AE-FD40-841C-4AB96460C390}"/>
              </a:ext>
            </a:extLst>
          </p:cNvPr>
          <p:cNvSpPr/>
          <p:nvPr/>
        </p:nvSpPr>
        <p:spPr>
          <a:xfrm>
            <a:off x="4291015" y="1096772"/>
            <a:ext cx="7436404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ross 49">
            <a:extLst>
              <a:ext uri="{FF2B5EF4-FFF2-40B4-BE49-F238E27FC236}">
                <a16:creationId xmlns:a16="http://schemas.microsoft.com/office/drawing/2014/main" id="{24E27617-2112-2342-9FF1-39F2A241CCCC}"/>
              </a:ext>
            </a:extLst>
          </p:cNvPr>
          <p:cNvSpPr/>
          <p:nvPr/>
        </p:nvSpPr>
        <p:spPr>
          <a:xfrm>
            <a:off x="408637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C33CE582-7AFE-D048-B5BC-212A12A28F25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9EAEF4-E84F-CF40-B27B-01E1D2AFC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1881951"/>
            <a:ext cx="7335836" cy="1987707"/>
          </a:xfrm>
        </p:spPr>
        <p:txBody>
          <a:bodyPr anchor="b"/>
          <a:lstStyle>
            <a:lvl1pPr>
              <a:defRPr sz="6000" spc="-15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87B7E1-CC48-2441-975D-F1A5412B8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49" y="3869661"/>
            <a:ext cx="7335836" cy="948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26218-1FCF-7A4D-B138-D1B1DE91A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984204-038C-FD4B-8E1C-0A9967BF2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9AB9-E1C6-C841-B423-FD2BB13C3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0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B057A-C120-5E4E-BB74-223EB6D0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EB7BE-6258-C84C-8242-9865D1361C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5111" y="2691637"/>
            <a:ext cx="4946643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D23CD-80DB-5740-AE68-76414CA31A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76903" y="2691637"/>
            <a:ext cx="4946639" cy="3189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FE0921-9102-1440-B315-778888723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D7802F-1937-2F43-8FF4-846135D6F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609C72-E794-4F4F-8E09-D4883EED7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FEFA3E2-0F30-664C-AAE4-DE6526B5C71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3D7AFF-BC7E-BA41-9C64-B5F9619C0EA1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671D2311-E9B8-F041-A7B8-D5696903F22A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128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CA91-F119-0244-888A-95539A84D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10" y="1204721"/>
            <a:ext cx="8266175" cy="14447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A3EAC-4422-D548-8D7F-E9944566F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11" y="2691638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140CA2-88A9-CC42-A375-8B87E47CC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11" y="3515550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5F960C-714E-2E4A-8141-A88F38274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76866" y="2691162"/>
            <a:ext cx="4946644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97BC24-C907-EC4B-872D-17429A6577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76866" y="3515074"/>
            <a:ext cx="4946644" cy="23662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E2A045-4283-3C47-B125-68CF3B19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C25BC-2C98-574D-BCCD-E36CAB07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A5C95A-7789-E042-8471-D442D9BB5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F1BA5B-EDD8-B648-8A3E-E2B3570B1EA0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D7476360-629C-DE48-85B7-F4BE6CC457D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C5F6C588-FC1B-3147-AFA1-CD7D76C5AEAC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9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15401-5318-7045-8AE3-B1A99F2D8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E2F55F-EB76-AE49-B554-12B65B636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CB6E6E-D81E-C44A-AC54-CBE0134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E025B9-9F46-3049-9977-0119B96D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5760068-EADA-2B4B-9819-CF981184FAEB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1DA7622-137E-184A-A93C-8DBB10318AE6}"/>
              </a:ext>
            </a:extLst>
          </p:cNvPr>
          <p:cNvSpPr/>
          <p:nvPr/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9" name="Cross 8">
            <a:extLst>
              <a:ext uri="{FF2B5EF4-FFF2-40B4-BE49-F238E27FC236}">
                <a16:creationId xmlns:a16="http://schemas.microsoft.com/office/drawing/2014/main" id="{54FB0990-6F8D-B048-8309-19B0D1A41033}"/>
              </a:ext>
            </a:extLst>
          </p:cNvPr>
          <p:cNvSpPr/>
          <p:nvPr/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944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AF81DD-2B1F-3444-8023-DD52318F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927EE3-DAA3-D948-B8FD-48417540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532D4-FFBF-6C47-A6C9-D55196D91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B8D5541-7726-BA46-8BFA-BF6AA8D42BD7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Cross 47">
            <a:extLst>
              <a:ext uri="{FF2B5EF4-FFF2-40B4-BE49-F238E27FC236}">
                <a16:creationId xmlns:a16="http://schemas.microsoft.com/office/drawing/2014/main" id="{97F434CF-7503-CE4F-8426-C312C6315AD0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EDBFB2F-FE34-E349-9484-C275FBE3161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84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2DCFD-BEE6-AC49-BABD-D8B89C3B6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1DE035-8260-4443-B1D9-A9C8D5840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1813" y="1508252"/>
            <a:ext cx="5606518" cy="404588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C1AA53-7507-D04B-9B8E-6A4F7122EC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68295"/>
            <a:ext cx="4114800" cy="31858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6E11F-3003-0745-ACAB-FAA4E676E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C11A6-59AC-FE45-8A1C-9DDC0058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6F51E-1A94-034C-BBEE-C26A3AF0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B7D330-76C0-224C-9C3C-27C4D2B0DDB4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5464D55-5C51-844B-A38A-8143590FB934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FD988250-C554-DE44-B887-57D0B2AA8E37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89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86C7C-36AD-9A4E-8524-8F44E8839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3800"/>
            <a:ext cx="4114800" cy="107721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15248-4C80-3348-A8A9-6C9F5D32F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31151" y="1096772"/>
            <a:ext cx="6096270" cy="57612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3083-CA16-C54A-B130-7BEE6DF9D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49" y="2370666"/>
            <a:ext cx="4114800" cy="318346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C6EB5-D7D1-E247-B9D7-D319E5AAB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BF6CC-F5C4-9847-BADB-8B7441C8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63FE4-B2F5-7741-B517-533F1C98C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t>‹nr.›</a:t>
            </a:fld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B80A771-7D8E-0F4A-93A3-B977667D338E}"/>
              </a:ext>
            </a:extLst>
          </p:cNvPr>
          <p:cNvSpPr/>
          <p:nvPr/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2C9320FA-0E3A-2749-9085-DF30FA26F4BD}"/>
              </a:ext>
            </a:extLst>
          </p:cNvPr>
          <p:cNvSpPr/>
          <p:nvPr/>
        </p:nvSpPr>
        <p:spPr>
          <a:xfrm>
            <a:off x="-1" y="1096772"/>
            <a:ext cx="263565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ross 10">
            <a:extLst>
              <a:ext uri="{FF2B5EF4-FFF2-40B4-BE49-F238E27FC236}">
                <a16:creationId xmlns:a16="http://schemas.microsoft.com/office/drawing/2014/main" id="{5A3DF5D0-8A2C-A049-9132-EE1EF7D014D4}"/>
              </a:ext>
            </a:extLst>
          </p:cNvPr>
          <p:cNvSpPr/>
          <p:nvPr/>
        </p:nvSpPr>
        <p:spPr>
          <a:xfrm>
            <a:off x="58248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05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52BFD-D607-6845-9C7B-1C8D3B4EE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B52FF-3B04-8245-BF0B-89C9E2933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691638"/>
            <a:ext cx="8267296" cy="3188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A99BFE-CBDD-C344-A21E-44A52F11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5149" y="59496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 smtClean="0">
                <a:latin typeface="+mn-lt"/>
              </a:defRPr>
            </a:lvl1pPr>
          </a:lstStyle>
          <a:p>
            <a:fld id="{73C3BD54-29B9-3D42-B178-776ED395AA85}" type="datetimeFigureOut">
              <a:rPr lang="en-US" smtClean="0"/>
              <a:pPr/>
              <a:t>11/2/2022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71C0-3DCE-0743-946F-C7540DD78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543179"/>
            <a:ext cx="4114800" cy="246888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lang="en-US" sz="105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32ADB-4517-194F-8B4B-A9D26B3C02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13024" y="511175"/>
            <a:ext cx="914400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86BB3423-611C-6944-BA94-F2572F36241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System Font Regular"/>
        <a:buChar char="–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System Font Regular"/>
        <a:buChar char="–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photo-of-dog-3104723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CA2C65D-0168-1245-86C8-62A8A6F7B8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752B369-1A63-5580-FB6C-E9184DAC1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106" y="1625608"/>
            <a:ext cx="3882844" cy="2722164"/>
          </a:xfrm>
        </p:spPr>
        <p:txBody>
          <a:bodyPr>
            <a:normAutofit/>
          </a:bodyPr>
          <a:lstStyle/>
          <a:p>
            <a:r>
              <a:rPr lang="nl-NL" sz="6000"/>
              <a:t>H&amp;H BLOK 2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021C535-5629-6C80-FF7D-D3BF651F9E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106" y="4466845"/>
            <a:ext cx="3882844" cy="882904"/>
          </a:xfrm>
        </p:spPr>
        <p:txBody>
          <a:bodyPr>
            <a:normAutofit/>
          </a:bodyPr>
          <a:lstStyle/>
          <a:p>
            <a:r>
              <a:rPr lang="nl-NL"/>
              <a:t>HOND/KAT</a:t>
            </a:r>
            <a:endParaRPr lang="nl-NL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A59709-2D7D-13E9-E65F-60D1F9E565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72" r="25028"/>
          <a:stretch/>
        </p:blipFill>
        <p:spPr>
          <a:xfrm>
            <a:off x="5224242" y="10"/>
            <a:ext cx="6967758" cy="6857990"/>
          </a:xfrm>
          <a:prstGeom prst="rect">
            <a:avLst/>
          </a:prstGeom>
        </p:spPr>
      </p:pic>
      <p:sp>
        <p:nvSpPr>
          <p:cNvPr id="11" name="Cross 10">
            <a:extLst>
              <a:ext uri="{FF2B5EF4-FFF2-40B4-BE49-F238E27FC236}">
                <a16:creationId xmlns:a16="http://schemas.microsoft.com/office/drawing/2014/main" id="{4029224B-C0FC-EC47-B248-0D4271BC7F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5751" y="5624450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55E9273-3717-C94C-9BFF-75E87E47C4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7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146AD79-1EDF-C9B4-9AE2-DD03901D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93192" y="1204721"/>
            <a:ext cx="4133647" cy="1446550"/>
          </a:xfrm>
        </p:spPr>
        <p:txBody>
          <a:bodyPr>
            <a:normAutofit/>
          </a:bodyPr>
          <a:lstStyle/>
          <a:p>
            <a:r>
              <a:rPr lang="nl-NL" dirty="0"/>
              <a:t>Opdracht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B07B9C-5C1F-2676-7879-D5866AE6E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93193" y="2691638"/>
            <a:ext cx="4133647" cy="390220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l-NL" sz="2000" dirty="0"/>
              <a:t>Richt op een a4 papier het ideale verblijf uit.</a:t>
            </a:r>
          </a:p>
          <a:p>
            <a:pPr>
              <a:lnSpc>
                <a:spcPct val="90000"/>
              </a:lnSpc>
            </a:pPr>
            <a:endParaRPr lang="nl-NL" sz="2000" dirty="0"/>
          </a:p>
          <a:p>
            <a:pPr>
              <a:lnSpc>
                <a:spcPct val="90000"/>
              </a:lnSpc>
            </a:pPr>
            <a:r>
              <a:rPr lang="nl-NL" sz="2000" dirty="0"/>
              <a:t>De familie Kraai krijgt 2 katten, ze hebben nog niet eerder katten gehad en willen de woonkamer perfect inrichten voor de komst van de 2 katten. </a:t>
            </a:r>
          </a:p>
          <a:p>
            <a:pPr>
              <a:lnSpc>
                <a:spcPct val="90000"/>
              </a:lnSpc>
            </a:pPr>
            <a:endParaRPr lang="nl-NL" sz="2000" dirty="0"/>
          </a:p>
          <a:p>
            <a:pPr>
              <a:lnSpc>
                <a:spcPct val="90000"/>
              </a:lnSpc>
            </a:pPr>
            <a:r>
              <a:rPr lang="nl-NL" sz="2000" dirty="0"/>
              <a:t>Teken op </a:t>
            </a:r>
            <a:r>
              <a:rPr lang="nl-NL" sz="2000"/>
              <a:t>een a4 het </a:t>
            </a:r>
            <a:r>
              <a:rPr lang="nl-NL" sz="2000" dirty="0"/>
              <a:t>ideale verblijf van de 2 katten</a:t>
            </a:r>
          </a:p>
        </p:txBody>
      </p:sp>
      <p:pic>
        <p:nvPicPr>
          <p:cNvPr id="5" name="Picture 4" descr="Kat die over de rand van de tafel kijkt">
            <a:extLst>
              <a:ext uri="{FF2B5EF4-FFF2-40B4-BE49-F238E27FC236}">
                <a16:creationId xmlns:a16="http://schemas.microsoft.com/office/drawing/2014/main" id="{4177B18F-F567-5338-D80D-09BA7B38A0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28" r="14653" b="-1"/>
          <a:stretch/>
        </p:blipFill>
        <p:spPr>
          <a:xfrm>
            <a:off x="20" y="10"/>
            <a:ext cx="6967738" cy="6857990"/>
          </a:xfrm>
          <a:prstGeom prst="rect">
            <a:avLst/>
          </a:prstGeom>
        </p:spPr>
      </p:pic>
      <p:sp>
        <p:nvSpPr>
          <p:cNvPr id="11" name="Cross 10">
            <a:extLst>
              <a:ext uri="{FF2B5EF4-FFF2-40B4-BE49-F238E27FC236}">
                <a16:creationId xmlns:a16="http://schemas.microsoft.com/office/drawing/2014/main" id="{A12C7CBA-A034-9548-BC45-D37C25C008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6032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49ED22-D9F5-F848-A98A-7181D4EE7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3666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65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DEF72E-9A56-3A45-8ADA-E6F93BA8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96772"/>
            <a:ext cx="4175133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5D2672-32C2-A045-38E5-77A5E667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508250"/>
            <a:ext cx="3198777" cy="4024885"/>
          </a:xfrm>
        </p:spPr>
        <p:txBody>
          <a:bodyPr>
            <a:normAutofit/>
          </a:bodyPr>
          <a:lstStyle/>
          <a:p>
            <a:r>
              <a:rPr lang="nl-NL" dirty="0"/>
              <a:t>Deze les: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D269DB01-9C3C-7841-B8E8-6FDFEF70C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67701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3BCB1DCC-19B2-EC2F-3F11-B4F7287A50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1896800"/>
              </p:ext>
            </p:extLst>
          </p:nvPr>
        </p:nvGraphicFramePr>
        <p:xfrm>
          <a:off x="5106596" y="1508251"/>
          <a:ext cx="6111737" cy="4373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823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7C0ADDF-CF4B-AF99-BF07-472EB4E29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8267296" cy="1446550"/>
          </a:xfrm>
        </p:spPr>
        <p:txBody>
          <a:bodyPr>
            <a:normAutofit/>
          </a:bodyPr>
          <a:lstStyle/>
          <a:p>
            <a:r>
              <a:rPr lang="nl-NL" dirty="0"/>
              <a:t>Terugblik vorig blok	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1CD9BE-93F1-ED44-946B-8354D74B0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D269DB01-9C3C-7841-B8E8-6FDFEF70C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9C6DC20E-8BB0-A909-5725-57C0850C2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94092"/>
              </p:ext>
            </p:extLst>
          </p:nvPr>
        </p:nvGraphicFramePr>
        <p:xfrm>
          <a:off x="565149" y="2692400"/>
          <a:ext cx="10653184" cy="318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2397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869CA3-07F9-9237-5A8E-6784F36CD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3884" y="1204721"/>
            <a:ext cx="5992956" cy="1446550"/>
          </a:xfrm>
        </p:spPr>
        <p:txBody>
          <a:bodyPr>
            <a:normAutofit/>
          </a:bodyPr>
          <a:lstStyle/>
          <a:p>
            <a:r>
              <a:rPr lang="nl-NL" dirty="0"/>
              <a:t>Hoe ziet dit blok er uit?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1F90FAE-D1FA-E4C8-BBDB-A59D0A85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3884" y="2691638"/>
            <a:ext cx="5992956" cy="3188586"/>
          </a:xfrm>
        </p:spPr>
        <p:txBody>
          <a:bodyPr>
            <a:normAutofit/>
          </a:bodyPr>
          <a:lstStyle/>
          <a:p>
            <a:r>
              <a:rPr lang="nl-NL" dirty="0"/>
              <a:t>8 weken</a:t>
            </a:r>
          </a:p>
          <a:p>
            <a:r>
              <a:rPr lang="nl-NL" dirty="0"/>
              <a:t>7 lessen </a:t>
            </a:r>
            <a:r>
              <a:rPr lang="nl-NL" dirty="0">
                <a:sym typeface="Wingdings" panose="05000000000000000000" pitchFamily="2" charset="2"/>
              </a:rPr>
              <a:t> toets</a:t>
            </a:r>
          </a:p>
          <a:p>
            <a:r>
              <a:rPr lang="nl-NL" dirty="0">
                <a:sym typeface="Wingdings" panose="05000000000000000000" pitchFamily="2" charset="2"/>
              </a:rPr>
              <a:t>Hond </a:t>
            </a:r>
          </a:p>
          <a:p>
            <a:r>
              <a:rPr lang="nl-NL" dirty="0">
                <a:sym typeface="Wingdings" panose="05000000000000000000" pitchFamily="2" charset="2"/>
              </a:rPr>
              <a:t>Kat</a:t>
            </a:r>
          </a:p>
          <a:p>
            <a:endParaRPr lang="nl-NL" dirty="0"/>
          </a:p>
        </p:txBody>
      </p:sp>
      <p:pic>
        <p:nvPicPr>
          <p:cNvPr id="5" name="Afbeelding 4" descr="Afbeelding met hond, bruin, kijken, zoogdier&#10;&#10;Automatisch gegenereerde beschrijving">
            <a:extLst>
              <a:ext uri="{FF2B5EF4-FFF2-40B4-BE49-F238E27FC236}">
                <a16:creationId xmlns:a16="http://schemas.microsoft.com/office/drawing/2014/main" id="{E01E91A5-D3FD-D169-C5D5-F6FC21426D3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6180" r="1" b="3138"/>
          <a:stretch/>
        </p:blipFill>
        <p:spPr>
          <a:xfrm>
            <a:off x="464577" y="1096772"/>
            <a:ext cx="4240722" cy="5761228"/>
          </a:xfrm>
          <a:prstGeom prst="rect">
            <a:avLst/>
          </a:prstGeom>
        </p:spPr>
      </p:pic>
      <p:sp>
        <p:nvSpPr>
          <p:cNvPr id="17" name="Cross 11">
            <a:extLst>
              <a:ext uri="{FF2B5EF4-FFF2-40B4-BE49-F238E27FC236}">
                <a16:creationId xmlns:a16="http://schemas.microsoft.com/office/drawing/2014/main" id="{70E25BEE-39F9-8149-A935-2E812D0E8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97867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3">
            <a:extLst>
              <a:ext uri="{FF2B5EF4-FFF2-40B4-BE49-F238E27FC236}">
                <a16:creationId xmlns:a16="http://schemas.microsoft.com/office/drawing/2014/main" id="{F6DC122B-D3D5-6240-868F-3B1415AD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3666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526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E3B658A-8E9C-F8A3-01B1-BD5D4084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0"/>
            <a:ext cx="3198777" cy="4024885"/>
          </a:xfrm>
        </p:spPr>
        <p:txBody>
          <a:bodyPr>
            <a:normAutofit/>
          </a:bodyPr>
          <a:lstStyle/>
          <a:p>
            <a:r>
              <a:rPr lang="nl-NL" dirty="0"/>
              <a:t>Huisvesting hond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1CD9BE-93F1-ED44-946B-8354D74B0B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D269DB01-9C3C-7841-B8E8-6FDFEF70C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1266B911-66D1-8EA6-081B-5F02E55E21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1166192"/>
              </p:ext>
            </p:extLst>
          </p:nvPr>
        </p:nvGraphicFramePr>
        <p:xfrm>
          <a:off x="4489428" y="1508251"/>
          <a:ext cx="6523301" cy="40248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641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DEF72E-9A56-3A45-8ADA-E6F93BA8E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96772"/>
            <a:ext cx="4175133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5EE02B0-253B-1C07-37A2-42B4A8B91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508250"/>
            <a:ext cx="3198777" cy="4024885"/>
          </a:xfrm>
        </p:spPr>
        <p:txBody>
          <a:bodyPr>
            <a:normAutofit/>
          </a:bodyPr>
          <a:lstStyle/>
          <a:p>
            <a:r>
              <a:rPr lang="nl-NL" dirty="0"/>
              <a:t>Huisvesting kat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E6E09-FCB0-5F41-8BAE-C0581D54B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ross 14">
            <a:extLst>
              <a:ext uri="{FF2B5EF4-FFF2-40B4-BE49-F238E27FC236}">
                <a16:creationId xmlns:a16="http://schemas.microsoft.com/office/drawing/2014/main" id="{D269DB01-9C3C-7841-B8E8-6FDFEF70CB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67701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D6F9C15E-2950-8A6E-4406-11880D2DBF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0734855"/>
              </p:ext>
            </p:extLst>
          </p:nvPr>
        </p:nvGraphicFramePr>
        <p:xfrm>
          <a:off x="5106596" y="1508251"/>
          <a:ext cx="6111737" cy="43731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6786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E9A987D-1C11-C7E0-BF2E-4684711B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8001"/>
            <a:ext cx="4114799" cy="1446550"/>
          </a:xfrm>
        </p:spPr>
        <p:txBody>
          <a:bodyPr>
            <a:normAutofit/>
          </a:bodyPr>
          <a:lstStyle/>
          <a:p>
            <a:r>
              <a:rPr lang="nl-NL" dirty="0"/>
              <a:t>Stress in de huisvesting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AD8EEC-7CB6-6996-C9F1-646E2B41D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691638"/>
            <a:ext cx="6262370" cy="3188586"/>
          </a:xfrm>
        </p:spPr>
        <p:txBody>
          <a:bodyPr>
            <a:normAutofit/>
          </a:bodyPr>
          <a:lstStyle/>
          <a:p>
            <a:r>
              <a:rPr lang="nl-NL" dirty="0"/>
              <a:t>Factoren waardoor stress kan ontstaan:</a:t>
            </a:r>
          </a:p>
          <a:p>
            <a:pPr marL="0" indent="0">
              <a:buNone/>
            </a:pPr>
            <a:endParaRPr lang="nl-NL" dirty="0"/>
          </a:p>
          <a:p>
            <a:pPr lvl="1"/>
            <a:r>
              <a:rPr lang="nl-NL" dirty="0"/>
              <a:t>Nieuwe woonplaats</a:t>
            </a:r>
          </a:p>
          <a:p>
            <a:pPr lvl="1"/>
            <a:r>
              <a:rPr lang="nl-NL" dirty="0"/>
              <a:t>Meerdere dieren</a:t>
            </a:r>
          </a:p>
          <a:p>
            <a:pPr lvl="1"/>
            <a:r>
              <a:rPr lang="nl-NL" dirty="0"/>
              <a:t>Te kleine ruimte</a:t>
            </a:r>
          </a:p>
          <a:p>
            <a:pPr lvl="1"/>
            <a:r>
              <a:rPr lang="nl-NL" dirty="0"/>
              <a:t>Gezondheid achteruit</a:t>
            </a:r>
          </a:p>
          <a:p>
            <a:pPr lvl="1"/>
            <a:endParaRPr lang="nl-NL" dirty="0"/>
          </a:p>
        </p:txBody>
      </p:sp>
      <p:pic>
        <p:nvPicPr>
          <p:cNvPr id="5" name="Picture 4" descr="Huisfiguurtjes in verschillende positie en grootte">
            <a:extLst>
              <a:ext uri="{FF2B5EF4-FFF2-40B4-BE49-F238E27FC236}">
                <a16:creationId xmlns:a16="http://schemas.microsoft.com/office/drawing/2014/main" id="{38FCCD3C-00CD-4441-71DE-2E3B0B2A50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678" r="30172"/>
          <a:stretch/>
        </p:blipFill>
        <p:spPr>
          <a:xfrm>
            <a:off x="6650259" y="0"/>
            <a:ext cx="6967758" cy="6857990"/>
          </a:xfrm>
          <a:prstGeom prst="rect">
            <a:avLst/>
          </a:prstGeom>
        </p:spPr>
      </p:pic>
      <p:sp>
        <p:nvSpPr>
          <p:cNvPr id="11" name="Cross 10">
            <a:extLst>
              <a:ext uri="{FF2B5EF4-FFF2-40B4-BE49-F238E27FC236}">
                <a16:creationId xmlns:a16="http://schemas.microsoft.com/office/drawing/2014/main" id="{EAB1217A-7C36-3A41-8536-BC68C45210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6810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A5172B-100A-154D-8648-280629D6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0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CA5172B-100A-154D-8648-280629D6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1AABE0-966C-4845-D70F-203456739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1316" y="1204721"/>
            <a:ext cx="7857015" cy="1446550"/>
          </a:xfrm>
        </p:spPr>
        <p:txBody>
          <a:bodyPr>
            <a:normAutofit/>
          </a:bodyPr>
          <a:lstStyle/>
          <a:p>
            <a:r>
              <a:rPr lang="nl-NL" dirty="0"/>
              <a:t>Veiligheid en ARBO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5923AA-DBDE-B50E-89C9-944AF4EEE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17" y="2900516"/>
            <a:ext cx="7857015" cy="2979707"/>
          </a:xfrm>
        </p:spPr>
        <p:txBody>
          <a:bodyPr>
            <a:normAutofit/>
          </a:bodyPr>
          <a:lstStyle/>
          <a:p>
            <a:r>
              <a:rPr lang="nl-NL" dirty="0"/>
              <a:t>De Arbowet kent geen specifieke eisen over hoeveel een werknemer mag tillen of dragen. De last mag echter geen gezondheidsrisico opleveren voor de veiligheid en of de gezondheid van de werknemer.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A46910-B0B9-AA41-9122-72DC51D5C6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38231" y="1096772"/>
            <a:ext cx="453769" cy="57612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14" name="Cross 13">
            <a:extLst>
              <a:ext uri="{FF2B5EF4-FFF2-40B4-BE49-F238E27FC236}">
                <a16:creationId xmlns:a16="http://schemas.microsoft.com/office/drawing/2014/main" id="{A7294AEB-C3D1-D646-8023-869DDDBE90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31286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61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0">
            <a:extLst>
              <a:ext uri="{FF2B5EF4-FFF2-40B4-BE49-F238E27FC236}">
                <a16:creationId xmlns:a16="http://schemas.microsoft.com/office/drawing/2014/main" id="{579E3846-8D0B-B14A-817A-7FAC9DDAB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336375-66DD-7441-AB3C-52F261E6F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49" y="1204721"/>
            <a:ext cx="3609983" cy="1446550"/>
          </a:xfrm>
        </p:spPr>
        <p:txBody>
          <a:bodyPr>
            <a:normAutofit/>
          </a:bodyPr>
          <a:lstStyle/>
          <a:p>
            <a:r>
              <a:rPr lang="nl-NL" dirty="0"/>
              <a:t>Verschillen 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39877E2E-DCC6-B6D9-2DF1-13D1F6546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9339" y="1497220"/>
            <a:ext cx="6439343" cy="4127230"/>
          </a:xfrm>
          <a:prstGeom prst="rect">
            <a:avLst/>
          </a:prstGeom>
        </p:spPr>
      </p:pic>
      <p:sp>
        <p:nvSpPr>
          <p:cNvPr id="24" name="Cross 12">
            <a:extLst>
              <a:ext uri="{FF2B5EF4-FFF2-40B4-BE49-F238E27FC236}">
                <a16:creationId xmlns:a16="http://schemas.microsoft.com/office/drawing/2014/main" id="{BE50E7BE-734F-224D-B03E-074DE1D12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7667" y="5618903"/>
            <a:ext cx="524933" cy="524933"/>
          </a:xfrm>
          <a:prstGeom prst="plus">
            <a:avLst>
              <a:gd name="adj" fmla="val 39516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4">
            <a:extLst>
              <a:ext uri="{FF2B5EF4-FFF2-40B4-BE49-F238E27FC236}">
                <a16:creationId xmlns:a16="http://schemas.microsoft.com/office/drawing/2014/main" id="{DCA5172B-100A-154D-8648-280629D6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81559" y="976630"/>
            <a:ext cx="1336774" cy="12014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61081"/>
      </p:ext>
    </p:extLst>
  </p:cSld>
  <p:clrMapOvr>
    <a:masterClrMapping/>
  </p:clrMapOvr>
</p:sld>
</file>

<file path=ppt/theme/theme1.xml><?xml version="1.0" encoding="utf-8"?>
<a:theme xmlns:a="http://schemas.openxmlformats.org/drawingml/2006/main" name="MadridVTI">
  <a:themeElements>
    <a:clrScheme name="AnalogousFromDarkSeedLeftStep">
      <a:dk1>
        <a:srgbClr val="000000"/>
      </a:dk1>
      <a:lt1>
        <a:srgbClr val="FFFFFF"/>
      </a:lt1>
      <a:dk2>
        <a:srgbClr val="1E3533"/>
      </a:dk2>
      <a:lt2>
        <a:srgbClr val="E7E8E2"/>
      </a:lt2>
      <a:accent1>
        <a:srgbClr val="5E4DC3"/>
      </a:accent1>
      <a:accent2>
        <a:srgbClr val="3B5BB1"/>
      </a:accent2>
      <a:accent3>
        <a:srgbClr val="4D9EC3"/>
      </a:accent3>
      <a:accent4>
        <a:srgbClr val="3BB1A5"/>
      </a:accent4>
      <a:accent5>
        <a:srgbClr val="48B77D"/>
      </a:accent5>
      <a:accent6>
        <a:srgbClr val="3BB142"/>
      </a:accent6>
      <a:hlink>
        <a:srgbClr val="319471"/>
      </a:hlink>
      <a:folHlink>
        <a:srgbClr val="7F7F7F"/>
      </a:folHlink>
    </a:clrScheme>
    <a:fontScheme name="Madrid">
      <a:majorFont>
        <a:latin typeface="Seaford Display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ridVTI" id="{5F675924-ADDD-6B4C-A2D4-69150D1F0C16}" vid="{BEA84270-19BD-7342-8ABF-EFF1668AF1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220</Words>
  <Application>Microsoft Office PowerPoint</Application>
  <PresentationFormat>Breedbeeld</PresentationFormat>
  <Paragraphs>45</Paragraphs>
  <Slides>10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Seaford Display</vt:lpstr>
      <vt:lpstr>System Font Regular</vt:lpstr>
      <vt:lpstr>Tenorite</vt:lpstr>
      <vt:lpstr>Wingdings</vt:lpstr>
      <vt:lpstr>MadridVTI</vt:lpstr>
      <vt:lpstr>H&amp;H BLOK 2</vt:lpstr>
      <vt:lpstr>Deze les:</vt:lpstr>
      <vt:lpstr>Terugblik vorig blok </vt:lpstr>
      <vt:lpstr>Hoe ziet dit blok er uit? </vt:lpstr>
      <vt:lpstr>Huisvesting hond</vt:lpstr>
      <vt:lpstr>Huisvesting kat</vt:lpstr>
      <vt:lpstr>Stress in de huisvesting </vt:lpstr>
      <vt:lpstr>Veiligheid en ARBO</vt:lpstr>
      <vt:lpstr>Verschillen </vt:lpstr>
      <vt:lpstr>Opdracht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H&amp;H BLOK 2</dc:title>
  <dc:creator>Maxime Van Straten</dc:creator>
  <cp:lastModifiedBy>Maxime Van Straten</cp:lastModifiedBy>
  <cp:revision>1</cp:revision>
  <dcterms:created xsi:type="dcterms:W3CDTF">2022-11-02T09:16:05Z</dcterms:created>
  <dcterms:modified xsi:type="dcterms:W3CDTF">2022-11-02T09:35:33Z</dcterms:modified>
</cp:coreProperties>
</file>