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16"/>
  </p:notesMasterIdLst>
  <p:sldIdLst>
    <p:sldId id="256" r:id="rId2"/>
    <p:sldId id="257" r:id="rId3"/>
    <p:sldId id="258" r:id="rId4"/>
    <p:sldId id="259" r:id="rId5"/>
    <p:sldId id="260" r:id="rId6"/>
    <p:sldId id="261" r:id="rId7"/>
    <p:sldId id="270" r:id="rId8"/>
    <p:sldId id="269" r:id="rId9"/>
    <p:sldId id="262" r:id="rId10"/>
    <p:sldId id="264" r:id="rId11"/>
    <p:sldId id="263" r:id="rId12"/>
    <p:sldId id="267" r:id="rId13"/>
    <p:sldId id="266" r:id="rId14"/>
    <p:sldId id="26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893"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 name="Tijdelijke aanduiding voor datum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7DB7E4AE-C306-4186-B706-0BDA1A4D6AE8}" type="datetime1">
              <a:rPr lang="nl-NL" altLang="en-US"/>
              <a:pPr/>
              <a:t>12-8-2017</a:t>
            </a:fld>
            <a:endParaRPr lang="nl-NL" altLang="en-US"/>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smtClean="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nl-NL" altLang="en-US" smtClean="0"/>
              <a:t>Klik om de modelstijlen te bewerken</a:t>
            </a:r>
          </a:p>
          <a:p>
            <a:pPr lvl="1"/>
            <a:r>
              <a:rPr lang="nl-NL" altLang="en-US" smtClean="0"/>
              <a:t>Tweede niveau</a:t>
            </a:r>
          </a:p>
          <a:p>
            <a:pPr lvl="2"/>
            <a:r>
              <a:rPr lang="nl-NL" altLang="en-US" smtClean="0"/>
              <a:t>Derde niveau</a:t>
            </a:r>
          </a:p>
          <a:p>
            <a:pPr lvl="3"/>
            <a:r>
              <a:rPr lang="nl-NL" altLang="en-US" smtClean="0"/>
              <a:t>Vierde niveau</a:t>
            </a:r>
          </a:p>
          <a:p>
            <a:pPr lvl="4"/>
            <a:r>
              <a:rPr lang="nl-NL" altLang="en-US" smtClean="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318B455-63C6-47D6-9F25-9949366F03EE}" type="slidenum">
              <a:rPr lang="nl-NL" altLang="en-US"/>
              <a:pPr/>
              <a:t>‹nr.›</a:t>
            </a:fld>
            <a:endParaRPr lang="nl-NL"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itchFamily="3"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3"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3"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3"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nl-NL" altLang="en-US" smtClean="0"/>
              <a:t>Dehiscentie: stoma komt los van omliggende huid</a:t>
            </a:r>
          </a:p>
          <a:p>
            <a:pPr eaLnBrk="1" hangingPunct="1">
              <a:spcBef>
                <a:spcPct val="0"/>
              </a:spcBef>
            </a:pPr>
            <a:r>
              <a:rPr lang="nl-NL" altLang="en-US" smtClean="0"/>
              <a:t>Follicultus: ontsteking haarzakje</a:t>
            </a:r>
          </a:p>
          <a:p>
            <a:pPr eaLnBrk="1" hangingPunct="1">
              <a:spcBef>
                <a:spcPct val="0"/>
              </a:spcBef>
            </a:pPr>
            <a:r>
              <a:rPr lang="nl-NL" altLang="en-US" smtClean="0"/>
              <a:t>Kristalvorming : alleen bij urostoma</a:t>
            </a:r>
          </a:p>
          <a:p>
            <a:pPr eaLnBrk="1" hangingPunct="1">
              <a:spcBef>
                <a:spcPct val="0"/>
              </a:spcBef>
            </a:pPr>
            <a:r>
              <a:rPr lang="nl-NL" altLang="en-US" smtClean="0"/>
              <a:t>Retractie: onder huidniveau, verzonken stoma</a:t>
            </a:r>
          </a:p>
          <a:p>
            <a:pPr eaLnBrk="1" hangingPunct="1">
              <a:spcBef>
                <a:spcPct val="0"/>
              </a:spcBef>
            </a:pPr>
            <a:r>
              <a:rPr lang="nl-NL" altLang="en-US" smtClean="0"/>
              <a:t>Hernia: de buikwand heeft een sterke spierlaag en een vlies dat alle organen in de buik goed op hun plaats houdt. Er kunnen echter zwakke plekken in de buikwand ontstaan. Die plekken kunnen gaan uitstulpen waardoor op de buik bobbels zichtbaar worden. Zo’n breuk rond stoma is gemakkelijk te herkennen; onder of om de stoma ontstaat een bult die met liggen verdwijnt en met persen erger wordt.</a:t>
            </a:r>
          </a:p>
        </p:txBody>
      </p:sp>
      <p:sp>
        <p:nvSpPr>
          <p:cNvPr id="26628"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cs typeface="Arial" panose="020B0604020202020204" pitchFamily="34" charset="0"/>
              </a:defRPr>
            </a:lvl1pPr>
            <a:lvl2pPr marL="37931725" indent="-37474525" eaLnBrk="0" hangingPunct="0">
              <a:defRPr sz="2400">
                <a:solidFill>
                  <a:schemeClr val="tx1"/>
                </a:solidFill>
                <a:latin typeface="Verdana" panose="020B0604030504040204" pitchFamily="34" charset="0"/>
                <a:cs typeface="Arial" panose="020B0604020202020204" pitchFamily="34" charset="0"/>
              </a:defRPr>
            </a:lvl2pPr>
            <a:lvl3pPr eaLnBrk="0" hangingPunct="0">
              <a:defRPr sz="2400">
                <a:solidFill>
                  <a:schemeClr val="tx1"/>
                </a:solidFill>
                <a:latin typeface="Verdana" panose="020B0604030504040204" pitchFamily="34" charset="0"/>
                <a:cs typeface="Arial" panose="020B0604020202020204" pitchFamily="34" charset="0"/>
              </a:defRPr>
            </a:lvl3pPr>
            <a:lvl4pPr eaLnBrk="0" hangingPunct="0">
              <a:defRPr sz="2400">
                <a:solidFill>
                  <a:schemeClr val="tx1"/>
                </a:solidFill>
                <a:latin typeface="Verdana" panose="020B0604030504040204" pitchFamily="34" charset="0"/>
                <a:cs typeface="Arial" panose="020B0604020202020204" pitchFamily="34" charset="0"/>
              </a:defRPr>
            </a:lvl4pPr>
            <a:lvl5pPr eaLnBrk="0" hangingPunct="0">
              <a:defRPr sz="2400">
                <a:solidFill>
                  <a:schemeClr val="tx1"/>
                </a:solidFill>
                <a:latin typeface="Verdana" panose="020B060403050404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fld id="{4245FBD7-CB73-43A9-A00B-C5AC50337BF5}" type="slidenum">
              <a:rPr lang="nl-NL" altLang="en-US" sz="1200"/>
              <a:pPr eaLnBrk="1" hangingPunct="1"/>
              <a:t>8</a:t>
            </a:fld>
            <a:endParaRPr lang="nl-NL"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en-US" dirty="0" smtClean="0"/>
              <a:t>Wat zijn de voor en nadelen van eendelig en tweedelig?</a:t>
            </a:r>
          </a:p>
          <a:p>
            <a:r>
              <a:rPr lang="nl-NL" altLang="en-US" dirty="0" smtClean="0"/>
              <a:t>? Een eendelig systeem is soepeler en vormt zich beter naar de vaak slappe buik van de patiënt. Tevens is het rondom de stoma gemakkelijk schoon te maken. Een tweedelig systeem voegt zich minder makkelijk op de buik en is ook dikker. Het schoonmaken van de ruimte tussen plaat en stoma is moeilijker. Wel is het voordeliger en vriendelijker voor de huid omdat de huidplaat zeker 5 dagen kan blijven zitten</a:t>
            </a:r>
          </a:p>
        </p:txBody>
      </p:sp>
      <p:sp>
        <p:nvSpPr>
          <p:cNvPr id="22532"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cs typeface="Arial" panose="020B0604020202020204" pitchFamily="34" charset="0"/>
              </a:defRPr>
            </a:lvl1pPr>
            <a:lvl2pPr marL="37931725" indent="-37474525" eaLnBrk="0" hangingPunct="0">
              <a:defRPr sz="2400">
                <a:solidFill>
                  <a:schemeClr val="tx1"/>
                </a:solidFill>
                <a:latin typeface="Verdana" panose="020B0604030504040204" pitchFamily="34" charset="0"/>
                <a:cs typeface="Arial" panose="020B0604020202020204" pitchFamily="34" charset="0"/>
              </a:defRPr>
            </a:lvl2pPr>
            <a:lvl3pPr eaLnBrk="0" hangingPunct="0">
              <a:defRPr sz="2400">
                <a:solidFill>
                  <a:schemeClr val="tx1"/>
                </a:solidFill>
                <a:latin typeface="Verdana" panose="020B0604030504040204" pitchFamily="34" charset="0"/>
                <a:cs typeface="Arial" panose="020B0604020202020204" pitchFamily="34" charset="0"/>
              </a:defRPr>
            </a:lvl3pPr>
            <a:lvl4pPr eaLnBrk="0" hangingPunct="0">
              <a:defRPr sz="2400">
                <a:solidFill>
                  <a:schemeClr val="tx1"/>
                </a:solidFill>
                <a:latin typeface="Verdana" panose="020B0604030504040204" pitchFamily="34" charset="0"/>
                <a:cs typeface="Arial" panose="020B0604020202020204" pitchFamily="34" charset="0"/>
              </a:defRPr>
            </a:lvl4pPr>
            <a:lvl5pPr eaLnBrk="0" hangingPunct="0">
              <a:defRPr sz="2400">
                <a:solidFill>
                  <a:schemeClr val="tx1"/>
                </a:solidFill>
                <a:latin typeface="Verdana" panose="020B060403050404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fld id="{BB915DDE-CCA3-4394-8500-A862C44162E2}" type="slidenum">
              <a:rPr lang="nl-NL" altLang="en-US" sz="1200"/>
              <a:pPr eaLnBrk="1" hangingPunct="1"/>
              <a:t>9</a:t>
            </a:fld>
            <a:endParaRPr lang="nl-NL"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en-US" smtClean="0"/>
              <a:t>Zakje tijdig verwisselen 2/3 vol</a:t>
            </a:r>
          </a:p>
        </p:txBody>
      </p:sp>
      <p:sp>
        <p:nvSpPr>
          <p:cNvPr id="29700"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cs typeface="Arial" panose="020B0604020202020204" pitchFamily="34" charset="0"/>
              </a:defRPr>
            </a:lvl1pPr>
            <a:lvl2pPr marL="37931725" indent="-37474525" eaLnBrk="0" hangingPunct="0">
              <a:defRPr sz="2400">
                <a:solidFill>
                  <a:schemeClr val="tx1"/>
                </a:solidFill>
                <a:latin typeface="Verdana" panose="020B0604030504040204" pitchFamily="34" charset="0"/>
                <a:cs typeface="Arial" panose="020B0604020202020204" pitchFamily="34" charset="0"/>
              </a:defRPr>
            </a:lvl2pPr>
            <a:lvl3pPr eaLnBrk="0" hangingPunct="0">
              <a:defRPr sz="2400">
                <a:solidFill>
                  <a:schemeClr val="tx1"/>
                </a:solidFill>
                <a:latin typeface="Verdana" panose="020B0604030504040204" pitchFamily="34" charset="0"/>
                <a:cs typeface="Arial" panose="020B0604020202020204" pitchFamily="34" charset="0"/>
              </a:defRPr>
            </a:lvl3pPr>
            <a:lvl4pPr eaLnBrk="0" hangingPunct="0">
              <a:defRPr sz="2400">
                <a:solidFill>
                  <a:schemeClr val="tx1"/>
                </a:solidFill>
                <a:latin typeface="Verdana" panose="020B0604030504040204" pitchFamily="34" charset="0"/>
                <a:cs typeface="Arial" panose="020B0604020202020204" pitchFamily="34" charset="0"/>
              </a:defRPr>
            </a:lvl4pPr>
            <a:lvl5pPr eaLnBrk="0" hangingPunct="0">
              <a:defRPr sz="2400">
                <a:solidFill>
                  <a:schemeClr val="tx1"/>
                </a:solidFill>
                <a:latin typeface="Verdana" panose="020B060403050404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fld id="{ED53B1DE-705D-46D4-9BE4-9FFD5A8C570D}" type="slidenum">
              <a:rPr lang="nl-NL" altLang="en-US" sz="1200"/>
              <a:pPr eaLnBrk="1" hangingPunct="1"/>
              <a:t>10</a:t>
            </a:fld>
            <a:endParaRPr lang="nl-NL"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en-US" smtClean="0"/>
              <a:t>Gasvorming door:Voedingsmiddelen, drinken met een rietje, kauwgom, roken, nervositeit, slecht passend gebit en niet goed kauwen.</a:t>
            </a:r>
          </a:p>
          <a:p>
            <a:r>
              <a:rPr lang="nl-NL" altLang="en-US" smtClean="0"/>
              <a:t>Obstipatie: Veel drinken en gebruik maken van voedingsvezels. Goed kauwen, geen draderig voedsel, beter fruit schoonmaken.</a:t>
            </a:r>
            <a:endParaRPr lang="nl-NL" altLang="en-US" b="1" smtClean="0"/>
          </a:p>
          <a:p>
            <a:endParaRPr lang="nl-NL" altLang="en-US" smtClean="0"/>
          </a:p>
        </p:txBody>
      </p:sp>
      <p:sp>
        <p:nvSpPr>
          <p:cNvPr id="24580"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cs typeface="Arial" panose="020B0604020202020204" pitchFamily="34" charset="0"/>
              </a:defRPr>
            </a:lvl1pPr>
            <a:lvl2pPr marL="37931725" indent="-37474525" eaLnBrk="0" hangingPunct="0">
              <a:defRPr sz="2400">
                <a:solidFill>
                  <a:schemeClr val="tx1"/>
                </a:solidFill>
                <a:latin typeface="Verdana" panose="020B0604030504040204" pitchFamily="34" charset="0"/>
                <a:cs typeface="Arial" panose="020B0604020202020204" pitchFamily="34" charset="0"/>
              </a:defRPr>
            </a:lvl2pPr>
            <a:lvl3pPr eaLnBrk="0" hangingPunct="0">
              <a:defRPr sz="2400">
                <a:solidFill>
                  <a:schemeClr val="tx1"/>
                </a:solidFill>
                <a:latin typeface="Verdana" panose="020B0604030504040204" pitchFamily="34" charset="0"/>
                <a:cs typeface="Arial" panose="020B0604020202020204" pitchFamily="34" charset="0"/>
              </a:defRPr>
            </a:lvl3pPr>
            <a:lvl4pPr eaLnBrk="0" hangingPunct="0">
              <a:defRPr sz="2400">
                <a:solidFill>
                  <a:schemeClr val="tx1"/>
                </a:solidFill>
                <a:latin typeface="Verdana" panose="020B0604030504040204" pitchFamily="34" charset="0"/>
                <a:cs typeface="Arial" panose="020B0604020202020204" pitchFamily="34" charset="0"/>
              </a:defRPr>
            </a:lvl4pPr>
            <a:lvl5pPr eaLnBrk="0" hangingPunct="0">
              <a:defRPr sz="2400">
                <a:solidFill>
                  <a:schemeClr val="tx1"/>
                </a:solidFill>
                <a:latin typeface="Verdana" panose="020B060403050404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fld id="{DEB6B95E-6755-4ABE-B7E2-D498698538CD}" type="slidenum">
              <a:rPr lang="nl-NL" altLang="en-US" sz="1200"/>
              <a:pPr eaLnBrk="1" hangingPunct="1"/>
              <a:t>11</a:t>
            </a:fld>
            <a:endParaRPr lang="nl-NL"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355" name="Rectangle 105"/>
          <p:cNvSpPr/>
          <p:nvPr/>
        </p:nvSpPr>
        <p:spPr>
          <a:xfrm rot="2700000">
            <a:off x="7446946" y="993285"/>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09" name="Group 408"/>
          <p:cNvGrpSpPr/>
          <p:nvPr/>
        </p:nvGrpSpPr>
        <p:grpSpPr>
          <a:xfrm>
            <a:off x="0" y="420256"/>
            <a:ext cx="9144000" cy="3795497"/>
            <a:chOff x="0" y="420256"/>
            <a:chExt cx="12188952" cy="3795497"/>
          </a:xfrm>
        </p:grpSpPr>
        <p:cxnSp>
          <p:nvCxnSpPr>
            <p:cNvPr id="410" name="Straight Connector 409"/>
            <p:cNvCxnSpPr/>
            <p:nvPr/>
          </p:nvCxnSpPr>
          <p:spPr>
            <a:xfrm>
              <a:off x="0" y="4215753"/>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1" name="Straight Connector 410"/>
            <p:cNvCxnSpPr/>
            <p:nvPr/>
          </p:nvCxnSpPr>
          <p:spPr>
            <a:xfrm>
              <a:off x="0" y="379403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2" name="Straight Connector 411"/>
            <p:cNvCxnSpPr/>
            <p:nvPr/>
          </p:nvCxnSpPr>
          <p:spPr>
            <a:xfrm>
              <a:off x="0" y="337231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p:cNvCxnSpPr/>
            <p:nvPr/>
          </p:nvCxnSpPr>
          <p:spPr>
            <a:xfrm>
              <a:off x="0" y="295058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4" name="Straight Connector 413"/>
            <p:cNvCxnSpPr/>
            <p:nvPr/>
          </p:nvCxnSpPr>
          <p:spPr>
            <a:xfrm>
              <a:off x="0" y="252886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5" name="Straight Connector 414"/>
            <p:cNvCxnSpPr/>
            <p:nvPr/>
          </p:nvCxnSpPr>
          <p:spPr>
            <a:xfrm>
              <a:off x="0" y="2107144"/>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a:off x="0" y="168542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a:off x="0" y="126370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8" name="Straight Connector 417"/>
            <p:cNvCxnSpPr/>
            <p:nvPr/>
          </p:nvCxnSpPr>
          <p:spPr>
            <a:xfrm>
              <a:off x="0" y="84197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p:cNvCxnSpPr/>
            <p:nvPr/>
          </p:nvCxnSpPr>
          <p:spPr>
            <a:xfrm>
              <a:off x="0" y="42025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420" name="Rectangle 379"/>
          <p:cNvSpPr/>
          <p:nvPr/>
        </p:nvSpPr>
        <p:spPr>
          <a:xfrm rot="18900000" flipV="1">
            <a:off x="8146056" y="-427079"/>
            <a:ext cx="13716" cy="2816931"/>
          </a:xfrm>
          <a:custGeom>
            <a:avLst/>
            <a:gdLst/>
            <a:ahLst/>
            <a:cxnLst/>
            <a:rect l="l" t="t" r="r" b="b"/>
            <a:pathLst>
              <a:path w="13716" h="2816931">
                <a:moveTo>
                  <a:pt x="0" y="2816931"/>
                </a:moveTo>
                <a:lnTo>
                  <a:pt x="13716" y="2803216"/>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1" name="Rectangle 56"/>
          <p:cNvSpPr/>
          <p:nvPr/>
        </p:nvSpPr>
        <p:spPr>
          <a:xfrm>
            <a:off x="1" y="0"/>
            <a:ext cx="8865825" cy="4572004"/>
          </a:xfrm>
          <a:custGeom>
            <a:avLst/>
            <a:gdLst/>
            <a:ahLst/>
            <a:cxnLst/>
            <a:rect l="l" t="t" r="r" b="b"/>
            <a:pathLst>
              <a:path w="8865825" h="4572004">
                <a:moveTo>
                  <a:pt x="5901406" y="4"/>
                </a:moveTo>
                <a:lnTo>
                  <a:pt x="5915122" y="4"/>
                </a:lnTo>
                <a:lnTo>
                  <a:pt x="5915122" y="4572004"/>
                </a:lnTo>
                <a:lnTo>
                  <a:pt x="5901406" y="4572004"/>
                </a:lnTo>
                <a:close/>
                <a:moveTo>
                  <a:pt x="5058348" y="3"/>
                </a:moveTo>
                <a:lnTo>
                  <a:pt x="5072064" y="3"/>
                </a:lnTo>
                <a:lnTo>
                  <a:pt x="5072064" y="4572003"/>
                </a:lnTo>
                <a:lnTo>
                  <a:pt x="5058348" y="4572003"/>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3372232" y="1"/>
                </a:moveTo>
                <a:lnTo>
                  <a:pt x="3385948" y="1"/>
                </a:lnTo>
                <a:lnTo>
                  <a:pt x="3385948" y="4572001"/>
                </a:lnTo>
                <a:lnTo>
                  <a:pt x="3372232" y="4572001"/>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2"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3"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4"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5"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6"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7"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8" name="Rectangle 93"/>
          <p:cNvSpPr/>
          <p:nvPr/>
        </p:nvSpPr>
        <p:spPr>
          <a:xfrm rot="2700000">
            <a:off x="7126799" y="-278554"/>
            <a:ext cx="13716" cy="5699824"/>
          </a:xfrm>
          <a:custGeom>
            <a:avLst/>
            <a:gdLst/>
            <a:ahLst/>
            <a:cxnLst/>
            <a:rect l="l" t="t" r="r" b="b"/>
            <a:pathLst>
              <a:path w="13716" h="5699824">
                <a:moveTo>
                  <a:pt x="0" y="0"/>
                </a:moveTo>
                <a:lnTo>
                  <a:pt x="13716" y="13717"/>
                </a:lnTo>
                <a:lnTo>
                  <a:pt x="13716" y="5686109"/>
                </a:lnTo>
                <a:lnTo>
                  <a:pt x="1" y="569982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9" name="Rectangle 95"/>
          <p:cNvSpPr/>
          <p:nvPr/>
        </p:nvSpPr>
        <p:spPr>
          <a:xfrm rot="2700000">
            <a:off x="7969986" y="1747381"/>
            <a:ext cx="13716" cy="3314931"/>
          </a:xfrm>
          <a:custGeom>
            <a:avLst/>
            <a:gdLst/>
            <a:ahLst/>
            <a:cxnLst/>
            <a:rect l="l" t="t" r="r" b="b"/>
            <a:pathLst>
              <a:path w="13716" h="3314931">
                <a:moveTo>
                  <a:pt x="0" y="0"/>
                </a:moveTo>
                <a:lnTo>
                  <a:pt x="13716" y="13716"/>
                </a:lnTo>
                <a:lnTo>
                  <a:pt x="13716" y="3301215"/>
                </a:lnTo>
                <a:lnTo>
                  <a:pt x="0" y="331493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0" name="Rectangle 96"/>
          <p:cNvSpPr/>
          <p:nvPr/>
        </p:nvSpPr>
        <p:spPr>
          <a:xfrm rot="2700000">
            <a:off x="8391577" y="2765192"/>
            <a:ext cx="13716" cy="2122490"/>
          </a:xfrm>
          <a:custGeom>
            <a:avLst/>
            <a:gdLst/>
            <a:ahLst/>
            <a:cxnLst/>
            <a:rect l="l" t="t" r="r" b="b"/>
            <a:pathLst>
              <a:path w="13716" h="2122490">
                <a:moveTo>
                  <a:pt x="0" y="0"/>
                </a:moveTo>
                <a:lnTo>
                  <a:pt x="13716" y="13716"/>
                </a:lnTo>
                <a:lnTo>
                  <a:pt x="13716" y="2108774"/>
                </a:lnTo>
                <a:lnTo>
                  <a:pt x="0" y="212249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1" name="Rectangle 97"/>
          <p:cNvSpPr/>
          <p:nvPr/>
        </p:nvSpPr>
        <p:spPr>
          <a:xfrm rot="2700000">
            <a:off x="8813172" y="3783010"/>
            <a:ext cx="13717" cy="930041"/>
          </a:xfrm>
          <a:custGeom>
            <a:avLst/>
            <a:gdLst/>
            <a:ahLst/>
            <a:cxnLst/>
            <a:rect l="l" t="t" r="r" b="b"/>
            <a:pathLst>
              <a:path w="13717" h="930041">
                <a:moveTo>
                  <a:pt x="0" y="0"/>
                </a:moveTo>
                <a:lnTo>
                  <a:pt x="13717" y="13717"/>
                </a:lnTo>
                <a:lnTo>
                  <a:pt x="13717" y="916324"/>
                </a:lnTo>
                <a:lnTo>
                  <a:pt x="1" y="93004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2"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3"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4"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5"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6"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7"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8"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9"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0"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1"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2"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3"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4"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5" name="Rectangle 376"/>
          <p:cNvSpPr/>
          <p:nvPr/>
        </p:nvSpPr>
        <p:spPr>
          <a:xfrm rot="18900000" flipV="1">
            <a:off x="6881278" y="-950966"/>
            <a:ext cx="13716" cy="6394268"/>
          </a:xfrm>
          <a:custGeom>
            <a:avLst/>
            <a:gdLst/>
            <a:ahLst/>
            <a:cxnLst/>
            <a:rect l="l" t="t" r="r" b="b"/>
            <a:pathLst>
              <a:path w="13716" h="6394268">
                <a:moveTo>
                  <a:pt x="13716" y="6380553"/>
                </a:moveTo>
                <a:lnTo>
                  <a:pt x="13716" y="13716"/>
                </a:lnTo>
                <a:lnTo>
                  <a:pt x="0" y="0"/>
                </a:lnTo>
                <a:lnTo>
                  <a:pt x="0" y="639426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6" name="Rectangle 377"/>
          <p:cNvSpPr/>
          <p:nvPr/>
        </p:nvSpPr>
        <p:spPr>
          <a:xfrm rot="18900000" flipV="1">
            <a:off x="7302869" y="-776336"/>
            <a:ext cx="13717" cy="5201823"/>
          </a:xfrm>
          <a:custGeom>
            <a:avLst/>
            <a:gdLst/>
            <a:ahLst/>
            <a:cxnLst/>
            <a:rect l="l" t="t" r="r" b="b"/>
            <a:pathLst>
              <a:path w="13717" h="5201823">
                <a:moveTo>
                  <a:pt x="1" y="5201823"/>
                </a:moveTo>
                <a:lnTo>
                  <a:pt x="13717" y="5188106"/>
                </a:lnTo>
                <a:lnTo>
                  <a:pt x="13717" y="13717"/>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7" name="Rectangle 378"/>
          <p:cNvSpPr/>
          <p:nvPr/>
        </p:nvSpPr>
        <p:spPr>
          <a:xfrm rot="18900000" flipV="1">
            <a:off x="7742935" y="-582310"/>
            <a:ext cx="13716" cy="4009378"/>
          </a:xfrm>
          <a:custGeom>
            <a:avLst/>
            <a:gdLst/>
            <a:ahLst/>
            <a:cxnLst/>
            <a:rect l="l" t="t" r="r" b="b"/>
            <a:pathLst>
              <a:path w="13716" h="4009378">
                <a:moveTo>
                  <a:pt x="13716" y="3995663"/>
                </a:moveTo>
                <a:lnTo>
                  <a:pt x="13716" y="13717"/>
                </a:lnTo>
                <a:lnTo>
                  <a:pt x="0" y="0"/>
                </a:lnTo>
                <a:lnTo>
                  <a:pt x="0" y="400937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8" name="Rectangle 138"/>
          <p:cNvSpPr/>
          <p:nvPr/>
        </p:nvSpPr>
        <p:spPr>
          <a:xfrm rot="18900000" flipV="1">
            <a:off x="8567649" y="-252451"/>
            <a:ext cx="13715" cy="1624488"/>
          </a:xfrm>
          <a:custGeom>
            <a:avLst/>
            <a:gdLst/>
            <a:ahLst/>
            <a:cxnLst/>
            <a:rect l="l" t="t" r="r" b="b"/>
            <a:pathLst>
              <a:path w="13715" h="1624488">
                <a:moveTo>
                  <a:pt x="0" y="1624488"/>
                </a:moveTo>
                <a:lnTo>
                  <a:pt x="13715" y="1610773"/>
                </a:lnTo>
                <a:lnTo>
                  <a:pt x="13715"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9" name="Freeform 448"/>
          <p:cNvSpPr/>
          <p:nvPr/>
        </p:nvSpPr>
        <p:spPr>
          <a:xfrm rot="18900000" flipV="1">
            <a:off x="8989243" y="-77819"/>
            <a:ext cx="13715" cy="432040"/>
          </a:xfrm>
          <a:custGeom>
            <a:avLst/>
            <a:gdLst/>
            <a:ahLst/>
            <a:cxnLst/>
            <a:rect l="l" t="t" r="r" b="b"/>
            <a:pathLst>
              <a:path w="13715" h="432040">
                <a:moveTo>
                  <a:pt x="0" y="432040"/>
                </a:moveTo>
                <a:lnTo>
                  <a:pt x="13715" y="418325"/>
                </a:lnTo>
                <a:lnTo>
                  <a:pt x="13715"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0"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1"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2"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3"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4"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5"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6"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7"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8"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9"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0"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1"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2" name="Teardrop 3"/>
          <p:cNvSpPr/>
          <p:nvPr/>
        </p:nvSpPr>
        <p:spPr>
          <a:xfrm rot="5400000" flipH="1" flipV="1">
            <a:off x="8812306" y="329061"/>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8"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3"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4" name="Oval 463"/>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5"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6" name="Oval 465"/>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7" name="Oval 466"/>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8" name="Oval 467"/>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9" name="Oval 468"/>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0" name="Oval 469"/>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1" name="Oval 470"/>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2" name="Oval 471"/>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3" name="Oval 472"/>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4" name="Oval 473"/>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5"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6"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7"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8"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9"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0"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1"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2"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3"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4"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5"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6" name="Oval 485"/>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7" name="Oval 486"/>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8" name="Oval 487"/>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9" name="Oval 488"/>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0" name="Oval 489"/>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1" name="Oval 490"/>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2" name="Oval 491"/>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3" name="Oval 492"/>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4" name="Oval 493"/>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5" name="Oval 494"/>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6" name="Oval 495"/>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7"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8"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9"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0"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1"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2"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3"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4"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5"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6"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7"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8"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9"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0" name="Oval 883"/>
          <p:cNvSpPr/>
          <p:nvPr/>
        </p:nvSpPr>
        <p:spPr>
          <a:xfrm>
            <a:off x="2031413" y="-10245"/>
            <a:ext cx="6910072" cy="84875"/>
          </a:xfrm>
          <a:custGeom>
            <a:avLst/>
            <a:gdLst/>
            <a:ahLst/>
            <a:cxnLst/>
            <a:rect l="l" t="t" r="r" b="b"/>
            <a:pathLst>
              <a:path w="6910072" h="84875">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1"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2"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3"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4"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5"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6"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7"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8"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9"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0"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1" name="Teardrop 3"/>
          <p:cNvSpPr/>
          <p:nvPr/>
        </p:nvSpPr>
        <p:spPr>
          <a:xfrm rot="5400000" flipH="1" flipV="1">
            <a:off x="8812306" y="1174559"/>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2"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3" name="Oval 522"/>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4" name="Oval 523"/>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5" name="Oval 524"/>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6" name="Oval 525"/>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7" name="Oval 526"/>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8" name="Oval 527"/>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9" name="Oval 528"/>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0" name="Oval 529"/>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1" name="Oval 530"/>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2" name="Oval 531"/>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3"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4"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5"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6"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7"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8"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9"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0"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1"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2"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3"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4" name="Oval 543"/>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5" name="Oval 544"/>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6" name="Oval 545"/>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7" name="Oval 546"/>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8" name="Oval 547"/>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9" name="Oval 548"/>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0" name="Oval 549"/>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1" name="Oval 550"/>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2" name="Oval 551"/>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3" name="Oval 552"/>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4" name="Oval 553"/>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5"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6"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7"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8"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9"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0"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1"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2"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3"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4"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5" name="Teardrop 3"/>
          <p:cNvSpPr/>
          <p:nvPr/>
        </p:nvSpPr>
        <p:spPr>
          <a:xfrm rot="5400000" flipH="1" flipV="1">
            <a:off x="8812306" y="2017156"/>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6"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7" name="Oval 566"/>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8" name="Oval 567"/>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9" name="Oval 568"/>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0" name="Oval 569"/>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1" name="Oval 570"/>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2" name="Oval 571"/>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3" name="Oval 572"/>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4" name="Oval 573"/>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5" name="Oval 574"/>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6" name="Oval 575"/>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7"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8"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9"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0"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1"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2"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3"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4"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5"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6"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7"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8" name="Oval 587"/>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9" name="Oval 588"/>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0" name="Oval 589"/>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1" name="Oval 590"/>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2" name="Oval 591"/>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3" name="Oval 592"/>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4" name="Oval 593"/>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5" name="Oval 594"/>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6" name="Oval 595"/>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7" name="Oval 596"/>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8" name="Oval 597"/>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9"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0"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1"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2"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3"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4"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5"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6"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7"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8"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9" name="Teardrop 3"/>
          <p:cNvSpPr/>
          <p:nvPr/>
        </p:nvSpPr>
        <p:spPr>
          <a:xfrm rot="5400000" flipH="1" flipV="1">
            <a:off x="8812306" y="2865829"/>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0"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1" name="Oval 610"/>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2" name="Oval 611"/>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3" name="Oval 612"/>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 name="Oval 613"/>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5" name="Oval 614"/>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6" name="Oval 615"/>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7" name="Oval 616"/>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8" name="Oval 617"/>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9" name="Oval 618"/>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0" name="Oval 619"/>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1"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2"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3"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4"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5"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6"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7"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8"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9"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0"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1"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2" name="Oval 631"/>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3" name="Oval 632"/>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4" name="Oval 633"/>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5" name="Oval 634"/>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6" name="Oval 635"/>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7" name="Oval 636"/>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8" name="Oval 637"/>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9" name="Oval 638"/>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0" name="Oval 639"/>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1" name="Oval 640"/>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2" name="Oval 641"/>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3"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4"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5"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6"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7"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8"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9"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0"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1"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2"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3" name="Teardrop 3"/>
          <p:cNvSpPr/>
          <p:nvPr/>
        </p:nvSpPr>
        <p:spPr>
          <a:xfrm rot="5400000" flipH="1" flipV="1">
            <a:off x="8812306" y="3710008"/>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4"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5" name="Oval 654"/>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6" name="Oval 655"/>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7" name="Oval 656"/>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8" name="Oval 657"/>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9" name="Oval 658"/>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0" name="Oval 659"/>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1" name="Oval 660"/>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2" name="Oval 661"/>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3" name="Oval 662"/>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4" name="Oval 663"/>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5"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6"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7"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8"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9"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0"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1"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2"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3"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4"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5"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6" name="Oval 675"/>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7" name="Oval 676"/>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8" name="Oval 677"/>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9" name="Oval 678"/>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0" name="Oval 679"/>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1" name="Oval 680"/>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2" name="Oval 681"/>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3" name="Oval 682"/>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4" name="Oval 683"/>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5" name="Oval 684"/>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6" name="Oval 685"/>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7"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8"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9"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0"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1"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2"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3"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4"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5"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6"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7" name="Teardrop 3"/>
          <p:cNvSpPr/>
          <p:nvPr/>
        </p:nvSpPr>
        <p:spPr>
          <a:xfrm rot="5400000" flipH="1" flipV="1">
            <a:off x="8991444" y="4419445"/>
            <a:ext cx="171406" cy="133705"/>
          </a:xfrm>
          <a:custGeom>
            <a:avLst/>
            <a:gdLst/>
            <a:ahLst/>
            <a:cxnLst/>
            <a:rect l="l" t="t" r="r" b="b"/>
            <a:pathLst>
              <a:path w="171406" h="133705">
                <a:moveTo>
                  <a:pt x="171406" y="123429"/>
                </a:moveTo>
                <a:lnTo>
                  <a:pt x="168564" y="133705"/>
                </a:lnTo>
                <a:lnTo>
                  <a:pt x="157460" y="133705"/>
                </a:lnTo>
                <a:cubicBezTo>
                  <a:pt x="159382" y="130353"/>
                  <a:pt x="159597" y="126761"/>
                  <a:pt x="159597" y="123119"/>
                </a:cubicBezTo>
                <a:cubicBezTo>
                  <a:pt x="159597" y="99209"/>
                  <a:pt x="150331" y="77462"/>
                  <a:pt x="135010" y="61451"/>
                </a:cubicBezTo>
                <a:lnTo>
                  <a:pt x="62756" y="133705"/>
                </a:lnTo>
                <a:lnTo>
                  <a:pt x="62665" y="133705"/>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8"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9" name="Oval 1651"/>
          <p:cNvSpPr/>
          <p:nvPr/>
        </p:nvSpPr>
        <p:spPr>
          <a:xfrm>
            <a:off x="812619" y="4561319"/>
            <a:ext cx="7660836" cy="10682"/>
          </a:xfrm>
          <a:custGeom>
            <a:avLst/>
            <a:gdLst/>
            <a:ahLst/>
            <a:cxnLst/>
            <a:rect l="l" t="t" r="r" b="b"/>
            <a:pathLst>
              <a:path w="7660836" h="10682">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0" name="Oval 699"/>
          <p:cNvSpPr/>
          <p:nvPr/>
        </p:nvSpPr>
        <p:spPr>
          <a:xfrm>
            <a:off x="71204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1" name="Oval 700"/>
          <p:cNvSpPr/>
          <p:nvPr/>
        </p:nvSpPr>
        <p:spPr>
          <a:xfrm>
            <a:off x="3774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2" name="Oval 701"/>
          <p:cNvSpPr/>
          <p:nvPr/>
        </p:nvSpPr>
        <p:spPr>
          <a:xfrm>
            <a:off x="12203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3" name="Oval 702"/>
          <p:cNvSpPr/>
          <p:nvPr/>
        </p:nvSpPr>
        <p:spPr>
          <a:xfrm>
            <a:off x="20632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4" name="Oval 703"/>
          <p:cNvSpPr/>
          <p:nvPr/>
        </p:nvSpPr>
        <p:spPr>
          <a:xfrm>
            <a:off x="29060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5" name="Oval 704"/>
          <p:cNvSpPr/>
          <p:nvPr/>
        </p:nvSpPr>
        <p:spPr>
          <a:xfrm>
            <a:off x="37489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6" name="Oval 705"/>
          <p:cNvSpPr/>
          <p:nvPr/>
        </p:nvSpPr>
        <p:spPr>
          <a:xfrm>
            <a:off x="45918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7" name="Oval 706"/>
          <p:cNvSpPr/>
          <p:nvPr/>
        </p:nvSpPr>
        <p:spPr>
          <a:xfrm>
            <a:off x="54347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8" name="Oval 707"/>
          <p:cNvSpPr/>
          <p:nvPr/>
        </p:nvSpPr>
        <p:spPr>
          <a:xfrm>
            <a:off x="62776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09" name="Oval 708"/>
          <p:cNvSpPr/>
          <p:nvPr/>
        </p:nvSpPr>
        <p:spPr>
          <a:xfrm>
            <a:off x="88062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0" name="Oval 709"/>
          <p:cNvSpPr/>
          <p:nvPr/>
        </p:nvSpPr>
        <p:spPr>
          <a:xfrm>
            <a:off x="79633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1" name="Oval 710"/>
          <p:cNvSpPr/>
          <p:nvPr/>
        </p:nvSpPr>
        <p:spPr>
          <a:xfrm>
            <a:off x="71204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2" name="Oval 711"/>
          <p:cNvSpPr/>
          <p:nvPr/>
        </p:nvSpPr>
        <p:spPr>
          <a:xfrm>
            <a:off x="3774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3" name="Oval 712"/>
          <p:cNvSpPr/>
          <p:nvPr/>
        </p:nvSpPr>
        <p:spPr>
          <a:xfrm>
            <a:off x="12203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4" name="Oval 713"/>
          <p:cNvSpPr/>
          <p:nvPr/>
        </p:nvSpPr>
        <p:spPr>
          <a:xfrm>
            <a:off x="20632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5" name="Oval 714"/>
          <p:cNvSpPr/>
          <p:nvPr/>
        </p:nvSpPr>
        <p:spPr>
          <a:xfrm>
            <a:off x="29060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6" name="Oval 715"/>
          <p:cNvSpPr/>
          <p:nvPr/>
        </p:nvSpPr>
        <p:spPr>
          <a:xfrm>
            <a:off x="37489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7" name="Oval 716"/>
          <p:cNvSpPr/>
          <p:nvPr/>
        </p:nvSpPr>
        <p:spPr>
          <a:xfrm>
            <a:off x="45918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8" name="Oval 717"/>
          <p:cNvSpPr/>
          <p:nvPr/>
        </p:nvSpPr>
        <p:spPr>
          <a:xfrm>
            <a:off x="54347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19" name="Oval 718"/>
          <p:cNvSpPr/>
          <p:nvPr/>
        </p:nvSpPr>
        <p:spPr>
          <a:xfrm>
            <a:off x="62776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0" name="Oval 719"/>
          <p:cNvSpPr/>
          <p:nvPr/>
        </p:nvSpPr>
        <p:spPr>
          <a:xfrm>
            <a:off x="88062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1" name="Oval 720"/>
          <p:cNvSpPr/>
          <p:nvPr/>
        </p:nvSpPr>
        <p:spPr>
          <a:xfrm>
            <a:off x="79633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2" name="Oval 721"/>
          <p:cNvSpPr/>
          <p:nvPr/>
        </p:nvSpPr>
        <p:spPr>
          <a:xfrm>
            <a:off x="71204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3" name="Oval 722"/>
          <p:cNvSpPr/>
          <p:nvPr/>
        </p:nvSpPr>
        <p:spPr>
          <a:xfrm>
            <a:off x="3774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4" name="Oval 723"/>
          <p:cNvSpPr/>
          <p:nvPr/>
        </p:nvSpPr>
        <p:spPr>
          <a:xfrm>
            <a:off x="12203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5" name="Oval 724"/>
          <p:cNvSpPr/>
          <p:nvPr/>
        </p:nvSpPr>
        <p:spPr>
          <a:xfrm>
            <a:off x="20632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6" name="Oval 725"/>
          <p:cNvSpPr/>
          <p:nvPr/>
        </p:nvSpPr>
        <p:spPr>
          <a:xfrm>
            <a:off x="29060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7" name="Oval 726"/>
          <p:cNvSpPr/>
          <p:nvPr/>
        </p:nvSpPr>
        <p:spPr>
          <a:xfrm>
            <a:off x="37489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8" name="Oval 727"/>
          <p:cNvSpPr/>
          <p:nvPr/>
        </p:nvSpPr>
        <p:spPr>
          <a:xfrm>
            <a:off x="45918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29" name="Oval 728"/>
          <p:cNvSpPr/>
          <p:nvPr/>
        </p:nvSpPr>
        <p:spPr>
          <a:xfrm>
            <a:off x="54347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0" name="Oval 729"/>
          <p:cNvSpPr/>
          <p:nvPr/>
        </p:nvSpPr>
        <p:spPr>
          <a:xfrm>
            <a:off x="62776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1" name="Oval 730"/>
          <p:cNvSpPr/>
          <p:nvPr/>
        </p:nvSpPr>
        <p:spPr>
          <a:xfrm>
            <a:off x="88062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2" name="Oval 731"/>
          <p:cNvSpPr/>
          <p:nvPr/>
        </p:nvSpPr>
        <p:spPr>
          <a:xfrm>
            <a:off x="79633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3" name="Oval 732"/>
          <p:cNvSpPr/>
          <p:nvPr/>
        </p:nvSpPr>
        <p:spPr>
          <a:xfrm>
            <a:off x="71204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4" name="Oval 733"/>
          <p:cNvSpPr/>
          <p:nvPr/>
        </p:nvSpPr>
        <p:spPr>
          <a:xfrm>
            <a:off x="3774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5" name="Oval 734"/>
          <p:cNvSpPr/>
          <p:nvPr/>
        </p:nvSpPr>
        <p:spPr>
          <a:xfrm>
            <a:off x="12203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6" name="Oval 735"/>
          <p:cNvSpPr/>
          <p:nvPr/>
        </p:nvSpPr>
        <p:spPr>
          <a:xfrm>
            <a:off x="20632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7" name="Oval 736"/>
          <p:cNvSpPr/>
          <p:nvPr/>
        </p:nvSpPr>
        <p:spPr>
          <a:xfrm>
            <a:off x="29060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8" name="Oval 737"/>
          <p:cNvSpPr/>
          <p:nvPr/>
        </p:nvSpPr>
        <p:spPr>
          <a:xfrm>
            <a:off x="37489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39" name="Oval 738"/>
          <p:cNvSpPr/>
          <p:nvPr/>
        </p:nvSpPr>
        <p:spPr>
          <a:xfrm>
            <a:off x="45918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0" name="Oval 739"/>
          <p:cNvSpPr/>
          <p:nvPr/>
        </p:nvSpPr>
        <p:spPr>
          <a:xfrm>
            <a:off x="54347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1" name="Oval 740"/>
          <p:cNvSpPr/>
          <p:nvPr/>
        </p:nvSpPr>
        <p:spPr>
          <a:xfrm>
            <a:off x="62776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2" name="Oval 741"/>
          <p:cNvSpPr/>
          <p:nvPr/>
        </p:nvSpPr>
        <p:spPr>
          <a:xfrm>
            <a:off x="88062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3" name="Oval 742"/>
          <p:cNvSpPr/>
          <p:nvPr/>
        </p:nvSpPr>
        <p:spPr>
          <a:xfrm>
            <a:off x="79633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4" name="Oval 743"/>
          <p:cNvSpPr/>
          <p:nvPr/>
        </p:nvSpPr>
        <p:spPr>
          <a:xfrm>
            <a:off x="71204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5" name="Oval 744"/>
          <p:cNvSpPr/>
          <p:nvPr/>
        </p:nvSpPr>
        <p:spPr>
          <a:xfrm>
            <a:off x="3774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6" name="Oval 745"/>
          <p:cNvSpPr/>
          <p:nvPr/>
        </p:nvSpPr>
        <p:spPr>
          <a:xfrm>
            <a:off x="12203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7" name="Oval 746"/>
          <p:cNvSpPr/>
          <p:nvPr/>
        </p:nvSpPr>
        <p:spPr>
          <a:xfrm>
            <a:off x="20632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8" name="Oval 747"/>
          <p:cNvSpPr/>
          <p:nvPr/>
        </p:nvSpPr>
        <p:spPr>
          <a:xfrm>
            <a:off x="29060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49" name="Oval 748"/>
          <p:cNvSpPr/>
          <p:nvPr/>
        </p:nvSpPr>
        <p:spPr>
          <a:xfrm>
            <a:off x="37489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0" name="Oval 749"/>
          <p:cNvSpPr/>
          <p:nvPr/>
        </p:nvSpPr>
        <p:spPr>
          <a:xfrm>
            <a:off x="45918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1" name="Oval 750"/>
          <p:cNvSpPr/>
          <p:nvPr/>
        </p:nvSpPr>
        <p:spPr>
          <a:xfrm>
            <a:off x="54347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2" name="Oval 751"/>
          <p:cNvSpPr/>
          <p:nvPr/>
        </p:nvSpPr>
        <p:spPr>
          <a:xfrm>
            <a:off x="62776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3" name="Oval 752"/>
          <p:cNvSpPr/>
          <p:nvPr/>
        </p:nvSpPr>
        <p:spPr>
          <a:xfrm>
            <a:off x="88062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754" name="Oval 753"/>
          <p:cNvSpPr/>
          <p:nvPr/>
        </p:nvSpPr>
        <p:spPr>
          <a:xfrm>
            <a:off x="79633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nl-NL" smtClean="0"/>
              <a:t>Klik om de stijl te bewerken</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79D4201F-DFF4-4EF7-881F-AB589294050B}" type="datetime1">
              <a:rPr lang="en-US" altLang="en-US" smtClean="0"/>
              <a:pPr/>
              <a:t>8/12/2017</a:t>
            </a:fld>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BA3E6D7-5740-4EC0-82F2-86002F373C53}" type="slidenum">
              <a:rPr lang="nl-NL" altLang="en-US" smtClean="0"/>
              <a:pPr/>
              <a:t>‹nr.›</a:t>
            </a:fld>
            <a:endParaRPr lang="nl-NL" altLang="en-US"/>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4751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14CA934A-FE5F-41B0-8ED4-FF216B18925F}" type="datetime1">
              <a:rPr lang="en-US" altLang="en-US" smtClean="0"/>
              <a:pPr/>
              <a:t>8/12/2017</a:t>
            </a:fld>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4D7E69E-923B-46FF-8C90-ACC268758B4C}" type="slidenum">
              <a:rPr lang="nl-NL" altLang="en-US" smtClean="0"/>
              <a:pPr/>
              <a:t>‹nr.›</a:t>
            </a:fld>
            <a:endParaRPr lang="nl-NL" altLang="en-US"/>
          </a:p>
        </p:txBody>
      </p:sp>
    </p:spTree>
    <p:extLst>
      <p:ext uri="{BB962C8B-B14F-4D97-AF65-F5344CB8AC3E}">
        <p14:creationId xmlns:p14="http://schemas.microsoft.com/office/powerpoint/2010/main" val="2377725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971675" cy="5410200"/>
          </a:xfrm>
        </p:spPr>
        <p:txBody>
          <a:bodyPr vert="eaVert" lIns="45720" tIns="91440" rIns="45720" bIns="91440"/>
          <a:lstStyle/>
          <a:p>
            <a:r>
              <a:rPr lang="nl-NL" smtClean="0"/>
              <a:t>Klik om de stijl te bewerken</a:t>
            </a:r>
            <a:endParaRPr lang="en-US" dirty="0"/>
          </a:p>
        </p:txBody>
      </p:sp>
      <p:sp>
        <p:nvSpPr>
          <p:cNvPr id="3" name="Vertical Text Placeholder 2"/>
          <p:cNvSpPr>
            <a:spLocks noGrp="1"/>
          </p:cNvSpPr>
          <p:nvPr>
            <p:ph type="body" orient="vert" idx="1"/>
          </p:nvPr>
        </p:nvSpPr>
        <p:spPr>
          <a:xfrm>
            <a:off x="742950" y="762000"/>
            <a:ext cx="5686425" cy="5410200"/>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18E6B21C-69A2-4215-85C0-5A4D54A901D4}" type="datetime1">
              <a:rPr lang="en-US" altLang="en-US" smtClean="0"/>
              <a:pPr/>
              <a:t>8/12/2017</a:t>
            </a:fld>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BBDFC653-B868-4381-A8E8-67CE084B0645}" type="slidenum">
              <a:rPr lang="nl-NL" altLang="en-US" smtClean="0"/>
              <a:pPr/>
              <a:t>‹nr.›</a:t>
            </a:fld>
            <a:endParaRPr lang="nl-NL" altLang="en-US"/>
          </a:p>
        </p:txBody>
      </p:sp>
      <p:cxnSp>
        <p:nvCxnSpPr>
          <p:cNvPr id="7" name="Straight Connector 6"/>
          <p:cNvCxnSpPr/>
          <p:nvPr/>
        </p:nvCxnSpPr>
        <p:spPr>
          <a:xfrm rot="5400000" flipV="1">
            <a:off x="7543800" y="173563"/>
            <a:ext cx="0" cy="6858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978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855C87F-A2BD-4E5F-93F8-F130F2DD0298}" type="datetime1">
              <a:rPr lang="en-US" altLang="en-US" smtClean="0"/>
              <a:pPr/>
              <a:t>8/12/2017</a:t>
            </a:fld>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C0B4F7E-7F13-41F5-81AF-345322F33C71}" type="slidenum">
              <a:rPr lang="nl-NL" altLang="en-US" smtClean="0"/>
              <a:pPr/>
              <a:t>‹nr.›</a:t>
            </a:fld>
            <a:endParaRPr lang="nl-NL" altLang="en-US"/>
          </a:p>
        </p:txBody>
      </p:sp>
    </p:spTree>
    <p:extLst>
      <p:ext uri="{BB962C8B-B14F-4D97-AF65-F5344CB8AC3E}">
        <p14:creationId xmlns:p14="http://schemas.microsoft.com/office/powerpoint/2010/main" val="149238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grpSp>
        <p:nvGrpSpPr>
          <p:cNvPr id="9" name="Group 8"/>
          <p:cNvGrpSpPr/>
          <p:nvPr/>
        </p:nvGrpSpPr>
        <p:grpSpPr>
          <a:xfrm>
            <a:off x="0" y="420256"/>
            <a:ext cx="9144000" cy="3795497"/>
            <a:chOff x="0" y="420256"/>
            <a:chExt cx="12188952" cy="3795497"/>
          </a:xfrm>
        </p:grpSpPr>
        <p:cxnSp>
          <p:nvCxnSpPr>
            <p:cNvPr id="10" name="Straight Connector 9"/>
            <p:cNvCxnSpPr/>
            <p:nvPr/>
          </p:nvCxnSpPr>
          <p:spPr>
            <a:xfrm>
              <a:off x="0" y="4215753"/>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379403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337231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295058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52886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2107144"/>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0" y="168542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0" y="126370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0" y="84197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42025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0" name="Rectangle 379"/>
          <p:cNvSpPr/>
          <p:nvPr/>
        </p:nvSpPr>
        <p:spPr>
          <a:xfrm rot="18900000" flipV="1">
            <a:off x="8146056" y="-427079"/>
            <a:ext cx="13716" cy="2816931"/>
          </a:xfrm>
          <a:custGeom>
            <a:avLst/>
            <a:gdLst/>
            <a:ahLst/>
            <a:cxnLst/>
            <a:rect l="l" t="t" r="r" b="b"/>
            <a:pathLst>
              <a:path w="13716" h="2816931">
                <a:moveTo>
                  <a:pt x="0" y="2816931"/>
                </a:moveTo>
                <a:lnTo>
                  <a:pt x="13716" y="2803216"/>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56"/>
          <p:cNvSpPr/>
          <p:nvPr/>
        </p:nvSpPr>
        <p:spPr>
          <a:xfrm>
            <a:off x="1" y="0"/>
            <a:ext cx="8865825" cy="4572004"/>
          </a:xfrm>
          <a:custGeom>
            <a:avLst/>
            <a:gdLst/>
            <a:ahLst/>
            <a:cxnLst/>
            <a:rect l="l" t="t" r="r" b="b"/>
            <a:pathLst>
              <a:path w="8865825" h="4572004">
                <a:moveTo>
                  <a:pt x="5901406" y="4"/>
                </a:moveTo>
                <a:lnTo>
                  <a:pt x="5915122" y="4"/>
                </a:lnTo>
                <a:lnTo>
                  <a:pt x="5915122" y="4572004"/>
                </a:lnTo>
                <a:lnTo>
                  <a:pt x="5901406" y="4572004"/>
                </a:lnTo>
                <a:close/>
                <a:moveTo>
                  <a:pt x="5058348" y="3"/>
                </a:moveTo>
                <a:lnTo>
                  <a:pt x="5072064" y="3"/>
                </a:lnTo>
                <a:lnTo>
                  <a:pt x="5072064" y="4572003"/>
                </a:lnTo>
                <a:lnTo>
                  <a:pt x="5058348" y="4572003"/>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3372232" y="1"/>
                </a:moveTo>
                <a:lnTo>
                  <a:pt x="3385948" y="1"/>
                </a:lnTo>
                <a:lnTo>
                  <a:pt x="3385948" y="4572001"/>
                </a:lnTo>
                <a:lnTo>
                  <a:pt x="3372232" y="4572001"/>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Rectangle 93"/>
          <p:cNvSpPr/>
          <p:nvPr/>
        </p:nvSpPr>
        <p:spPr>
          <a:xfrm rot="2700000">
            <a:off x="7126799" y="-278554"/>
            <a:ext cx="13716" cy="5699824"/>
          </a:xfrm>
          <a:custGeom>
            <a:avLst/>
            <a:gdLst/>
            <a:ahLst/>
            <a:cxnLst/>
            <a:rect l="l" t="t" r="r" b="b"/>
            <a:pathLst>
              <a:path w="13716" h="5699824">
                <a:moveTo>
                  <a:pt x="0" y="0"/>
                </a:moveTo>
                <a:lnTo>
                  <a:pt x="13716" y="13717"/>
                </a:lnTo>
                <a:lnTo>
                  <a:pt x="13716" y="5686109"/>
                </a:lnTo>
                <a:lnTo>
                  <a:pt x="1" y="5699824"/>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95"/>
          <p:cNvSpPr/>
          <p:nvPr/>
        </p:nvSpPr>
        <p:spPr>
          <a:xfrm rot="2700000">
            <a:off x="7969986" y="1747381"/>
            <a:ext cx="13716" cy="3314931"/>
          </a:xfrm>
          <a:custGeom>
            <a:avLst/>
            <a:gdLst/>
            <a:ahLst/>
            <a:cxnLst/>
            <a:rect l="l" t="t" r="r" b="b"/>
            <a:pathLst>
              <a:path w="13716" h="3314931">
                <a:moveTo>
                  <a:pt x="0" y="0"/>
                </a:moveTo>
                <a:lnTo>
                  <a:pt x="13716" y="13716"/>
                </a:lnTo>
                <a:lnTo>
                  <a:pt x="13716" y="3301215"/>
                </a:lnTo>
                <a:lnTo>
                  <a:pt x="0" y="331493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96"/>
          <p:cNvSpPr/>
          <p:nvPr/>
        </p:nvSpPr>
        <p:spPr>
          <a:xfrm rot="2700000">
            <a:off x="8391577" y="2765192"/>
            <a:ext cx="13716" cy="2122490"/>
          </a:xfrm>
          <a:custGeom>
            <a:avLst/>
            <a:gdLst/>
            <a:ahLst/>
            <a:cxnLst/>
            <a:rect l="l" t="t" r="r" b="b"/>
            <a:pathLst>
              <a:path w="13716" h="2122490">
                <a:moveTo>
                  <a:pt x="0" y="0"/>
                </a:moveTo>
                <a:lnTo>
                  <a:pt x="13716" y="13716"/>
                </a:lnTo>
                <a:lnTo>
                  <a:pt x="13716" y="2108774"/>
                </a:lnTo>
                <a:lnTo>
                  <a:pt x="0" y="212249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97"/>
          <p:cNvSpPr/>
          <p:nvPr/>
        </p:nvSpPr>
        <p:spPr>
          <a:xfrm rot="2700000">
            <a:off x="8813172" y="3783010"/>
            <a:ext cx="13717" cy="930041"/>
          </a:xfrm>
          <a:custGeom>
            <a:avLst/>
            <a:gdLst/>
            <a:ahLst/>
            <a:cxnLst/>
            <a:rect l="l" t="t" r="r" b="b"/>
            <a:pathLst>
              <a:path w="13717" h="930041">
                <a:moveTo>
                  <a:pt x="0" y="0"/>
                </a:moveTo>
                <a:lnTo>
                  <a:pt x="13717" y="13717"/>
                </a:lnTo>
                <a:lnTo>
                  <a:pt x="13717" y="916324"/>
                </a:lnTo>
                <a:lnTo>
                  <a:pt x="1" y="93004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4"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9"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376"/>
          <p:cNvSpPr/>
          <p:nvPr/>
        </p:nvSpPr>
        <p:spPr>
          <a:xfrm rot="18900000" flipV="1">
            <a:off x="6881278" y="-950966"/>
            <a:ext cx="13716" cy="6394268"/>
          </a:xfrm>
          <a:custGeom>
            <a:avLst/>
            <a:gdLst/>
            <a:ahLst/>
            <a:cxnLst/>
            <a:rect l="l" t="t" r="r" b="b"/>
            <a:pathLst>
              <a:path w="13716" h="6394268">
                <a:moveTo>
                  <a:pt x="13716" y="6380553"/>
                </a:moveTo>
                <a:lnTo>
                  <a:pt x="13716" y="13716"/>
                </a:lnTo>
                <a:lnTo>
                  <a:pt x="0" y="0"/>
                </a:lnTo>
                <a:lnTo>
                  <a:pt x="0" y="639426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6" name="Rectangle 377"/>
          <p:cNvSpPr/>
          <p:nvPr/>
        </p:nvSpPr>
        <p:spPr>
          <a:xfrm rot="18900000" flipV="1">
            <a:off x="7302869" y="-776336"/>
            <a:ext cx="13717" cy="5201823"/>
          </a:xfrm>
          <a:custGeom>
            <a:avLst/>
            <a:gdLst/>
            <a:ahLst/>
            <a:cxnLst/>
            <a:rect l="l" t="t" r="r" b="b"/>
            <a:pathLst>
              <a:path w="13717" h="5201823">
                <a:moveTo>
                  <a:pt x="1" y="5201823"/>
                </a:moveTo>
                <a:lnTo>
                  <a:pt x="13717" y="5188106"/>
                </a:lnTo>
                <a:lnTo>
                  <a:pt x="13717" y="13717"/>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7" name="Rectangle 378"/>
          <p:cNvSpPr/>
          <p:nvPr/>
        </p:nvSpPr>
        <p:spPr>
          <a:xfrm rot="18900000" flipV="1">
            <a:off x="7742935" y="-582310"/>
            <a:ext cx="13716" cy="4009378"/>
          </a:xfrm>
          <a:custGeom>
            <a:avLst/>
            <a:gdLst/>
            <a:ahLst/>
            <a:cxnLst/>
            <a:rect l="l" t="t" r="r" b="b"/>
            <a:pathLst>
              <a:path w="13716" h="4009378">
                <a:moveTo>
                  <a:pt x="13716" y="3995663"/>
                </a:moveTo>
                <a:lnTo>
                  <a:pt x="13716" y="13717"/>
                </a:lnTo>
                <a:lnTo>
                  <a:pt x="0" y="0"/>
                </a:lnTo>
                <a:lnTo>
                  <a:pt x="0" y="400937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8" name="Rectangle 138"/>
          <p:cNvSpPr/>
          <p:nvPr/>
        </p:nvSpPr>
        <p:spPr>
          <a:xfrm rot="18900000" flipV="1">
            <a:off x="8567649" y="-252451"/>
            <a:ext cx="13715" cy="1624488"/>
          </a:xfrm>
          <a:custGeom>
            <a:avLst/>
            <a:gdLst/>
            <a:ahLst/>
            <a:cxnLst/>
            <a:rect l="l" t="t" r="r" b="b"/>
            <a:pathLst>
              <a:path w="13715" h="1624488">
                <a:moveTo>
                  <a:pt x="0" y="1624488"/>
                </a:moveTo>
                <a:lnTo>
                  <a:pt x="13715" y="1610773"/>
                </a:lnTo>
                <a:lnTo>
                  <a:pt x="13715"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 name="Freeform 48"/>
          <p:cNvSpPr/>
          <p:nvPr/>
        </p:nvSpPr>
        <p:spPr>
          <a:xfrm rot="18900000" flipV="1">
            <a:off x="8989243" y="-77819"/>
            <a:ext cx="13715" cy="432040"/>
          </a:xfrm>
          <a:custGeom>
            <a:avLst/>
            <a:gdLst/>
            <a:ahLst/>
            <a:cxnLst/>
            <a:rect l="l" t="t" r="r" b="b"/>
            <a:pathLst>
              <a:path w="13715" h="432040">
                <a:moveTo>
                  <a:pt x="0" y="432040"/>
                </a:moveTo>
                <a:lnTo>
                  <a:pt x="13715" y="418325"/>
                </a:lnTo>
                <a:lnTo>
                  <a:pt x="13715"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2"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Teardrop 3"/>
          <p:cNvSpPr/>
          <p:nvPr/>
        </p:nvSpPr>
        <p:spPr>
          <a:xfrm rot="5400000" flipH="1" flipV="1">
            <a:off x="8812306" y="329061"/>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8"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1"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2"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3"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4"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5"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6" name="Teardrop 3"/>
          <p:cNvSpPr/>
          <p:nvPr/>
        </p:nvSpPr>
        <p:spPr>
          <a:xfrm rot="5400000" flipH="1" flipV="1">
            <a:off x="8812306" y="1174559"/>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3"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2" y="169383"/>
                  <a:pt x="0" y="164657"/>
                  <a:pt x="0" y="159854"/>
                </a:cubicBezTo>
                <a:cubicBezTo>
                  <a:pt x="0" y="132604"/>
                  <a:pt x="10705"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7"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8"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9"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3"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5"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6"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7"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8"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9"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0"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1"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2"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3"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4"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5"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6"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7"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8"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9" name="Teardrop 3"/>
          <p:cNvSpPr/>
          <p:nvPr/>
        </p:nvSpPr>
        <p:spPr>
          <a:xfrm rot="5400000" flipH="1" flipV="1">
            <a:off x="8812306" y="2017156"/>
            <a:ext cx="489780" cy="173608"/>
          </a:xfrm>
          <a:custGeom>
            <a:avLst/>
            <a:gdLst/>
            <a:ahLst/>
            <a:cxnLst/>
            <a:rect l="l" t="t" r="r" b="b"/>
            <a:pathLst>
              <a:path w="489780" h="173608">
                <a:moveTo>
                  <a:pt x="489780" y="159854"/>
                </a:moveTo>
                <a:lnTo>
                  <a:pt x="485976" y="173608"/>
                </a:lnTo>
                <a:lnTo>
                  <a:pt x="475131"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1" y="73244"/>
                  <a:pt x="301103" y="113792"/>
                  <a:pt x="301103" y="163811"/>
                </a:cubicBezTo>
                <a:lnTo>
                  <a:pt x="299829"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0"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0"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1"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2"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3"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4"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5"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6"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7"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8"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9"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0"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1"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2"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3"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4"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5"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6"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7"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8"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9"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0"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1"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2" name="Teardrop 3"/>
          <p:cNvSpPr/>
          <p:nvPr/>
        </p:nvSpPr>
        <p:spPr>
          <a:xfrm rot="5400000" flipH="1" flipV="1">
            <a:off x="8812306" y="2865829"/>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3"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4"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5"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6"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7"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8"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9"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0"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1"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2"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3"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4"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5"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6"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 name="Teardrop 3"/>
          <p:cNvSpPr/>
          <p:nvPr/>
        </p:nvSpPr>
        <p:spPr>
          <a:xfrm rot="5400000" flipH="1" flipV="1">
            <a:off x="8812306" y="3710008"/>
            <a:ext cx="489780" cy="173608"/>
          </a:xfrm>
          <a:custGeom>
            <a:avLst/>
            <a:gdLst/>
            <a:ahLst/>
            <a:cxnLst/>
            <a:rect l="l" t="t" r="r" b="b"/>
            <a:pathLst>
              <a:path w="489780" h="173608">
                <a:moveTo>
                  <a:pt x="489780" y="159854"/>
                </a:moveTo>
                <a:lnTo>
                  <a:pt x="485976" y="173608"/>
                </a:lnTo>
                <a:lnTo>
                  <a:pt x="475132" y="173608"/>
                </a:lnTo>
                <a:cubicBezTo>
                  <a:pt x="477585" y="169211"/>
                  <a:pt x="477971" y="164422"/>
                  <a:pt x="477971" y="159544"/>
                </a:cubicBezTo>
                <a:cubicBezTo>
                  <a:pt x="477971" y="135634"/>
                  <a:pt x="468705" y="113887"/>
                  <a:pt x="453384" y="97876"/>
                </a:cubicBezTo>
                <a:lnTo>
                  <a:pt x="377652" y="173608"/>
                </a:lnTo>
                <a:lnTo>
                  <a:pt x="377561" y="173608"/>
                </a:lnTo>
                <a:lnTo>
                  <a:pt x="453339" y="97830"/>
                </a:lnTo>
                <a:cubicBezTo>
                  <a:pt x="437327" y="82509"/>
                  <a:pt x="415581" y="73244"/>
                  <a:pt x="391670" y="73244"/>
                </a:cubicBezTo>
                <a:cubicBezTo>
                  <a:pt x="341652" y="73244"/>
                  <a:pt x="301103" y="113792"/>
                  <a:pt x="301103" y="163811"/>
                </a:cubicBezTo>
                <a:lnTo>
                  <a:pt x="299830" y="173608"/>
                </a:lnTo>
                <a:lnTo>
                  <a:pt x="288634" y="173608"/>
                </a:lnTo>
                <a:cubicBezTo>
                  <a:pt x="289602" y="170367"/>
                  <a:pt x="289617" y="166907"/>
                  <a:pt x="289547" y="163248"/>
                </a:cubicBezTo>
                <a:cubicBezTo>
                  <a:pt x="289547" y="130228"/>
                  <a:pt x="305265" y="100880"/>
                  <a:pt x="329868" y="82592"/>
                </a:cubicBezTo>
                <a:cubicBezTo>
                  <a:pt x="326825" y="66091"/>
                  <a:pt x="318670" y="50477"/>
                  <a:pt x="305914" y="37722"/>
                </a:cubicBezTo>
                <a:cubicBezTo>
                  <a:pt x="289007" y="20815"/>
                  <a:pt x="267078" y="11989"/>
                  <a:pt x="244922" y="11501"/>
                </a:cubicBezTo>
                <a:lnTo>
                  <a:pt x="244922" y="96667"/>
                </a:lnTo>
                <a:lnTo>
                  <a:pt x="244858" y="96667"/>
                </a:lnTo>
                <a:lnTo>
                  <a:pt x="244858" y="11501"/>
                </a:lnTo>
                <a:cubicBezTo>
                  <a:pt x="222703" y="11990"/>
                  <a:pt x="200774" y="20815"/>
                  <a:pt x="183866" y="37722"/>
                </a:cubicBezTo>
                <a:cubicBezTo>
                  <a:pt x="171105" y="50483"/>
                  <a:pt x="162948" y="66105"/>
                  <a:pt x="159939" y="82613"/>
                </a:cubicBezTo>
                <a:cubicBezTo>
                  <a:pt x="184526" y="100902"/>
                  <a:pt x="200233" y="130241"/>
                  <a:pt x="200233" y="163248"/>
                </a:cubicBezTo>
                <a:lnTo>
                  <a:pt x="201368" y="173608"/>
                </a:lnTo>
                <a:lnTo>
                  <a:pt x="189949" y="173608"/>
                </a:lnTo>
                <a:cubicBezTo>
                  <a:pt x="188710" y="170302"/>
                  <a:pt x="188616" y="166986"/>
                  <a:pt x="188677" y="163811"/>
                </a:cubicBezTo>
                <a:cubicBezTo>
                  <a:pt x="188677" y="113792"/>
                  <a:pt x="148129" y="73244"/>
                  <a:pt x="98110" y="73244"/>
                </a:cubicBezTo>
                <a:cubicBezTo>
                  <a:pt x="74200" y="73244"/>
                  <a:pt x="52453" y="82510"/>
                  <a:pt x="36441" y="97831"/>
                </a:cubicBezTo>
                <a:lnTo>
                  <a:pt x="112218" y="173608"/>
                </a:lnTo>
                <a:lnTo>
                  <a:pt x="112128" y="173608"/>
                </a:lnTo>
                <a:lnTo>
                  <a:pt x="36396" y="97876"/>
                </a:lnTo>
                <a:cubicBezTo>
                  <a:pt x="21075" y="113887"/>
                  <a:pt x="11809" y="135634"/>
                  <a:pt x="11809" y="159544"/>
                </a:cubicBezTo>
                <a:lnTo>
                  <a:pt x="14649" y="173608"/>
                </a:lnTo>
                <a:lnTo>
                  <a:pt x="3810" y="173608"/>
                </a:lnTo>
                <a:cubicBezTo>
                  <a:pt x="333" y="169383"/>
                  <a:pt x="0" y="164657"/>
                  <a:pt x="0" y="159854"/>
                </a:cubicBezTo>
                <a:cubicBezTo>
                  <a:pt x="0" y="132604"/>
                  <a:pt x="10706" y="107854"/>
                  <a:pt x="28286" y="89721"/>
                </a:cubicBezTo>
                <a:lnTo>
                  <a:pt x="28286" y="89721"/>
                </a:lnTo>
                <a:cubicBezTo>
                  <a:pt x="46420" y="72140"/>
                  <a:pt x="71170" y="61435"/>
                  <a:pt x="98420" y="61435"/>
                </a:cubicBezTo>
                <a:cubicBezTo>
                  <a:pt x="117023" y="61435"/>
                  <a:pt x="134461" y="66424"/>
                  <a:pt x="149250" y="75515"/>
                </a:cubicBezTo>
                <a:cubicBezTo>
                  <a:pt x="153323" y="58635"/>
                  <a:pt x="162130" y="42758"/>
                  <a:pt x="175297" y="29591"/>
                </a:cubicBezTo>
                <a:cubicBezTo>
                  <a:pt x="194566" y="10322"/>
                  <a:pt x="219636" y="391"/>
                  <a:pt x="244890" y="0"/>
                </a:cubicBezTo>
                <a:lnTo>
                  <a:pt x="244890" y="0"/>
                </a:lnTo>
                <a:cubicBezTo>
                  <a:pt x="270144" y="391"/>
                  <a:pt x="295215" y="10322"/>
                  <a:pt x="314484" y="29591"/>
                </a:cubicBezTo>
                <a:cubicBezTo>
                  <a:pt x="327644" y="42751"/>
                  <a:pt x="336448" y="58618"/>
                  <a:pt x="340604" y="75474"/>
                </a:cubicBezTo>
                <a:cubicBezTo>
                  <a:pt x="355376" y="66408"/>
                  <a:pt x="372787" y="61434"/>
                  <a:pt x="391360" y="61434"/>
                </a:cubicBezTo>
                <a:cubicBezTo>
                  <a:pt x="418611" y="61434"/>
                  <a:pt x="443360" y="72140"/>
                  <a:pt x="461494" y="89721"/>
                </a:cubicBezTo>
                <a:cubicBezTo>
                  <a:pt x="479075" y="107854"/>
                  <a:pt x="489780" y="132604"/>
                  <a:pt x="489780" y="15985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 name="Teardrop 3"/>
          <p:cNvSpPr/>
          <p:nvPr/>
        </p:nvSpPr>
        <p:spPr>
          <a:xfrm rot="5400000" flipH="1" flipV="1">
            <a:off x="8991444" y="4419445"/>
            <a:ext cx="171406" cy="133705"/>
          </a:xfrm>
          <a:custGeom>
            <a:avLst/>
            <a:gdLst/>
            <a:ahLst/>
            <a:cxnLst/>
            <a:rect l="l" t="t" r="r" b="b"/>
            <a:pathLst>
              <a:path w="171406" h="133705">
                <a:moveTo>
                  <a:pt x="171406" y="123429"/>
                </a:moveTo>
                <a:lnTo>
                  <a:pt x="168564" y="133705"/>
                </a:lnTo>
                <a:lnTo>
                  <a:pt x="157460" y="133705"/>
                </a:lnTo>
                <a:cubicBezTo>
                  <a:pt x="159382" y="130353"/>
                  <a:pt x="159597" y="126761"/>
                  <a:pt x="159597" y="123119"/>
                </a:cubicBezTo>
                <a:cubicBezTo>
                  <a:pt x="159597" y="99209"/>
                  <a:pt x="150331" y="77462"/>
                  <a:pt x="135010" y="61451"/>
                </a:cubicBezTo>
                <a:lnTo>
                  <a:pt x="62756" y="133705"/>
                </a:lnTo>
                <a:lnTo>
                  <a:pt x="62665" y="133705"/>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 name="Oval 189"/>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 name="Oval 191"/>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 name="Oval 192"/>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 name="Oval 193"/>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 name="Oval 194"/>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 name="Oval 195"/>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 name="Oval 196"/>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 name="Oval 197"/>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 name="Oval 198"/>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 name="Oval 199"/>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1" name="Oval 200"/>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2" name="Oval 201"/>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3" name="Oval 202"/>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4" name="Oval 203"/>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5" name="Oval 204"/>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6" name="Oval 205"/>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7" name="Oval 206"/>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8" name="Oval 207"/>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9" name="Oval 208"/>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0" name="Oval 209"/>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1" name="Oval 210"/>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2"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3"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4" name="Oval 883"/>
          <p:cNvSpPr/>
          <p:nvPr/>
        </p:nvSpPr>
        <p:spPr>
          <a:xfrm>
            <a:off x="2031413" y="-10245"/>
            <a:ext cx="6910072" cy="84875"/>
          </a:xfrm>
          <a:custGeom>
            <a:avLst/>
            <a:gdLst/>
            <a:ahLst/>
            <a:cxnLst/>
            <a:rect l="l" t="t" r="r" b="b"/>
            <a:pathLst>
              <a:path w="6910072" h="84875">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5" name="Oval 214"/>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6" name="Oval 215"/>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7" name="Oval 216"/>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8" name="Oval 217"/>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9" name="Oval 218"/>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0" name="Oval 219"/>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1" name="Oval 220"/>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2" name="Oval 221"/>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3" name="Oval 222"/>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4" name="Oval 223"/>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5" name="Oval 224"/>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6" name="Oval 225"/>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7" name="Oval 226"/>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8" name="Oval 227"/>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9" name="Oval 228"/>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0" name="Oval 229"/>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1" name="Oval 230"/>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2" name="Oval 231"/>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3" name="Oval 232"/>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4" name="Oval 233"/>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5" name="Oval 234"/>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6" name="Oval 235"/>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7" name="Oval 236"/>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8" name="Oval 237"/>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9" name="Oval 238"/>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0" name="Oval 239"/>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1" name="Oval 240"/>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2" name="Oval 241"/>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3" name="Oval 242"/>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4" name="Oval 243"/>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5" name="Oval 244"/>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6" name="Oval 245"/>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7" name="Oval 246"/>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8" name="Oval 247"/>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9" name="Oval 248"/>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0" name="Oval 249"/>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1" name="Oval 250"/>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2" name="Oval 251"/>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3" name="Oval 252"/>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4" name="Oval 253"/>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5" name="Oval 254"/>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6" name="Oval 255"/>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7" name="Oval 256"/>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8" name="Oval 257"/>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9" name="Oval 258"/>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0" name="Oval 259"/>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1" name="Oval 260"/>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2" name="Oval 261"/>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3" name="Oval 262"/>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4" name="Oval 263"/>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5" name="Oval 264"/>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6" name="Oval 265"/>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7" name="Oval 266"/>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8" name="Oval 267"/>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9" name="Oval 268"/>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0" name="Oval 269"/>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1" name="Oval 270"/>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2" name="Oval 271"/>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3" name="Oval 272"/>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4" name="Oval 273"/>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5" name="Oval 274"/>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6" name="Oval 275"/>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7" name="Oval 276"/>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8" name="Oval 277"/>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9" name="Oval 278"/>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0" name="Oval 279"/>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1" name="Oval 280"/>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2" name="Oval 281"/>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3" name="Oval 282"/>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4" name="Oval 283"/>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5" name="Oval 284"/>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6" name="Oval 285"/>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7" name="Oval 286"/>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8" name="Oval 287"/>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9" name="Oval 288"/>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0" name="Oval 289"/>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1" name="Oval 290"/>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2" name="Oval 291"/>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3" name="Oval 292"/>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4" name="Oval 293"/>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5" name="Oval 294"/>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6" name="Oval 295"/>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7" name="Oval 296"/>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8" name="Oval 297"/>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9" name="Oval 1651"/>
          <p:cNvSpPr/>
          <p:nvPr/>
        </p:nvSpPr>
        <p:spPr>
          <a:xfrm>
            <a:off x="812619" y="4561319"/>
            <a:ext cx="7660836" cy="10682"/>
          </a:xfrm>
          <a:custGeom>
            <a:avLst/>
            <a:gdLst/>
            <a:ahLst/>
            <a:cxnLst/>
            <a:rect l="l" t="t" r="r" b="b"/>
            <a:pathLst>
              <a:path w="7660836" h="10682">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0" name="Oval 299"/>
          <p:cNvSpPr/>
          <p:nvPr/>
        </p:nvSpPr>
        <p:spPr>
          <a:xfrm>
            <a:off x="71204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1" name="Oval 300"/>
          <p:cNvSpPr/>
          <p:nvPr/>
        </p:nvSpPr>
        <p:spPr>
          <a:xfrm>
            <a:off x="3774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2" name="Oval 301"/>
          <p:cNvSpPr/>
          <p:nvPr/>
        </p:nvSpPr>
        <p:spPr>
          <a:xfrm>
            <a:off x="12203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3" name="Oval 302"/>
          <p:cNvSpPr/>
          <p:nvPr/>
        </p:nvSpPr>
        <p:spPr>
          <a:xfrm>
            <a:off x="20632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4" name="Oval 303"/>
          <p:cNvSpPr/>
          <p:nvPr/>
        </p:nvSpPr>
        <p:spPr>
          <a:xfrm>
            <a:off x="29060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5" name="Oval 304"/>
          <p:cNvSpPr/>
          <p:nvPr/>
        </p:nvSpPr>
        <p:spPr>
          <a:xfrm>
            <a:off x="37489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6" name="Oval 305"/>
          <p:cNvSpPr/>
          <p:nvPr/>
        </p:nvSpPr>
        <p:spPr>
          <a:xfrm>
            <a:off x="45918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7" name="Oval 306"/>
          <p:cNvSpPr/>
          <p:nvPr/>
        </p:nvSpPr>
        <p:spPr>
          <a:xfrm>
            <a:off x="54347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8" name="Oval 307"/>
          <p:cNvSpPr/>
          <p:nvPr/>
        </p:nvSpPr>
        <p:spPr>
          <a:xfrm>
            <a:off x="62776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09" name="Oval 308"/>
          <p:cNvSpPr/>
          <p:nvPr/>
        </p:nvSpPr>
        <p:spPr>
          <a:xfrm>
            <a:off x="88062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0" name="Oval 309"/>
          <p:cNvSpPr/>
          <p:nvPr/>
        </p:nvSpPr>
        <p:spPr>
          <a:xfrm>
            <a:off x="79633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1" name="Oval 310"/>
          <p:cNvSpPr/>
          <p:nvPr/>
        </p:nvSpPr>
        <p:spPr>
          <a:xfrm>
            <a:off x="71204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2" name="Oval 311"/>
          <p:cNvSpPr/>
          <p:nvPr/>
        </p:nvSpPr>
        <p:spPr>
          <a:xfrm>
            <a:off x="3774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3" name="Oval 312"/>
          <p:cNvSpPr/>
          <p:nvPr/>
        </p:nvSpPr>
        <p:spPr>
          <a:xfrm>
            <a:off x="12203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4" name="Oval 313"/>
          <p:cNvSpPr/>
          <p:nvPr/>
        </p:nvSpPr>
        <p:spPr>
          <a:xfrm>
            <a:off x="20632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5" name="Oval 314"/>
          <p:cNvSpPr/>
          <p:nvPr/>
        </p:nvSpPr>
        <p:spPr>
          <a:xfrm>
            <a:off x="29060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6" name="Oval 315"/>
          <p:cNvSpPr/>
          <p:nvPr/>
        </p:nvSpPr>
        <p:spPr>
          <a:xfrm>
            <a:off x="37489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7" name="Oval 316"/>
          <p:cNvSpPr/>
          <p:nvPr/>
        </p:nvSpPr>
        <p:spPr>
          <a:xfrm>
            <a:off x="45918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8" name="Oval 317"/>
          <p:cNvSpPr/>
          <p:nvPr/>
        </p:nvSpPr>
        <p:spPr>
          <a:xfrm>
            <a:off x="54347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19" name="Oval 318"/>
          <p:cNvSpPr/>
          <p:nvPr/>
        </p:nvSpPr>
        <p:spPr>
          <a:xfrm>
            <a:off x="62776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0" name="Oval 319"/>
          <p:cNvSpPr/>
          <p:nvPr/>
        </p:nvSpPr>
        <p:spPr>
          <a:xfrm>
            <a:off x="88062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1" name="Oval 320"/>
          <p:cNvSpPr/>
          <p:nvPr/>
        </p:nvSpPr>
        <p:spPr>
          <a:xfrm>
            <a:off x="79633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2" name="Oval 321"/>
          <p:cNvSpPr/>
          <p:nvPr/>
        </p:nvSpPr>
        <p:spPr>
          <a:xfrm>
            <a:off x="71204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3" name="Oval 322"/>
          <p:cNvSpPr/>
          <p:nvPr/>
        </p:nvSpPr>
        <p:spPr>
          <a:xfrm>
            <a:off x="3774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4" name="Oval 323"/>
          <p:cNvSpPr/>
          <p:nvPr/>
        </p:nvSpPr>
        <p:spPr>
          <a:xfrm>
            <a:off x="12203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5" name="Oval 324"/>
          <p:cNvSpPr/>
          <p:nvPr/>
        </p:nvSpPr>
        <p:spPr>
          <a:xfrm>
            <a:off x="20632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6" name="Oval 325"/>
          <p:cNvSpPr/>
          <p:nvPr/>
        </p:nvSpPr>
        <p:spPr>
          <a:xfrm>
            <a:off x="29060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7" name="Oval 326"/>
          <p:cNvSpPr/>
          <p:nvPr/>
        </p:nvSpPr>
        <p:spPr>
          <a:xfrm>
            <a:off x="37489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8" name="Oval 327"/>
          <p:cNvSpPr/>
          <p:nvPr/>
        </p:nvSpPr>
        <p:spPr>
          <a:xfrm>
            <a:off x="45918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29" name="Oval 328"/>
          <p:cNvSpPr/>
          <p:nvPr/>
        </p:nvSpPr>
        <p:spPr>
          <a:xfrm>
            <a:off x="54347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0" name="Oval 329"/>
          <p:cNvSpPr/>
          <p:nvPr/>
        </p:nvSpPr>
        <p:spPr>
          <a:xfrm>
            <a:off x="62776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1" name="Oval 330"/>
          <p:cNvSpPr/>
          <p:nvPr/>
        </p:nvSpPr>
        <p:spPr>
          <a:xfrm>
            <a:off x="88062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2" name="Oval 331"/>
          <p:cNvSpPr/>
          <p:nvPr/>
        </p:nvSpPr>
        <p:spPr>
          <a:xfrm>
            <a:off x="79633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3" name="Oval 332"/>
          <p:cNvSpPr/>
          <p:nvPr/>
        </p:nvSpPr>
        <p:spPr>
          <a:xfrm>
            <a:off x="71204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4" name="Oval 333"/>
          <p:cNvSpPr/>
          <p:nvPr/>
        </p:nvSpPr>
        <p:spPr>
          <a:xfrm>
            <a:off x="3774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5" name="Oval 334"/>
          <p:cNvSpPr/>
          <p:nvPr/>
        </p:nvSpPr>
        <p:spPr>
          <a:xfrm>
            <a:off x="12203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6" name="Oval 335"/>
          <p:cNvSpPr/>
          <p:nvPr/>
        </p:nvSpPr>
        <p:spPr>
          <a:xfrm>
            <a:off x="20632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7" name="Oval 336"/>
          <p:cNvSpPr/>
          <p:nvPr/>
        </p:nvSpPr>
        <p:spPr>
          <a:xfrm>
            <a:off x="29060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8" name="Oval 337"/>
          <p:cNvSpPr/>
          <p:nvPr/>
        </p:nvSpPr>
        <p:spPr>
          <a:xfrm>
            <a:off x="37489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39" name="Oval 338"/>
          <p:cNvSpPr/>
          <p:nvPr/>
        </p:nvSpPr>
        <p:spPr>
          <a:xfrm>
            <a:off x="45918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0" name="Oval 339"/>
          <p:cNvSpPr/>
          <p:nvPr/>
        </p:nvSpPr>
        <p:spPr>
          <a:xfrm>
            <a:off x="54347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1" name="Oval 340"/>
          <p:cNvSpPr/>
          <p:nvPr/>
        </p:nvSpPr>
        <p:spPr>
          <a:xfrm>
            <a:off x="62776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2" name="Oval 341"/>
          <p:cNvSpPr/>
          <p:nvPr/>
        </p:nvSpPr>
        <p:spPr>
          <a:xfrm>
            <a:off x="88062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3" name="Oval 342"/>
          <p:cNvSpPr/>
          <p:nvPr/>
        </p:nvSpPr>
        <p:spPr>
          <a:xfrm>
            <a:off x="79633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4" name="Oval 343"/>
          <p:cNvSpPr/>
          <p:nvPr/>
        </p:nvSpPr>
        <p:spPr>
          <a:xfrm>
            <a:off x="71204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5" name="Oval 344"/>
          <p:cNvSpPr/>
          <p:nvPr/>
        </p:nvSpPr>
        <p:spPr>
          <a:xfrm>
            <a:off x="3774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6" name="Oval 345"/>
          <p:cNvSpPr/>
          <p:nvPr/>
        </p:nvSpPr>
        <p:spPr>
          <a:xfrm>
            <a:off x="12203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7" name="Oval 346"/>
          <p:cNvSpPr/>
          <p:nvPr/>
        </p:nvSpPr>
        <p:spPr>
          <a:xfrm>
            <a:off x="20632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8" name="Oval 347"/>
          <p:cNvSpPr/>
          <p:nvPr/>
        </p:nvSpPr>
        <p:spPr>
          <a:xfrm>
            <a:off x="29060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49" name="Oval 348"/>
          <p:cNvSpPr/>
          <p:nvPr/>
        </p:nvSpPr>
        <p:spPr>
          <a:xfrm>
            <a:off x="37489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0" name="Oval 349"/>
          <p:cNvSpPr/>
          <p:nvPr/>
        </p:nvSpPr>
        <p:spPr>
          <a:xfrm>
            <a:off x="45918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1" name="Oval 350"/>
          <p:cNvSpPr/>
          <p:nvPr/>
        </p:nvSpPr>
        <p:spPr>
          <a:xfrm>
            <a:off x="54347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2" name="Oval 351"/>
          <p:cNvSpPr/>
          <p:nvPr/>
        </p:nvSpPr>
        <p:spPr>
          <a:xfrm>
            <a:off x="62776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3" name="Oval 352"/>
          <p:cNvSpPr/>
          <p:nvPr/>
        </p:nvSpPr>
        <p:spPr>
          <a:xfrm>
            <a:off x="88062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354" name="Oval 353"/>
          <p:cNvSpPr/>
          <p:nvPr/>
        </p:nvSpPr>
        <p:spPr>
          <a:xfrm>
            <a:off x="79633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nl-NL" smtClean="0"/>
              <a:t>Klik om de stijl te bewerken</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E6F39F20-6B38-4C4F-BAD3-BB803FE1AE08}" type="datetime1">
              <a:rPr lang="en-US" altLang="en-US" smtClean="0"/>
              <a:pPr/>
              <a:t>8/12/2017</a:t>
            </a:fld>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5A1E1A-FC5A-4501-8ACB-6A5D074B6F57}" type="slidenum">
              <a:rPr lang="nl-NL" altLang="en-US" smtClean="0"/>
              <a:pPr/>
              <a:t>‹nr.›</a:t>
            </a:fld>
            <a:endParaRPr lang="nl-NL" altLang="en-US"/>
          </a:p>
        </p:txBody>
      </p:sp>
      <p:cxnSp>
        <p:nvCxnSpPr>
          <p:cNvPr id="8" name="Straight Connector 7"/>
          <p:cNvCxnSpPr/>
          <p:nvPr/>
        </p:nvCxnSpPr>
        <p:spPr>
          <a:xfrm flipV="1">
            <a:off x="6290132" y="5264106"/>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32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983BF1CE-152A-4226-91D5-DE88F0BC16F6}" type="datetime1">
              <a:rPr lang="en-US" altLang="en-US" smtClean="0"/>
              <a:pPr/>
              <a:t>8/12/2017</a:t>
            </a:fld>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29F13DB-1135-4C9E-BDB5-842148415374}" type="slidenum">
              <a:rPr lang="nl-NL" altLang="en-US" smtClean="0"/>
              <a:pPr/>
              <a:t>‹nr.›</a:t>
            </a:fld>
            <a:endParaRPr lang="nl-NL" altLang="en-US"/>
          </a:p>
        </p:txBody>
      </p:sp>
    </p:spTree>
    <p:extLst>
      <p:ext uri="{BB962C8B-B14F-4D97-AF65-F5344CB8AC3E}">
        <p14:creationId xmlns:p14="http://schemas.microsoft.com/office/powerpoint/2010/main" val="2757395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3"/>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768096" y="2967788"/>
            <a:ext cx="3566160" cy="33415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3"/>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smtClean="0"/>
              <a:t>Tekststijl van het model bewerken</a:t>
            </a:r>
          </a:p>
        </p:txBody>
      </p:sp>
      <p:sp>
        <p:nvSpPr>
          <p:cNvPr id="6" name="Content Placeholder 5"/>
          <p:cNvSpPr>
            <a:spLocks noGrp="1"/>
          </p:cNvSpPr>
          <p:nvPr>
            <p:ph sz="quarter" idx="4"/>
          </p:nvPr>
        </p:nvSpPr>
        <p:spPr>
          <a:xfrm>
            <a:off x="4491990" y="2967788"/>
            <a:ext cx="3566160" cy="33415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119AC9C2-AD3F-461D-A3B5-374F7B58387D}" type="datetime1">
              <a:rPr lang="en-US" altLang="en-US" smtClean="0"/>
              <a:pPr/>
              <a:t>8/12/2017</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F5A35D53-7DA7-48A0-975A-7D5FB976E00A}" type="slidenum">
              <a:rPr lang="nl-NL" altLang="en-US" smtClean="0"/>
              <a:pPr/>
              <a:t>‹nr.›</a:t>
            </a:fld>
            <a:endParaRPr lang="nl-NL" altLang="en-US"/>
          </a:p>
        </p:txBody>
      </p:sp>
    </p:spTree>
    <p:extLst>
      <p:ext uri="{BB962C8B-B14F-4D97-AF65-F5344CB8AC3E}">
        <p14:creationId xmlns:p14="http://schemas.microsoft.com/office/powerpoint/2010/main" val="324600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AB99BE72-0821-4B5A-B088-263B001EC6B5}" type="datetime1">
              <a:rPr lang="en-US" altLang="en-US" smtClean="0"/>
              <a:pPr/>
              <a:t>8/12/2017</a:t>
            </a:fld>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3FC48E9D-D526-4EFA-9404-CBCBB6F4428C}" type="slidenum">
              <a:rPr lang="nl-NL" altLang="en-US" smtClean="0"/>
              <a:pPr/>
              <a:t>‹nr.›</a:t>
            </a:fld>
            <a:endParaRPr lang="nl-NL" altLang="en-US"/>
          </a:p>
        </p:txBody>
      </p:sp>
    </p:spTree>
    <p:extLst>
      <p:ext uri="{BB962C8B-B14F-4D97-AF65-F5344CB8AC3E}">
        <p14:creationId xmlns:p14="http://schemas.microsoft.com/office/powerpoint/2010/main" val="187599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F8E9A8-89CD-41E8-AE9C-12BBE11611ED}" type="datetime1">
              <a:rPr lang="en-US" altLang="en-US" smtClean="0"/>
              <a:pPr/>
              <a:t>8/12/2017</a:t>
            </a:fld>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D2031291-78B1-454E-9AEE-EE4FDF864B6E}" type="slidenum">
              <a:rPr lang="nl-NL" altLang="en-US" smtClean="0"/>
              <a:pPr/>
              <a:t>‹nr.›</a:t>
            </a:fld>
            <a:endParaRPr lang="nl-NL" altLang="en-US"/>
          </a:p>
        </p:txBody>
      </p:sp>
    </p:spTree>
    <p:extLst>
      <p:ext uri="{BB962C8B-B14F-4D97-AF65-F5344CB8AC3E}">
        <p14:creationId xmlns:p14="http://schemas.microsoft.com/office/powerpoint/2010/main" val="3975401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nl-NL" smtClean="0"/>
              <a:t>Klik om de stijl te bewerken</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450F27C2-6EF9-429F-8482-9E60A427CC59}" type="datetime1">
              <a:rPr lang="en-US" altLang="en-US" smtClean="0"/>
              <a:pPr/>
              <a:t>8/12/2017</a:t>
            </a:fld>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15A0D64-8839-46C2-BA37-AA7D462BF9CB}" type="slidenum">
              <a:rPr lang="nl-NL" altLang="en-US" smtClean="0"/>
              <a:pPr/>
              <a:t>‹nr.›</a:t>
            </a:fld>
            <a:endParaRPr lang="nl-NL" altLang="en-US"/>
          </a:p>
        </p:txBody>
      </p:sp>
    </p:spTree>
    <p:extLst>
      <p:ext uri="{BB962C8B-B14F-4D97-AF65-F5344CB8AC3E}">
        <p14:creationId xmlns:p14="http://schemas.microsoft.com/office/powerpoint/2010/main" val="1103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0" y="-1"/>
            <a:ext cx="9141714" cy="4572000"/>
          </a:xfrm>
          <a:solidFill>
            <a:schemeClr val="accent3">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7E15888B-5DBF-4A1A-A62D-027A75BD37E1}" type="datetime1">
              <a:rPr lang="en-US" altLang="en-US" smtClean="0"/>
              <a:pPr/>
              <a:t>8/12/2017</a:t>
            </a:fld>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34687CA-ED88-4B84-B6A6-B36F0BF286F0}" type="slidenum">
              <a:rPr lang="nl-NL" altLang="en-US" smtClean="0"/>
              <a:pPr/>
              <a:t>‹nr.›</a:t>
            </a:fld>
            <a:endParaRPr lang="nl-NL" altLang="en-US"/>
          </a:p>
        </p:txBody>
      </p:sp>
      <p:cxnSp>
        <p:nvCxnSpPr>
          <p:cNvPr id="9" name="Straight Connector 8"/>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7244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768096" y="2286000"/>
            <a:ext cx="7290054" cy="4023360"/>
          </a:xfrm>
          <a:prstGeom prst="rect">
            <a:avLst/>
          </a:prstGeom>
        </p:spPr>
        <p:txBody>
          <a:bodyPr vert="horz" lIns="45720" tIns="45720" rIns="4572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68096"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6A8CDD8-537A-4429-9C0A-EEB805D77E53}" type="datetime1">
              <a:rPr lang="en-US" altLang="en-US" smtClean="0"/>
              <a:pPr/>
              <a:t>8/12/2017</a:t>
            </a:fld>
            <a:endParaRPr lang="en-US" altLang="en-US"/>
          </a:p>
        </p:txBody>
      </p:sp>
      <p:sp>
        <p:nvSpPr>
          <p:cNvPr id="5" name="Footer Placeholder 4"/>
          <p:cNvSpPr>
            <a:spLocks noGrp="1"/>
          </p:cNvSpPr>
          <p:nvPr>
            <p:ph type="ftr" sz="quarter" idx="3"/>
          </p:nvPr>
        </p:nvSpPr>
        <p:spPr>
          <a:xfrm>
            <a:off x="3632199"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lt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3FF407E-7415-4DDA-BB5D-48CF320CA32C}" type="slidenum">
              <a:rPr lang="nl-NL" altLang="en-US" smtClean="0"/>
              <a:pPr/>
              <a:t>‹nr.›</a:t>
            </a:fld>
            <a:endParaRPr lang="nl-NL" altLang="en-US"/>
          </a:p>
        </p:txBody>
      </p:sp>
      <p:cxnSp>
        <p:nvCxnSpPr>
          <p:cNvPr id="7" name="Straight Connector 6"/>
          <p:cNvCxnSpPr/>
          <p:nvPr/>
        </p:nvCxnSpPr>
        <p:spPr>
          <a:xfrm flipV="1">
            <a:off x="571500" y="826324"/>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5339007"/>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mountnittany.org/assets/images/krames/132519.jpg" TargetMode="External"/><Relationship Id="rId2" Type="http://schemas.openxmlformats.org/officeDocument/2006/relationships/hyperlink" Target="http://www.dansac.nl/default.asp?Action=Details&amp;Item=177" TargetMode="Externa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mst.nl/incontinentiecentrum/stoma_poli/website.doc/website-5.p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accent6">
              <a:lumMod val="20000"/>
              <a:lumOff val="80000"/>
            </a:schemeClr>
          </a:solidFill>
        </p:spPr>
        <p:txBody>
          <a:bodyPr>
            <a:normAutofit/>
          </a:bodyPr>
          <a:lstStyle/>
          <a:p>
            <a:pPr eaLnBrk="1" hangingPunct="1"/>
            <a:r>
              <a:rPr lang="nl-NL" altLang="en-US" smtClean="0"/>
              <a:t>Verzorgen van blijvende ileo- of colostoma</a:t>
            </a:r>
          </a:p>
        </p:txBody>
      </p:sp>
      <p:pic>
        <p:nvPicPr>
          <p:cNvPr id="14340" name="Picture 5" descr="VerzStom1dlOpvSys"/>
          <p:cNvPicPr>
            <a:picLocks noChangeAspect="1" noChangeArrowheads="1"/>
          </p:cNvPicPr>
          <p:nvPr/>
        </p:nvPicPr>
        <p:blipFill rotWithShape="1">
          <a:blip r:embed="rId2">
            <a:extLst>
              <a:ext uri="{28A0092B-C50C-407E-A947-70E740481C1C}">
                <a14:useLocalDpi xmlns:a14="http://schemas.microsoft.com/office/drawing/2010/main" val="0"/>
              </a:ext>
            </a:extLst>
          </a:blip>
          <a:srcRect l="2520" r="1721"/>
          <a:stretch/>
        </p:blipFill>
        <p:spPr bwMode="auto">
          <a:xfrm>
            <a:off x="6391029" y="4992898"/>
            <a:ext cx="2736304"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27698" y="651775"/>
            <a:ext cx="7342188" cy="1296144"/>
          </a:xfrm>
          <a:solidFill>
            <a:schemeClr val="accent6">
              <a:lumMod val="20000"/>
              <a:lumOff val="80000"/>
            </a:schemeClr>
          </a:solidFill>
        </p:spPr>
        <p:txBody>
          <a:bodyPr>
            <a:normAutofit/>
          </a:bodyPr>
          <a:lstStyle/>
          <a:p>
            <a:pPr eaLnBrk="1" hangingPunct="1"/>
            <a:r>
              <a:rPr lang="nl-NL" altLang="en-US" sz="3600" dirty="0" smtClean="0"/>
              <a:t>Verzorgen stoma</a:t>
            </a:r>
          </a:p>
        </p:txBody>
      </p:sp>
      <p:sp>
        <p:nvSpPr>
          <p:cNvPr id="28675" name="Rectangle 3"/>
          <p:cNvSpPr>
            <a:spLocks noGrp="1" noChangeArrowheads="1"/>
          </p:cNvSpPr>
          <p:nvPr>
            <p:ph idx="1"/>
          </p:nvPr>
        </p:nvSpPr>
        <p:spPr>
          <a:xfrm>
            <a:off x="699811" y="2348880"/>
            <a:ext cx="7772400" cy="4035177"/>
          </a:xfrm>
        </p:spPr>
        <p:txBody>
          <a:bodyPr>
            <a:noAutofit/>
          </a:bodyPr>
          <a:lstStyle/>
          <a:p>
            <a:pPr eaLnBrk="1" hangingPunct="1">
              <a:lnSpc>
                <a:spcPct val="90000"/>
              </a:lnSpc>
              <a:buFont typeface="Symbol" panose="05050102010706020507" pitchFamily="18" charset="2"/>
              <a:buChar char=""/>
            </a:pPr>
            <a:r>
              <a:rPr lang="nl-NL" altLang="en-US" dirty="0" smtClean="0"/>
              <a:t>Niet steriele handschoenen/ onderlegger.</a:t>
            </a:r>
          </a:p>
          <a:p>
            <a:pPr eaLnBrk="1" hangingPunct="1">
              <a:lnSpc>
                <a:spcPct val="90000"/>
              </a:lnSpc>
              <a:buFont typeface="Symbol" panose="05050102010706020507" pitchFamily="18" charset="2"/>
              <a:buChar char=""/>
            </a:pPr>
            <a:r>
              <a:rPr lang="nl-NL" altLang="en-US" dirty="0" smtClean="0"/>
              <a:t>Minimaal twee maal per dag verschonen, koolstoffiltertje werkt 12 uur.</a:t>
            </a:r>
          </a:p>
          <a:p>
            <a:pPr eaLnBrk="1" hangingPunct="1">
              <a:lnSpc>
                <a:spcPct val="90000"/>
              </a:lnSpc>
              <a:buFont typeface="Symbol" panose="05050102010706020507" pitchFamily="18" charset="2"/>
              <a:buChar char=""/>
            </a:pPr>
            <a:r>
              <a:rPr lang="nl-NL" altLang="en-US" dirty="0" smtClean="0"/>
              <a:t>Geen zeep, zalven of crème rond stoma.</a:t>
            </a:r>
          </a:p>
          <a:p>
            <a:pPr eaLnBrk="1" hangingPunct="1">
              <a:lnSpc>
                <a:spcPct val="90000"/>
              </a:lnSpc>
              <a:buFont typeface="Symbol" panose="05050102010706020507" pitchFamily="18" charset="2"/>
              <a:buChar char=""/>
            </a:pPr>
            <a:r>
              <a:rPr lang="nl-NL" altLang="en-US" dirty="0" smtClean="0"/>
              <a:t>Verwarm de huidplaat</a:t>
            </a:r>
          </a:p>
          <a:p>
            <a:pPr eaLnBrk="1" hangingPunct="1">
              <a:lnSpc>
                <a:spcPct val="90000"/>
              </a:lnSpc>
              <a:buFont typeface="Symbol" panose="05050102010706020507" pitchFamily="18" charset="2"/>
              <a:buChar char=""/>
            </a:pPr>
            <a:r>
              <a:rPr lang="nl-NL" altLang="en-US" dirty="0" smtClean="0"/>
              <a:t>Verwijderen van boven naar beneden, aanbrengen van onder naar boven.</a:t>
            </a:r>
          </a:p>
          <a:p>
            <a:pPr eaLnBrk="1" hangingPunct="1">
              <a:lnSpc>
                <a:spcPct val="90000"/>
              </a:lnSpc>
              <a:buFont typeface="Symbol" panose="05050102010706020507" pitchFamily="18" charset="2"/>
              <a:buChar char=""/>
            </a:pPr>
            <a:r>
              <a:rPr lang="nl-NL" altLang="en-US" dirty="0" smtClean="0"/>
              <a:t>Plakresten hoeven niet verwijderd te worden</a:t>
            </a:r>
          </a:p>
          <a:p>
            <a:pPr eaLnBrk="1" hangingPunct="1">
              <a:lnSpc>
                <a:spcPct val="90000"/>
              </a:lnSpc>
              <a:buFont typeface="Symbol" panose="05050102010706020507" pitchFamily="18" charset="2"/>
              <a:buChar char=""/>
            </a:pPr>
            <a:r>
              <a:rPr lang="nl-NL" altLang="en-US" dirty="0" smtClean="0"/>
              <a:t>Plakrand moet goed aansluiten (1 a 2 mm rondom stoma)</a:t>
            </a:r>
          </a:p>
          <a:p>
            <a:pPr eaLnBrk="1" hangingPunct="1">
              <a:lnSpc>
                <a:spcPct val="90000"/>
              </a:lnSpc>
              <a:buFont typeface="Symbol" panose="05050102010706020507" pitchFamily="18" charset="2"/>
              <a:buChar char=""/>
            </a:pPr>
            <a:r>
              <a:rPr lang="nl-NL" altLang="en-US" dirty="0" smtClean="0"/>
              <a:t>Douchen mag zonder stomazakje&gt; geen zeep</a:t>
            </a:r>
            <a:r>
              <a:rPr lang="nl-NL" altLang="en-US" dirty="0" smtClean="0"/>
              <a:t>.</a:t>
            </a:r>
            <a:endParaRPr lang="nl-NL"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5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fade">
                                      <p:cBhvr>
                                        <p:cTn id="12" dur="500"/>
                                        <p:tgtEl>
                                          <p:spTgt spid="286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fade">
                                      <p:cBhvr>
                                        <p:cTn id="17" dur="500"/>
                                        <p:tgtEl>
                                          <p:spTgt spid="286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fade">
                                      <p:cBhvr>
                                        <p:cTn id="22" dur="500"/>
                                        <p:tgtEl>
                                          <p:spTgt spid="286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675">
                                            <p:txEl>
                                              <p:pRg st="4" end="4"/>
                                            </p:txEl>
                                          </p:spTgt>
                                        </p:tgtEl>
                                        <p:attrNameLst>
                                          <p:attrName>style.visibility</p:attrName>
                                        </p:attrNameLst>
                                      </p:cBhvr>
                                      <p:to>
                                        <p:strVal val="visible"/>
                                      </p:to>
                                    </p:set>
                                    <p:animEffect transition="in" filter="fade">
                                      <p:cBhvr>
                                        <p:cTn id="27" dur="500"/>
                                        <p:tgtEl>
                                          <p:spTgt spid="286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8675">
                                            <p:txEl>
                                              <p:pRg st="5" end="5"/>
                                            </p:txEl>
                                          </p:spTgt>
                                        </p:tgtEl>
                                        <p:attrNameLst>
                                          <p:attrName>style.visibility</p:attrName>
                                        </p:attrNameLst>
                                      </p:cBhvr>
                                      <p:to>
                                        <p:strVal val="visible"/>
                                      </p:to>
                                    </p:set>
                                    <p:animEffect transition="in" filter="fade">
                                      <p:cBhvr>
                                        <p:cTn id="32" dur="500"/>
                                        <p:tgtEl>
                                          <p:spTgt spid="286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8675">
                                            <p:txEl>
                                              <p:pRg st="6" end="6"/>
                                            </p:txEl>
                                          </p:spTgt>
                                        </p:tgtEl>
                                        <p:attrNameLst>
                                          <p:attrName>style.visibility</p:attrName>
                                        </p:attrNameLst>
                                      </p:cBhvr>
                                      <p:to>
                                        <p:strVal val="visible"/>
                                      </p:to>
                                    </p:set>
                                    <p:animEffect transition="in" filter="fade">
                                      <p:cBhvr>
                                        <p:cTn id="37" dur="500"/>
                                        <p:tgtEl>
                                          <p:spTgt spid="2867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8675">
                                            <p:txEl>
                                              <p:pRg st="7" end="7"/>
                                            </p:txEl>
                                          </p:spTgt>
                                        </p:tgtEl>
                                        <p:attrNameLst>
                                          <p:attrName>style.visibility</p:attrName>
                                        </p:attrNameLst>
                                      </p:cBhvr>
                                      <p:to>
                                        <p:strVal val="visible"/>
                                      </p:to>
                                    </p:set>
                                    <p:animEffect transition="in" filter="fade">
                                      <p:cBhvr>
                                        <p:cTn id="42" dur="500"/>
                                        <p:tgtEl>
                                          <p:spTgt spid="286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mtClean="0"/>
              <a:t>Aandachtspunten </a:t>
            </a:r>
          </a:p>
        </p:txBody>
      </p:sp>
      <p:sp>
        <p:nvSpPr>
          <p:cNvPr id="23555" name="Rectangle 3"/>
          <p:cNvSpPr>
            <a:spLocks noGrp="1" noChangeArrowheads="1"/>
          </p:cNvSpPr>
          <p:nvPr>
            <p:ph idx="1"/>
          </p:nvPr>
        </p:nvSpPr>
        <p:spPr>
          <a:xfrm>
            <a:off x="768096" y="2996952"/>
            <a:ext cx="3540984" cy="3312408"/>
          </a:xfrm>
        </p:spPr>
        <p:txBody>
          <a:bodyPr>
            <a:normAutofit/>
          </a:bodyPr>
          <a:lstStyle/>
          <a:p>
            <a:pPr eaLnBrk="1" hangingPunct="1">
              <a:lnSpc>
                <a:spcPct val="80000"/>
              </a:lnSpc>
              <a:buFont typeface="Wingdings" panose="05000000000000000000" pitchFamily="2" charset="2"/>
              <a:buChar char="v"/>
            </a:pPr>
            <a:r>
              <a:rPr lang="nl-NL" altLang="en-US" sz="2400" dirty="0" smtClean="0"/>
              <a:t>Vochthuishouding en dieet (gas, reukvorming, obstipatie, diarree)</a:t>
            </a:r>
          </a:p>
          <a:p>
            <a:pPr eaLnBrk="1" hangingPunct="1">
              <a:lnSpc>
                <a:spcPct val="80000"/>
              </a:lnSpc>
              <a:buFont typeface="Wingdings" panose="05000000000000000000" pitchFamily="2" charset="2"/>
              <a:buChar char="v"/>
            </a:pPr>
            <a:r>
              <a:rPr lang="nl-NL" altLang="en-US" sz="2400" dirty="0" smtClean="0"/>
              <a:t>Huid</a:t>
            </a:r>
          </a:p>
          <a:p>
            <a:pPr eaLnBrk="1" hangingPunct="1">
              <a:lnSpc>
                <a:spcPct val="80000"/>
              </a:lnSpc>
              <a:buFont typeface="Wingdings" panose="05000000000000000000" pitchFamily="2" charset="2"/>
              <a:buChar char="v"/>
            </a:pPr>
            <a:r>
              <a:rPr lang="nl-NL" altLang="en-US" sz="2400" dirty="0" smtClean="0"/>
              <a:t>Zorgvrager</a:t>
            </a:r>
          </a:p>
          <a:p>
            <a:pPr eaLnBrk="1" hangingPunct="1">
              <a:lnSpc>
                <a:spcPct val="80000"/>
              </a:lnSpc>
              <a:buFont typeface="Wingdings" panose="05000000000000000000" pitchFamily="2" charset="2"/>
              <a:buChar char="v"/>
            </a:pPr>
            <a:r>
              <a:rPr lang="nl-NL" altLang="en-US" sz="2400" dirty="0" smtClean="0"/>
              <a:t>Materiaal</a:t>
            </a:r>
          </a:p>
          <a:p>
            <a:pPr eaLnBrk="1" hangingPunct="1">
              <a:lnSpc>
                <a:spcPct val="80000"/>
              </a:lnSpc>
              <a:buFont typeface="Wingdings" panose="05000000000000000000" pitchFamily="2" charset="2"/>
              <a:buChar char="v"/>
            </a:pPr>
            <a:endParaRPr lang="nl-NL" altLang="en-US" sz="2400" dirty="0" smtClean="0"/>
          </a:p>
        </p:txBody>
      </p:sp>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9080" y="3156151"/>
            <a:ext cx="4834920" cy="315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500"/>
                                        <p:tgtEl>
                                          <p:spTgt spid="2355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3555">
                                            <p:txEl>
                                              <p:pRg st="1" end="1"/>
                                            </p:txEl>
                                          </p:spTgt>
                                        </p:tgtEl>
                                        <p:attrNameLst>
                                          <p:attrName>style.visibility</p:attrName>
                                        </p:attrNameLst>
                                      </p:cBhvr>
                                      <p:to>
                                        <p:strVal val="visible"/>
                                      </p:to>
                                    </p:set>
                                    <p:animEffect transition="in" filter="fade">
                                      <p:cBhvr>
                                        <p:cTn id="10" dur="500"/>
                                        <p:tgtEl>
                                          <p:spTgt spid="2355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animEffect transition="in" filter="fade">
                                      <p:cBhvr>
                                        <p:cTn id="13" dur="500"/>
                                        <p:tgtEl>
                                          <p:spTgt spid="2355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3555">
                                            <p:txEl>
                                              <p:pRg st="3" end="3"/>
                                            </p:txEl>
                                          </p:spTgt>
                                        </p:tgtEl>
                                        <p:attrNameLst>
                                          <p:attrName>style.visibility</p:attrName>
                                        </p:attrNameLst>
                                      </p:cBhvr>
                                      <p:to>
                                        <p:strVal val="visible"/>
                                      </p:to>
                                    </p:set>
                                    <p:animEffect transition="in" filter="fade">
                                      <p:cBhvr>
                                        <p:cTn id="16" dur="500"/>
                                        <p:tgtEl>
                                          <p:spTgt spid="2355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3556"/>
                                        </p:tgtEl>
                                        <p:attrNameLst>
                                          <p:attrName>style.visibility</p:attrName>
                                        </p:attrNameLst>
                                      </p:cBhvr>
                                      <p:to>
                                        <p:strVal val="visible"/>
                                      </p:to>
                                    </p:set>
                                    <p:animEffect transition="in" filter="fade">
                                      <p:cBhvr>
                                        <p:cTn id="21"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548680"/>
            <a:ext cx="7772400" cy="1512168"/>
          </a:xfrm>
          <a:solidFill>
            <a:schemeClr val="accent6">
              <a:lumMod val="20000"/>
              <a:lumOff val="80000"/>
            </a:schemeClr>
          </a:solidFill>
        </p:spPr>
        <p:txBody>
          <a:bodyPr>
            <a:normAutofit/>
          </a:bodyPr>
          <a:lstStyle/>
          <a:p>
            <a:pPr eaLnBrk="1" hangingPunct="1"/>
            <a:r>
              <a:rPr lang="nl-NL" altLang="en-US" sz="3600" dirty="0" smtClean="0"/>
              <a:t>Voedingsadviezen bij stoma</a:t>
            </a:r>
          </a:p>
        </p:txBody>
      </p:sp>
      <p:sp>
        <p:nvSpPr>
          <p:cNvPr id="27651" name="Rectangle 3"/>
          <p:cNvSpPr>
            <a:spLocks noGrp="1" noChangeArrowheads="1"/>
          </p:cNvSpPr>
          <p:nvPr>
            <p:ph idx="1"/>
          </p:nvPr>
        </p:nvSpPr>
        <p:spPr>
          <a:xfrm>
            <a:off x="685800" y="2204864"/>
            <a:ext cx="7772400" cy="3891136"/>
          </a:xfrm>
        </p:spPr>
        <p:txBody>
          <a:bodyPr>
            <a:normAutofit fontScale="77500" lnSpcReduction="20000"/>
          </a:bodyPr>
          <a:lstStyle/>
          <a:p>
            <a:pPr eaLnBrk="1" hangingPunct="1">
              <a:lnSpc>
                <a:spcPct val="80000"/>
              </a:lnSpc>
              <a:buFont typeface="Wingdings" panose="05000000000000000000" pitchFamily="2" charset="2"/>
              <a:buNone/>
            </a:pPr>
            <a:r>
              <a:rPr lang="nl-NL" altLang="en-US" sz="2800" dirty="0" smtClean="0"/>
              <a:t>Colostoma</a:t>
            </a:r>
          </a:p>
          <a:p>
            <a:pPr eaLnBrk="1" hangingPunct="1">
              <a:lnSpc>
                <a:spcPct val="80000"/>
              </a:lnSpc>
              <a:buFont typeface="Arial" panose="020B0604020202020204" pitchFamily="34" charset="0"/>
              <a:buChar char="•"/>
            </a:pPr>
            <a:r>
              <a:rPr lang="nl-NL" altLang="en-US" sz="2800" dirty="0" smtClean="0"/>
              <a:t>Stoppend: witmeelproducten</a:t>
            </a:r>
          </a:p>
          <a:p>
            <a:pPr eaLnBrk="1" hangingPunct="1">
              <a:lnSpc>
                <a:spcPct val="80000"/>
              </a:lnSpc>
              <a:buFont typeface="Arial" panose="020B0604020202020204" pitchFamily="34" charset="0"/>
              <a:buChar char="•"/>
            </a:pPr>
            <a:r>
              <a:rPr lang="nl-NL" altLang="en-US" sz="2800" dirty="0" smtClean="0"/>
              <a:t>Laxerend: </a:t>
            </a:r>
            <a:r>
              <a:rPr lang="nl-NL" altLang="en-US" sz="2800" dirty="0" err="1" smtClean="0"/>
              <a:t>vruchtensappen,karnemelk,stroop</a:t>
            </a:r>
            <a:r>
              <a:rPr lang="nl-NL" altLang="en-US" sz="2800" dirty="0" smtClean="0"/>
              <a:t>, honing, ontbijtkoek, vezelrijke groenten</a:t>
            </a:r>
          </a:p>
          <a:p>
            <a:pPr eaLnBrk="1" hangingPunct="1">
              <a:lnSpc>
                <a:spcPct val="80000"/>
              </a:lnSpc>
            </a:pPr>
            <a:endParaRPr lang="nl-NL" altLang="en-US" sz="2800" dirty="0" smtClean="0"/>
          </a:p>
          <a:p>
            <a:pPr eaLnBrk="1" hangingPunct="1">
              <a:lnSpc>
                <a:spcPct val="80000"/>
              </a:lnSpc>
              <a:buFont typeface="Wingdings" panose="05000000000000000000" pitchFamily="2" charset="2"/>
              <a:buNone/>
            </a:pPr>
            <a:r>
              <a:rPr lang="nl-NL" altLang="en-US" sz="2800" dirty="0" smtClean="0"/>
              <a:t>Ileostoma: </a:t>
            </a:r>
          </a:p>
          <a:p>
            <a:pPr>
              <a:lnSpc>
                <a:spcPct val="80000"/>
              </a:lnSpc>
              <a:buFont typeface="Arial" panose="020B0604020202020204" pitchFamily="34" charset="0"/>
              <a:buChar char="•"/>
            </a:pPr>
            <a:r>
              <a:rPr lang="nl-NL" altLang="en-US" sz="2800" dirty="0" smtClean="0"/>
              <a:t>Stoppend: witmeelproducten</a:t>
            </a:r>
          </a:p>
          <a:p>
            <a:pPr>
              <a:lnSpc>
                <a:spcPct val="80000"/>
              </a:lnSpc>
              <a:buFont typeface="Arial" panose="020B0604020202020204" pitchFamily="34" charset="0"/>
              <a:buChar char="•"/>
            </a:pPr>
            <a:r>
              <a:rPr lang="nl-NL" altLang="en-US" sz="2800" dirty="0" smtClean="0"/>
              <a:t>Laxerend: zuurkool, </a:t>
            </a:r>
            <a:r>
              <a:rPr lang="nl-NL" altLang="en-US" sz="2800" dirty="0" err="1" smtClean="0"/>
              <a:t>asperges,noten,champignons</a:t>
            </a:r>
            <a:r>
              <a:rPr lang="nl-NL" altLang="en-US" sz="2800" dirty="0" smtClean="0"/>
              <a:t>, vezelrijk fruit.</a:t>
            </a:r>
          </a:p>
          <a:p>
            <a:pPr>
              <a:lnSpc>
                <a:spcPct val="80000"/>
              </a:lnSpc>
              <a:buFont typeface="Arial" panose="020B0604020202020204" pitchFamily="34" charset="0"/>
              <a:buChar char="•"/>
            </a:pPr>
            <a:r>
              <a:rPr lang="nl-NL" altLang="en-US" sz="2800" dirty="0" smtClean="0"/>
              <a:t>Veel drinken </a:t>
            </a:r>
          </a:p>
          <a:p>
            <a:pPr>
              <a:lnSpc>
                <a:spcPct val="80000"/>
              </a:lnSpc>
              <a:buFont typeface="Arial" panose="020B0604020202020204" pitchFamily="34" charset="0"/>
              <a:buChar char="•"/>
            </a:pPr>
            <a:r>
              <a:rPr lang="nl-NL" altLang="en-US" sz="2800" dirty="0" smtClean="0"/>
              <a:t>Voedingssupplementen</a:t>
            </a:r>
          </a:p>
          <a:p>
            <a:pPr eaLnBrk="1" hangingPunct="1">
              <a:lnSpc>
                <a:spcPct val="80000"/>
              </a:lnSpc>
            </a:pPr>
            <a:endParaRPr lang="nl-NL" alt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animEffect transition="in" filter="fade">
                                      <p:cBhvr>
                                        <p:cTn id="7" dur="500"/>
                                        <p:tgtEl>
                                          <p:spTgt spid="27651">
                                            <p:txEl>
                                              <p:pRg st="1" end="1"/>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animEffect transition="in" filter="fade">
                                      <p:cBhvr>
                                        <p:cTn id="11" dur="500"/>
                                        <p:tgtEl>
                                          <p:spTgt spid="27651">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7651">
                                            <p:txEl>
                                              <p:pRg st="5" end="5"/>
                                            </p:txEl>
                                          </p:spTgt>
                                        </p:tgtEl>
                                        <p:attrNameLst>
                                          <p:attrName>style.visibility</p:attrName>
                                        </p:attrNameLst>
                                      </p:cBhvr>
                                      <p:to>
                                        <p:strVal val="visible"/>
                                      </p:to>
                                    </p:set>
                                    <p:animEffect transition="in" filter="fade">
                                      <p:cBhvr>
                                        <p:cTn id="15" dur="500"/>
                                        <p:tgtEl>
                                          <p:spTgt spid="27651">
                                            <p:txEl>
                                              <p:pRg st="5" end="5"/>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7651">
                                            <p:txEl>
                                              <p:pRg st="6" end="6"/>
                                            </p:txEl>
                                          </p:spTgt>
                                        </p:tgtEl>
                                        <p:attrNameLst>
                                          <p:attrName>style.visibility</p:attrName>
                                        </p:attrNameLst>
                                      </p:cBhvr>
                                      <p:to>
                                        <p:strVal val="visible"/>
                                      </p:to>
                                    </p:set>
                                    <p:animEffect transition="in" filter="fade">
                                      <p:cBhvr>
                                        <p:cTn id="19" dur="500"/>
                                        <p:tgtEl>
                                          <p:spTgt spid="27651">
                                            <p:txEl>
                                              <p:pRg st="6" end="6"/>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7651">
                                            <p:txEl>
                                              <p:pRg st="7" end="7"/>
                                            </p:txEl>
                                          </p:spTgt>
                                        </p:tgtEl>
                                        <p:attrNameLst>
                                          <p:attrName>style.visibility</p:attrName>
                                        </p:attrNameLst>
                                      </p:cBhvr>
                                      <p:to>
                                        <p:strVal val="visible"/>
                                      </p:to>
                                    </p:set>
                                    <p:animEffect transition="in" filter="fade">
                                      <p:cBhvr>
                                        <p:cTn id="23" dur="500"/>
                                        <p:tgtEl>
                                          <p:spTgt spid="27651">
                                            <p:txEl>
                                              <p:pRg st="7" end="7"/>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27651">
                                            <p:txEl>
                                              <p:pRg st="8" end="8"/>
                                            </p:txEl>
                                          </p:spTgt>
                                        </p:tgtEl>
                                        <p:attrNameLst>
                                          <p:attrName>style.visibility</p:attrName>
                                        </p:attrNameLst>
                                      </p:cBhvr>
                                      <p:to>
                                        <p:strVal val="visible"/>
                                      </p:to>
                                    </p:set>
                                    <p:animEffect transition="in" filter="fade">
                                      <p:cBhvr>
                                        <p:cTn id="27" dur="500"/>
                                        <p:tgtEl>
                                          <p:spTgt spid="276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z="3600" dirty="0" smtClean="0"/>
              <a:t>Benodigdheden </a:t>
            </a:r>
            <a:r>
              <a:rPr lang="nl-NL" altLang="en-US" sz="3600" dirty="0" smtClean="0"/>
              <a:t>verzorging stoma</a:t>
            </a:r>
            <a:endParaRPr lang="nl-NL" altLang="en-US" sz="3600" dirty="0" smtClean="0"/>
          </a:p>
        </p:txBody>
      </p:sp>
      <p:pic>
        <p:nvPicPr>
          <p:cNvPr id="30724" name="Picture 4" descr="zz01v_werkblad_met_tek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2283017"/>
            <a:ext cx="5545137"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mtClean="0"/>
              <a:t>Belangrijk</a:t>
            </a:r>
          </a:p>
        </p:txBody>
      </p:sp>
      <p:sp>
        <p:nvSpPr>
          <p:cNvPr id="31747" name="Rectangle 3"/>
          <p:cNvSpPr>
            <a:spLocks noGrp="1" noChangeArrowheads="1"/>
          </p:cNvSpPr>
          <p:nvPr>
            <p:ph idx="1"/>
          </p:nvPr>
        </p:nvSpPr>
        <p:spPr/>
        <p:txBody>
          <a:bodyPr/>
          <a:lstStyle/>
          <a:p>
            <a:pPr eaLnBrk="1" hangingPunct="1"/>
            <a:r>
              <a:rPr lang="nl-NL" altLang="en-US" sz="2800" dirty="0" smtClean="0"/>
              <a:t>Psychische begeleiding, ook voor partner.</a:t>
            </a:r>
          </a:p>
          <a:p>
            <a:pPr eaLnBrk="1" hangingPunct="1"/>
            <a:r>
              <a:rPr lang="nl-NL" altLang="en-US" sz="2800" dirty="0" smtClean="0"/>
              <a:t>Stoma/wondspecialisten</a:t>
            </a:r>
          </a:p>
          <a:p>
            <a:pPr eaLnBrk="1" hangingPunct="1"/>
            <a:r>
              <a:rPr lang="nl-NL" altLang="en-US" sz="2800" dirty="0" smtClean="0"/>
              <a:t>Patiëntenverenigingen</a:t>
            </a:r>
          </a:p>
          <a:p>
            <a:pPr eaLnBrk="1" hangingPunct="1"/>
            <a:r>
              <a:rPr lang="nl-NL" altLang="en-US" sz="2800" dirty="0" smtClean="0"/>
              <a:t>Deskundigheidsbevordering verzorgende.</a:t>
            </a:r>
          </a:p>
          <a:p>
            <a:pPr eaLnBrk="1" hangingPunct="1"/>
            <a:r>
              <a:rPr lang="nl-NL" altLang="en-US" sz="2800" dirty="0" smtClean="0"/>
              <a:t>Instructiefilmpjes verzorging:</a:t>
            </a:r>
            <a:endParaRPr lang="nl-NL" altLang="en-US" sz="2800" dirty="0" smtClean="0"/>
          </a:p>
          <a:p>
            <a:pPr eaLnBrk="1" hangingPunct="1">
              <a:buFont typeface="Wingdings" panose="05000000000000000000" pitchFamily="2" charset="2"/>
              <a:buNone/>
            </a:pPr>
            <a:r>
              <a:rPr lang="nl-NL" altLang="en-US" sz="2800" dirty="0" smtClean="0"/>
              <a:t> </a:t>
            </a:r>
            <a:r>
              <a:rPr lang="nl-NL" altLang="en-US" sz="2800" dirty="0" smtClean="0">
                <a:hlinkClick r:id="rId2"/>
              </a:rPr>
              <a:t>filmpjes</a:t>
            </a:r>
            <a:endParaRPr lang="nl-NL" altLang="en-US" sz="2800" dirty="0" smtClean="0"/>
          </a:p>
          <a:p>
            <a:pPr eaLnBrk="1" hangingPunct="1">
              <a:buFont typeface="Wingdings" panose="05000000000000000000" pitchFamily="2" charset="2"/>
              <a:buNone/>
            </a:pPr>
            <a:endParaRPr lang="nl-NL" altLang="en-US" sz="2800" dirty="0" smtClean="0"/>
          </a:p>
        </p:txBody>
      </p:sp>
      <p:pic>
        <p:nvPicPr>
          <p:cNvPr id="31748" name="Picture 5" descr="Bekijk de afbeelding op ware groot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8264" y="4725035"/>
            <a:ext cx="1585912"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5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fade">
                                      <p:cBhvr>
                                        <p:cTn id="12" dur="500"/>
                                        <p:tgtEl>
                                          <p:spTgt spid="317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fade">
                                      <p:cBhvr>
                                        <p:cTn id="17" dur="500"/>
                                        <p:tgtEl>
                                          <p:spTgt spid="317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fade">
                                      <p:cBhvr>
                                        <p:cTn id="22" dur="500"/>
                                        <p:tgtEl>
                                          <p:spTgt spid="317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Effect transition="in" filter="fade">
                                      <p:cBhvr>
                                        <p:cTn id="27" dur="500"/>
                                        <p:tgtEl>
                                          <p:spTgt spid="317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747">
                                            <p:txEl>
                                              <p:pRg st="5" end="5"/>
                                            </p:txEl>
                                          </p:spTgt>
                                        </p:tgtEl>
                                        <p:attrNameLst>
                                          <p:attrName>style.visibility</p:attrName>
                                        </p:attrNameLst>
                                      </p:cBhvr>
                                      <p:to>
                                        <p:strVal val="visible"/>
                                      </p:to>
                                    </p:set>
                                    <p:animEffect transition="in" filter="fade">
                                      <p:cBhvr>
                                        <p:cTn id="32" dur="500"/>
                                        <p:tgtEl>
                                          <p:spTgt spid="317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dirty="0" smtClean="0"/>
              <a:t>Stoma</a:t>
            </a:r>
          </a:p>
        </p:txBody>
      </p:sp>
      <p:sp>
        <p:nvSpPr>
          <p:cNvPr id="15363" name="Rectangle 3"/>
          <p:cNvSpPr>
            <a:spLocks noGrp="1" noChangeArrowheads="1"/>
          </p:cNvSpPr>
          <p:nvPr>
            <p:ph idx="1"/>
          </p:nvPr>
        </p:nvSpPr>
        <p:spPr/>
        <p:txBody>
          <a:bodyPr>
            <a:normAutofit lnSpcReduction="10000"/>
          </a:bodyPr>
          <a:lstStyle/>
          <a:p>
            <a:pPr eaLnBrk="1" hangingPunct="1">
              <a:lnSpc>
                <a:spcPct val="80000"/>
              </a:lnSpc>
              <a:buFont typeface="Wingdings" panose="05000000000000000000" pitchFamily="2" charset="2"/>
              <a:buNone/>
            </a:pPr>
            <a:r>
              <a:rPr lang="nl-NL" altLang="en-US" sz="2800" dirty="0"/>
              <a:t> </a:t>
            </a:r>
            <a:r>
              <a:rPr lang="nl-NL" altLang="en-US" sz="2800" dirty="0" smtClean="0"/>
              <a:t>Kunstmatige </a:t>
            </a:r>
            <a:r>
              <a:rPr lang="nl-NL" altLang="en-US" sz="2800" dirty="0" smtClean="0"/>
              <a:t>uitgang van darm of urineleiders naar buitenkant buik, om ontlasting of urine af te voeren, bij aandoeningen van de darmen of urinewegen. Door operatie door arts aangelegd.</a:t>
            </a:r>
          </a:p>
          <a:p>
            <a:pPr eaLnBrk="1" hangingPunct="1">
              <a:lnSpc>
                <a:spcPct val="80000"/>
              </a:lnSpc>
              <a:buFont typeface="Wingdings" panose="05000000000000000000" pitchFamily="2" charset="2"/>
              <a:buNone/>
            </a:pPr>
            <a:endParaRPr lang="nl-NL" altLang="en-US" sz="2800" dirty="0" smtClean="0"/>
          </a:p>
          <a:p>
            <a:pPr eaLnBrk="1" hangingPunct="1">
              <a:lnSpc>
                <a:spcPct val="80000"/>
              </a:lnSpc>
              <a:buFont typeface="Wingdings" panose="05000000000000000000" pitchFamily="2" charset="2"/>
              <a:buNone/>
            </a:pPr>
            <a:r>
              <a:rPr lang="nl-NL" altLang="en-US" sz="2800" dirty="0" smtClean="0"/>
              <a:t>Soorten:</a:t>
            </a:r>
          </a:p>
          <a:p>
            <a:pPr eaLnBrk="1" hangingPunct="1">
              <a:lnSpc>
                <a:spcPct val="80000"/>
              </a:lnSpc>
              <a:buFont typeface="Wingdings" panose="05000000000000000000" pitchFamily="2" charset="2"/>
              <a:buNone/>
            </a:pPr>
            <a:r>
              <a:rPr lang="nl-NL" altLang="en-US" sz="2800" dirty="0" smtClean="0"/>
              <a:t>Dikke darmstoma       </a:t>
            </a:r>
            <a:r>
              <a:rPr lang="nl-NL" altLang="en-US" sz="2800" b="1" dirty="0" smtClean="0"/>
              <a:t>colostoma</a:t>
            </a:r>
          </a:p>
          <a:p>
            <a:pPr eaLnBrk="1" hangingPunct="1">
              <a:lnSpc>
                <a:spcPct val="80000"/>
              </a:lnSpc>
              <a:buFont typeface="Wingdings" panose="05000000000000000000" pitchFamily="2" charset="2"/>
              <a:buNone/>
            </a:pPr>
            <a:r>
              <a:rPr lang="nl-NL" altLang="en-US" sz="2800" dirty="0" smtClean="0"/>
              <a:t>Dunne darmstoma      </a:t>
            </a:r>
            <a:r>
              <a:rPr lang="nl-NL" altLang="en-US" sz="2800" b="1" dirty="0" smtClean="0"/>
              <a:t>ileostoma</a:t>
            </a:r>
          </a:p>
          <a:p>
            <a:pPr eaLnBrk="1" hangingPunct="1">
              <a:lnSpc>
                <a:spcPct val="80000"/>
              </a:lnSpc>
              <a:buFont typeface="Wingdings" panose="05000000000000000000" pitchFamily="2" charset="2"/>
              <a:buNone/>
            </a:pPr>
            <a:r>
              <a:rPr lang="nl-NL" altLang="en-US" sz="2800" dirty="0" smtClean="0"/>
              <a:t>Urine stoma                </a:t>
            </a:r>
            <a:r>
              <a:rPr lang="nl-NL" altLang="en-US" sz="2800" b="1" dirty="0" smtClean="0"/>
              <a:t>urostoma</a:t>
            </a:r>
            <a:endParaRPr lang="nl-NL" altLang="en-US" sz="2800" dirty="0" smtClean="0"/>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072128"/>
            <a:ext cx="28575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2" end="2"/>
                                            </p:txEl>
                                          </p:spTgt>
                                        </p:tgtEl>
                                        <p:attrNameLst>
                                          <p:attrName>style.visibility</p:attrName>
                                        </p:attrNameLst>
                                      </p:cBhvr>
                                      <p:to>
                                        <p:strVal val="visible"/>
                                      </p:to>
                                    </p:set>
                                    <p:animEffect transition="in" filter="fade">
                                      <p:cBhvr>
                                        <p:cTn id="12" dur="500"/>
                                        <p:tgtEl>
                                          <p:spTgt spid="1536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3">
                                            <p:txEl>
                                              <p:pRg st="3" end="3"/>
                                            </p:txEl>
                                          </p:spTgt>
                                        </p:tgtEl>
                                        <p:attrNameLst>
                                          <p:attrName>style.visibility</p:attrName>
                                        </p:attrNameLst>
                                      </p:cBhvr>
                                      <p:to>
                                        <p:strVal val="visible"/>
                                      </p:to>
                                    </p:set>
                                    <p:animEffect transition="in" filter="fade">
                                      <p:cBhvr>
                                        <p:cTn id="17" dur="500"/>
                                        <p:tgtEl>
                                          <p:spTgt spid="1536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3">
                                            <p:txEl>
                                              <p:pRg st="4" end="4"/>
                                            </p:txEl>
                                          </p:spTgt>
                                        </p:tgtEl>
                                        <p:attrNameLst>
                                          <p:attrName>style.visibility</p:attrName>
                                        </p:attrNameLst>
                                      </p:cBhvr>
                                      <p:to>
                                        <p:strVal val="visible"/>
                                      </p:to>
                                    </p:set>
                                    <p:animEffect transition="in" filter="fade">
                                      <p:cBhvr>
                                        <p:cTn id="22" dur="500"/>
                                        <p:tgtEl>
                                          <p:spTgt spid="1536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animEffect transition="in" filter="fade">
                                      <p:cBhvr>
                                        <p:cTn id="27" dur="500"/>
                                        <p:tgtEl>
                                          <p:spTgt spid="153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mtClean="0"/>
              <a:t>Colostoma</a:t>
            </a:r>
          </a:p>
        </p:txBody>
      </p:sp>
      <p:sp>
        <p:nvSpPr>
          <p:cNvPr id="16387" name="Rectangle 3"/>
          <p:cNvSpPr>
            <a:spLocks noGrp="1" noChangeArrowheads="1"/>
          </p:cNvSpPr>
          <p:nvPr>
            <p:ph idx="1"/>
          </p:nvPr>
        </p:nvSpPr>
        <p:spPr>
          <a:xfrm>
            <a:off x="685800" y="1557338"/>
            <a:ext cx="7772400" cy="4968006"/>
          </a:xfrm>
        </p:spPr>
        <p:txBody>
          <a:bodyPr>
            <a:normAutofit fontScale="85000" lnSpcReduction="20000"/>
          </a:bodyPr>
          <a:lstStyle/>
          <a:p>
            <a:pPr eaLnBrk="1" hangingPunct="1">
              <a:lnSpc>
                <a:spcPct val="90000"/>
              </a:lnSpc>
            </a:pPr>
            <a:endParaRPr lang="nl-NL" altLang="en-US" sz="2400" dirty="0" smtClean="0"/>
          </a:p>
          <a:p>
            <a:pPr eaLnBrk="1" hangingPunct="1">
              <a:lnSpc>
                <a:spcPct val="90000"/>
              </a:lnSpc>
            </a:pPr>
            <a:endParaRPr lang="nl-NL" altLang="en-US" sz="2400" dirty="0" smtClean="0"/>
          </a:p>
          <a:p>
            <a:pPr eaLnBrk="1" hangingPunct="1">
              <a:lnSpc>
                <a:spcPct val="90000"/>
              </a:lnSpc>
            </a:pPr>
            <a:r>
              <a:rPr lang="nl-NL" altLang="en-US" sz="2400" dirty="0" smtClean="0"/>
              <a:t>Dikke </a:t>
            </a:r>
            <a:r>
              <a:rPr lang="nl-NL" altLang="en-US" sz="2400" dirty="0" smtClean="0"/>
              <a:t>darm stoma, links op onderbuik.</a:t>
            </a:r>
          </a:p>
          <a:p>
            <a:pPr eaLnBrk="1" hangingPunct="1">
              <a:lnSpc>
                <a:spcPct val="90000"/>
              </a:lnSpc>
              <a:buFont typeface="Wingdings" panose="05000000000000000000" pitchFamily="2" charset="2"/>
              <a:buNone/>
            </a:pPr>
            <a:r>
              <a:rPr lang="nl-NL" altLang="en-US" sz="2400" b="1" dirty="0" smtClean="0"/>
              <a:t>Indicaties:</a:t>
            </a:r>
          </a:p>
          <a:p>
            <a:pPr eaLnBrk="1" hangingPunct="1">
              <a:lnSpc>
                <a:spcPct val="90000"/>
              </a:lnSpc>
              <a:buFont typeface="Wingdings" panose="05000000000000000000" pitchFamily="2" charset="2"/>
              <a:buChar char="ü"/>
            </a:pPr>
            <a:r>
              <a:rPr lang="nl-NL" altLang="en-US" sz="2400" dirty="0" smtClean="0"/>
              <a:t>Aangeboren afwijkingen</a:t>
            </a:r>
          </a:p>
          <a:p>
            <a:pPr eaLnBrk="1" hangingPunct="1">
              <a:lnSpc>
                <a:spcPct val="90000"/>
              </a:lnSpc>
              <a:buFont typeface="Wingdings" panose="05000000000000000000" pitchFamily="2" charset="2"/>
              <a:buChar char="ü"/>
            </a:pPr>
            <a:r>
              <a:rPr lang="nl-NL" altLang="en-US" sz="2400" dirty="0" smtClean="0"/>
              <a:t>Aandoeningen bv ziekte v </a:t>
            </a:r>
            <a:r>
              <a:rPr lang="nl-NL" altLang="en-US" sz="2400" dirty="0" err="1" smtClean="0"/>
              <a:t>Crohn</a:t>
            </a:r>
            <a:endParaRPr lang="nl-NL" altLang="en-US" sz="2400" dirty="0" smtClean="0"/>
          </a:p>
          <a:p>
            <a:pPr eaLnBrk="1" hangingPunct="1">
              <a:lnSpc>
                <a:spcPct val="90000"/>
              </a:lnSpc>
              <a:buFont typeface="Wingdings" panose="05000000000000000000" pitchFamily="2" charset="2"/>
              <a:buChar char="ü"/>
            </a:pPr>
            <a:r>
              <a:rPr lang="nl-NL" altLang="en-US" sz="2400" dirty="0" smtClean="0"/>
              <a:t>Diverticulitis &gt;ontsteking dikke darm</a:t>
            </a:r>
          </a:p>
          <a:p>
            <a:pPr eaLnBrk="1" hangingPunct="1">
              <a:lnSpc>
                <a:spcPct val="90000"/>
              </a:lnSpc>
              <a:buFont typeface="Wingdings" panose="05000000000000000000" pitchFamily="2" charset="2"/>
              <a:buChar char="ü"/>
            </a:pPr>
            <a:r>
              <a:rPr lang="nl-NL" altLang="en-US" sz="2400" dirty="0" smtClean="0"/>
              <a:t>Tumoren</a:t>
            </a:r>
          </a:p>
          <a:p>
            <a:pPr eaLnBrk="1" hangingPunct="1">
              <a:lnSpc>
                <a:spcPct val="90000"/>
              </a:lnSpc>
              <a:buFont typeface="Wingdings" panose="05000000000000000000" pitchFamily="2" charset="2"/>
              <a:buChar char="ü"/>
            </a:pPr>
            <a:r>
              <a:rPr lang="nl-NL" altLang="en-US" sz="2400" dirty="0" smtClean="0"/>
              <a:t>Fistels</a:t>
            </a:r>
          </a:p>
          <a:p>
            <a:pPr eaLnBrk="1" hangingPunct="1">
              <a:lnSpc>
                <a:spcPct val="90000"/>
              </a:lnSpc>
              <a:buFont typeface="Wingdings" panose="05000000000000000000" pitchFamily="2" charset="2"/>
              <a:buChar char="ü"/>
            </a:pPr>
            <a:r>
              <a:rPr lang="nl-NL" altLang="en-US" sz="2400" dirty="0" smtClean="0"/>
              <a:t>incontinentie</a:t>
            </a:r>
          </a:p>
          <a:p>
            <a:pPr eaLnBrk="1" hangingPunct="1">
              <a:lnSpc>
                <a:spcPct val="90000"/>
              </a:lnSpc>
              <a:buFont typeface="Wingdings" panose="05000000000000000000" pitchFamily="2" charset="2"/>
              <a:buChar char="ü"/>
            </a:pPr>
            <a:r>
              <a:rPr lang="nl-NL" altLang="en-US" sz="2400" dirty="0" smtClean="0"/>
              <a:t>Ileus</a:t>
            </a:r>
          </a:p>
          <a:p>
            <a:pPr eaLnBrk="1" hangingPunct="1">
              <a:lnSpc>
                <a:spcPct val="90000"/>
              </a:lnSpc>
              <a:buFont typeface="Wingdings" panose="05000000000000000000" pitchFamily="2" charset="2"/>
              <a:buChar char="ü"/>
            </a:pPr>
            <a:r>
              <a:rPr lang="nl-NL" altLang="en-US" sz="2400" dirty="0" smtClean="0"/>
              <a:t>trauma</a:t>
            </a:r>
          </a:p>
        </p:txBody>
      </p:sp>
      <p:pic>
        <p:nvPicPr>
          <p:cNvPr id="163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2924944"/>
            <a:ext cx="3319264" cy="3319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fade">
                                      <p:cBhvr>
                                        <p:cTn id="7" dur="500"/>
                                        <p:tgtEl>
                                          <p:spTgt spid="1638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3" end="3"/>
                                            </p:txEl>
                                          </p:spTgt>
                                        </p:tgtEl>
                                        <p:attrNameLst>
                                          <p:attrName>style.visibility</p:attrName>
                                        </p:attrNameLst>
                                      </p:cBhvr>
                                      <p:to>
                                        <p:strVal val="visible"/>
                                      </p:to>
                                    </p:set>
                                    <p:animEffect transition="in" filter="fade">
                                      <p:cBhvr>
                                        <p:cTn id="12" dur="500"/>
                                        <p:tgtEl>
                                          <p:spTgt spid="1638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4" end="4"/>
                                            </p:txEl>
                                          </p:spTgt>
                                        </p:tgtEl>
                                        <p:attrNameLst>
                                          <p:attrName>style.visibility</p:attrName>
                                        </p:attrNameLst>
                                      </p:cBhvr>
                                      <p:to>
                                        <p:strVal val="visible"/>
                                      </p:to>
                                    </p:set>
                                    <p:animEffect transition="in" filter="fade">
                                      <p:cBhvr>
                                        <p:cTn id="17" dur="500"/>
                                        <p:tgtEl>
                                          <p:spTgt spid="1638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7">
                                            <p:txEl>
                                              <p:pRg st="5" end="5"/>
                                            </p:txEl>
                                          </p:spTgt>
                                        </p:tgtEl>
                                        <p:attrNameLst>
                                          <p:attrName>style.visibility</p:attrName>
                                        </p:attrNameLst>
                                      </p:cBhvr>
                                      <p:to>
                                        <p:strVal val="visible"/>
                                      </p:to>
                                    </p:set>
                                    <p:animEffect transition="in" filter="fade">
                                      <p:cBhvr>
                                        <p:cTn id="22" dur="500"/>
                                        <p:tgtEl>
                                          <p:spTgt spid="1638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387">
                                            <p:txEl>
                                              <p:pRg st="6" end="6"/>
                                            </p:txEl>
                                          </p:spTgt>
                                        </p:tgtEl>
                                        <p:attrNameLst>
                                          <p:attrName>style.visibility</p:attrName>
                                        </p:attrNameLst>
                                      </p:cBhvr>
                                      <p:to>
                                        <p:strVal val="visible"/>
                                      </p:to>
                                    </p:set>
                                    <p:animEffect transition="in" filter="fade">
                                      <p:cBhvr>
                                        <p:cTn id="27" dur="500"/>
                                        <p:tgtEl>
                                          <p:spTgt spid="1638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387">
                                            <p:txEl>
                                              <p:pRg st="7" end="7"/>
                                            </p:txEl>
                                          </p:spTgt>
                                        </p:tgtEl>
                                        <p:attrNameLst>
                                          <p:attrName>style.visibility</p:attrName>
                                        </p:attrNameLst>
                                      </p:cBhvr>
                                      <p:to>
                                        <p:strVal val="visible"/>
                                      </p:to>
                                    </p:set>
                                    <p:animEffect transition="in" filter="fade">
                                      <p:cBhvr>
                                        <p:cTn id="32" dur="500"/>
                                        <p:tgtEl>
                                          <p:spTgt spid="1638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387">
                                            <p:txEl>
                                              <p:pRg st="8" end="8"/>
                                            </p:txEl>
                                          </p:spTgt>
                                        </p:tgtEl>
                                        <p:attrNameLst>
                                          <p:attrName>style.visibility</p:attrName>
                                        </p:attrNameLst>
                                      </p:cBhvr>
                                      <p:to>
                                        <p:strVal val="visible"/>
                                      </p:to>
                                    </p:set>
                                    <p:animEffect transition="in" filter="fade">
                                      <p:cBhvr>
                                        <p:cTn id="37" dur="500"/>
                                        <p:tgtEl>
                                          <p:spTgt spid="16387">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387">
                                            <p:txEl>
                                              <p:pRg st="9" end="9"/>
                                            </p:txEl>
                                          </p:spTgt>
                                        </p:tgtEl>
                                        <p:attrNameLst>
                                          <p:attrName>style.visibility</p:attrName>
                                        </p:attrNameLst>
                                      </p:cBhvr>
                                      <p:to>
                                        <p:strVal val="visible"/>
                                      </p:to>
                                    </p:set>
                                    <p:animEffect transition="in" filter="fade">
                                      <p:cBhvr>
                                        <p:cTn id="42" dur="500"/>
                                        <p:tgtEl>
                                          <p:spTgt spid="16387">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387">
                                            <p:txEl>
                                              <p:pRg st="10" end="10"/>
                                            </p:txEl>
                                          </p:spTgt>
                                        </p:tgtEl>
                                        <p:attrNameLst>
                                          <p:attrName>style.visibility</p:attrName>
                                        </p:attrNameLst>
                                      </p:cBhvr>
                                      <p:to>
                                        <p:strVal val="visible"/>
                                      </p:to>
                                    </p:set>
                                    <p:animEffect transition="in" filter="fade">
                                      <p:cBhvr>
                                        <p:cTn id="47" dur="500"/>
                                        <p:tgtEl>
                                          <p:spTgt spid="16387">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387">
                                            <p:txEl>
                                              <p:pRg st="11" end="11"/>
                                            </p:txEl>
                                          </p:spTgt>
                                        </p:tgtEl>
                                        <p:attrNameLst>
                                          <p:attrName>style.visibility</p:attrName>
                                        </p:attrNameLst>
                                      </p:cBhvr>
                                      <p:to>
                                        <p:strVal val="visible"/>
                                      </p:to>
                                    </p:set>
                                    <p:animEffect transition="in" filter="fade">
                                      <p:cBhvr>
                                        <p:cTn id="52" dur="500"/>
                                        <p:tgtEl>
                                          <p:spTgt spid="16387">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6388"/>
                                        </p:tgtEl>
                                        <p:attrNameLst>
                                          <p:attrName>style.visibility</p:attrName>
                                        </p:attrNameLst>
                                      </p:cBhvr>
                                      <p:to>
                                        <p:strVal val="visible"/>
                                      </p:to>
                                    </p:set>
                                    <p:animEffect transition="in" filter="fade">
                                      <p:cBhvr>
                                        <p:cTn id="57"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mtClean="0"/>
              <a:t>Colostoma</a:t>
            </a:r>
          </a:p>
        </p:txBody>
      </p:sp>
      <p:sp>
        <p:nvSpPr>
          <p:cNvPr id="17411" name="Rectangle 3"/>
          <p:cNvSpPr>
            <a:spLocks noGrp="1" noChangeArrowheads="1"/>
          </p:cNvSpPr>
          <p:nvPr>
            <p:ph idx="1"/>
          </p:nvPr>
        </p:nvSpPr>
        <p:spPr>
          <a:xfrm>
            <a:off x="1087801" y="3356992"/>
            <a:ext cx="4032448" cy="1944216"/>
          </a:xfrm>
        </p:spPr>
        <p:txBody>
          <a:bodyPr/>
          <a:lstStyle/>
          <a:p>
            <a:pPr eaLnBrk="1" hangingPunct="1">
              <a:buFont typeface="Wingdings" panose="05000000000000000000" pitchFamily="2" charset="2"/>
              <a:buChar char="ü"/>
            </a:pPr>
            <a:r>
              <a:rPr lang="nl-NL" altLang="en-US" dirty="0" smtClean="0"/>
              <a:t>Eindstandig</a:t>
            </a:r>
            <a:r>
              <a:rPr lang="nl-NL" altLang="en-US" dirty="0" smtClean="0"/>
              <a:t>, laatste stuk darm is </a:t>
            </a:r>
            <a:r>
              <a:rPr lang="nl-NL" altLang="en-US" dirty="0" smtClean="0"/>
              <a:t>  weggehaald</a:t>
            </a:r>
            <a:endParaRPr lang="nl-NL" altLang="en-US" dirty="0" smtClean="0"/>
          </a:p>
          <a:p>
            <a:pPr eaLnBrk="1" hangingPunct="1">
              <a:buFont typeface="Wingdings" panose="05000000000000000000" pitchFamily="2" charset="2"/>
              <a:buChar char="ü"/>
            </a:pPr>
            <a:r>
              <a:rPr lang="nl-NL" altLang="en-US" dirty="0" smtClean="0"/>
              <a:t>Dubbelloops, omleiding</a:t>
            </a:r>
          </a:p>
          <a:p>
            <a:pPr eaLnBrk="1" hangingPunct="1">
              <a:buFont typeface="Wingdings" panose="05000000000000000000" pitchFamily="2" charset="2"/>
              <a:buChar char="ü"/>
            </a:pPr>
            <a:r>
              <a:rPr lang="nl-NL" altLang="en-US" dirty="0" smtClean="0"/>
              <a:t>Tijdelijk of definitief</a:t>
            </a:r>
          </a:p>
        </p:txBody>
      </p:sp>
      <p:pic>
        <p:nvPicPr>
          <p:cNvPr id="1741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2167565"/>
            <a:ext cx="3986660" cy="4285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fade">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fade">
                                      <p:cBhvr>
                                        <p:cTn id="17" dur="5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412"/>
                                        </p:tgtEl>
                                        <p:attrNameLst>
                                          <p:attrName>style.visibility</p:attrName>
                                        </p:attrNameLst>
                                      </p:cBhvr>
                                      <p:to>
                                        <p:strVal val="visible"/>
                                      </p:to>
                                    </p:set>
                                    <p:animEffect transition="in" filter="fade">
                                      <p:cBhvr>
                                        <p:cTn id="22" dur="500"/>
                                        <p:tgtEl>
                                          <p:spTgt spid="17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mtClean="0"/>
              <a:t>Ileostoma</a:t>
            </a:r>
          </a:p>
        </p:txBody>
      </p:sp>
      <p:sp>
        <p:nvSpPr>
          <p:cNvPr id="18435" name="Rectangle 3"/>
          <p:cNvSpPr>
            <a:spLocks noGrp="1" noChangeArrowheads="1"/>
          </p:cNvSpPr>
          <p:nvPr>
            <p:ph idx="1"/>
          </p:nvPr>
        </p:nvSpPr>
        <p:spPr/>
        <p:txBody>
          <a:bodyPr>
            <a:normAutofit/>
          </a:bodyPr>
          <a:lstStyle/>
          <a:p>
            <a:pPr eaLnBrk="1" hangingPunct="1">
              <a:lnSpc>
                <a:spcPct val="90000"/>
              </a:lnSpc>
            </a:pPr>
            <a:r>
              <a:rPr lang="nl-NL" altLang="en-US" sz="2400" dirty="0" smtClean="0"/>
              <a:t>Dunne darm </a:t>
            </a:r>
            <a:r>
              <a:rPr lang="nl-NL" altLang="en-US" sz="2400" dirty="0" smtClean="0"/>
              <a:t>stoma, rechts </a:t>
            </a:r>
            <a:r>
              <a:rPr lang="nl-NL" altLang="en-US" sz="2400" dirty="0" smtClean="0"/>
              <a:t>in onderbuik.</a:t>
            </a:r>
          </a:p>
          <a:p>
            <a:pPr eaLnBrk="1" hangingPunct="1">
              <a:lnSpc>
                <a:spcPct val="90000"/>
              </a:lnSpc>
            </a:pPr>
            <a:r>
              <a:rPr lang="nl-NL" altLang="en-US" sz="2400" dirty="0" smtClean="0"/>
              <a:t>Feces productie dun en grote hoeveelheid.</a:t>
            </a:r>
          </a:p>
          <a:p>
            <a:pPr eaLnBrk="1" hangingPunct="1">
              <a:lnSpc>
                <a:spcPct val="90000"/>
              </a:lnSpc>
            </a:pPr>
            <a:r>
              <a:rPr lang="nl-NL" altLang="en-US" sz="2400" dirty="0" smtClean="0"/>
              <a:t>Dikke darm is vaak geheel verwijderd.</a:t>
            </a:r>
          </a:p>
          <a:p>
            <a:pPr eaLnBrk="1" hangingPunct="1">
              <a:lnSpc>
                <a:spcPct val="90000"/>
              </a:lnSpc>
            </a:pPr>
            <a:endParaRPr lang="nl-NL" altLang="en-US" sz="2400" dirty="0" smtClean="0"/>
          </a:p>
          <a:p>
            <a:pPr eaLnBrk="1" hangingPunct="1">
              <a:lnSpc>
                <a:spcPct val="90000"/>
              </a:lnSpc>
              <a:buFont typeface="Wingdings" panose="05000000000000000000" pitchFamily="2" charset="2"/>
              <a:buNone/>
            </a:pPr>
            <a:r>
              <a:rPr lang="nl-NL" altLang="en-US" sz="2400" b="1" dirty="0" smtClean="0"/>
              <a:t>Indicaties</a:t>
            </a:r>
            <a:r>
              <a:rPr lang="nl-NL" altLang="en-US" sz="2400" b="1" dirty="0" smtClean="0"/>
              <a:t>:</a:t>
            </a:r>
          </a:p>
          <a:p>
            <a:pPr eaLnBrk="1" hangingPunct="1">
              <a:lnSpc>
                <a:spcPct val="90000"/>
              </a:lnSpc>
              <a:buFont typeface="Wingdings" panose="05000000000000000000" pitchFamily="2" charset="2"/>
              <a:buChar char="ü"/>
            </a:pPr>
            <a:r>
              <a:rPr lang="nl-NL" altLang="en-US" sz="2400" dirty="0" smtClean="0"/>
              <a:t>Poliepen</a:t>
            </a:r>
          </a:p>
          <a:p>
            <a:pPr eaLnBrk="1" hangingPunct="1">
              <a:lnSpc>
                <a:spcPct val="90000"/>
              </a:lnSpc>
              <a:buFont typeface="Wingdings" panose="05000000000000000000" pitchFamily="2" charset="2"/>
              <a:buChar char="ü"/>
            </a:pPr>
            <a:r>
              <a:rPr lang="nl-NL" altLang="en-US" sz="2400" dirty="0" smtClean="0"/>
              <a:t>Chronische darmaandoeningen</a:t>
            </a:r>
          </a:p>
          <a:p>
            <a:pPr eaLnBrk="1" hangingPunct="1">
              <a:lnSpc>
                <a:spcPct val="90000"/>
              </a:lnSpc>
              <a:buFont typeface="Wingdings" panose="05000000000000000000" pitchFamily="2" charset="2"/>
              <a:buChar char="ü"/>
            </a:pPr>
            <a:r>
              <a:rPr lang="nl-NL" altLang="en-US" sz="2400" dirty="0" smtClean="0"/>
              <a:t>Trauma</a:t>
            </a:r>
          </a:p>
          <a:p>
            <a:pPr eaLnBrk="1" hangingPunct="1">
              <a:lnSpc>
                <a:spcPct val="90000"/>
              </a:lnSpc>
              <a:buFont typeface="Wingdings" panose="05000000000000000000" pitchFamily="2" charset="2"/>
              <a:buNone/>
            </a:pPr>
            <a:endParaRPr lang="nl-NL" altLang="en-US" sz="2400" dirty="0" smtClean="0"/>
          </a:p>
          <a:p>
            <a:pPr eaLnBrk="1" hangingPunct="1">
              <a:lnSpc>
                <a:spcPct val="90000"/>
              </a:lnSpc>
            </a:pPr>
            <a:endParaRPr lang="nl-NL" altLang="en-US" sz="2400" dirty="0" smtClean="0"/>
          </a:p>
        </p:txBody>
      </p:sp>
      <p:pic>
        <p:nvPicPr>
          <p:cNvPr id="1843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3790023"/>
            <a:ext cx="2521074" cy="251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fade">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fade">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5">
                                            <p:txEl>
                                              <p:pRg st="4" end="4"/>
                                            </p:txEl>
                                          </p:spTgt>
                                        </p:tgtEl>
                                        <p:attrNameLst>
                                          <p:attrName>style.visibility</p:attrName>
                                        </p:attrNameLst>
                                      </p:cBhvr>
                                      <p:to>
                                        <p:strVal val="visible"/>
                                      </p:to>
                                    </p:set>
                                    <p:animEffect transition="in" filter="fade">
                                      <p:cBhvr>
                                        <p:cTn id="22" dur="500"/>
                                        <p:tgtEl>
                                          <p:spTgt spid="1843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435">
                                            <p:txEl>
                                              <p:pRg st="5" end="5"/>
                                            </p:txEl>
                                          </p:spTgt>
                                        </p:tgtEl>
                                        <p:attrNameLst>
                                          <p:attrName>style.visibility</p:attrName>
                                        </p:attrNameLst>
                                      </p:cBhvr>
                                      <p:to>
                                        <p:strVal val="visible"/>
                                      </p:to>
                                    </p:set>
                                    <p:animEffect transition="in" filter="fade">
                                      <p:cBhvr>
                                        <p:cTn id="27" dur="500"/>
                                        <p:tgtEl>
                                          <p:spTgt spid="1843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435">
                                            <p:txEl>
                                              <p:pRg st="6" end="6"/>
                                            </p:txEl>
                                          </p:spTgt>
                                        </p:tgtEl>
                                        <p:attrNameLst>
                                          <p:attrName>style.visibility</p:attrName>
                                        </p:attrNameLst>
                                      </p:cBhvr>
                                      <p:to>
                                        <p:strVal val="visible"/>
                                      </p:to>
                                    </p:set>
                                    <p:animEffect transition="in" filter="fade">
                                      <p:cBhvr>
                                        <p:cTn id="32" dur="500"/>
                                        <p:tgtEl>
                                          <p:spTgt spid="1843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435">
                                            <p:txEl>
                                              <p:pRg st="7" end="7"/>
                                            </p:txEl>
                                          </p:spTgt>
                                        </p:tgtEl>
                                        <p:attrNameLst>
                                          <p:attrName>style.visibility</p:attrName>
                                        </p:attrNameLst>
                                      </p:cBhvr>
                                      <p:to>
                                        <p:strVal val="visible"/>
                                      </p:to>
                                    </p:set>
                                    <p:animEffect transition="in" filter="fade">
                                      <p:cBhvr>
                                        <p:cTn id="37" dur="500"/>
                                        <p:tgtEl>
                                          <p:spTgt spid="1843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8436"/>
                                        </p:tgtEl>
                                        <p:attrNameLst>
                                          <p:attrName>style.visibility</p:attrName>
                                        </p:attrNameLst>
                                      </p:cBhvr>
                                      <p:to>
                                        <p:strVal val="visible"/>
                                      </p:to>
                                    </p:set>
                                    <p:animEffect transition="in" filter="fade">
                                      <p:cBhvr>
                                        <p:cTn id="42" dur="5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mtClean="0"/>
              <a:t>Ileostoma</a:t>
            </a:r>
          </a:p>
        </p:txBody>
      </p:sp>
      <p:sp>
        <p:nvSpPr>
          <p:cNvPr id="19459" name="Rectangle 3"/>
          <p:cNvSpPr>
            <a:spLocks noGrp="1" noChangeArrowheads="1"/>
          </p:cNvSpPr>
          <p:nvPr>
            <p:ph idx="1"/>
          </p:nvPr>
        </p:nvSpPr>
        <p:spPr>
          <a:xfrm>
            <a:off x="768096" y="2924944"/>
            <a:ext cx="7290054" cy="3384416"/>
          </a:xfrm>
        </p:spPr>
        <p:txBody>
          <a:bodyPr/>
          <a:lstStyle/>
          <a:p>
            <a:pPr eaLnBrk="1" hangingPunct="1">
              <a:buFont typeface="Arial" panose="020B0604020202020204" pitchFamily="34" charset="0"/>
              <a:buChar char="•"/>
            </a:pPr>
            <a:r>
              <a:rPr lang="nl-NL" altLang="en-US" dirty="0" smtClean="0"/>
              <a:t>Eindstandig stoma, dikke </a:t>
            </a:r>
            <a:r>
              <a:rPr lang="nl-NL" altLang="en-US" dirty="0" smtClean="0"/>
              <a:t>darm/endeldarm</a:t>
            </a:r>
            <a:endParaRPr lang="nl-NL" altLang="en-US" dirty="0" smtClean="0"/>
          </a:p>
          <a:p>
            <a:pPr eaLnBrk="1" hangingPunct="1">
              <a:buFont typeface="Arial" panose="020B0604020202020204" pitchFamily="34" charset="0"/>
              <a:buChar char="•"/>
            </a:pPr>
            <a:r>
              <a:rPr lang="nl-NL" altLang="en-US" dirty="0" smtClean="0"/>
              <a:t>Dubbelloops, omleiding</a:t>
            </a:r>
          </a:p>
          <a:p>
            <a:pPr eaLnBrk="1" hangingPunct="1">
              <a:buFont typeface="Arial" panose="020B0604020202020204" pitchFamily="34" charset="0"/>
              <a:buChar char="•"/>
            </a:pPr>
            <a:r>
              <a:rPr lang="nl-NL" altLang="en-US" dirty="0" smtClean="0"/>
              <a:t>Tijdelijk of definitief</a:t>
            </a:r>
          </a:p>
        </p:txBody>
      </p:sp>
      <p:pic>
        <p:nvPicPr>
          <p:cNvPr id="19460" name="Picture 5" descr="Bekijk de afbeelding op ware groott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3810" y="3789040"/>
            <a:ext cx="2418085" cy="252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5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fade">
                                      <p:cBhvr>
                                        <p:cTn id="12" dur="500"/>
                                        <p:tgtEl>
                                          <p:spTgt spid="19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fade">
                                      <p:cBhvr>
                                        <p:cTn id="17" dur="500"/>
                                        <p:tgtEl>
                                          <p:spTgt spid="194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2">
              <a:lumMod val="20000"/>
              <a:lumOff val="80000"/>
            </a:schemeClr>
          </a:solidFill>
        </p:spPr>
        <p:txBody>
          <a:bodyPr>
            <a:normAutofit/>
          </a:bodyPr>
          <a:lstStyle/>
          <a:p>
            <a:pPr eaLnBrk="1" hangingPunct="1"/>
            <a:r>
              <a:rPr lang="nl-NL" altLang="en-US" smtClean="0"/>
              <a:t>Plaatsbepaling van het stoma</a:t>
            </a:r>
          </a:p>
        </p:txBody>
      </p:sp>
      <p:sp>
        <p:nvSpPr>
          <p:cNvPr id="20483" name="Tijdelijke aanduiding voor inhoud 2"/>
          <p:cNvSpPr>
            <a:spLocks noGrp="1"/>
          </p:cNvSpPr>
          <p:nvPr>
            <p:ph idx="1"/>
          </p:nvPr>
        </p:nvSpPr>
        <p:spPr/>
        <p:txBody>
          <a:bodyPr/>
          <a:lstStyle/>
          <a:p>
            <a:pPr eaLnBrk="1" hangingPunct="1"/>
            <a:endParaRPr lang="nl-NL" altLang="en-US" dirty="0" smtClean="0"/>
          </a:p>
          <a:p>
            <a:pPr eaLnBrk="1" hangingPunct="1">
              <a:buFont typeface="Wingdings" panose="05000000000000000000" pitchFamily="2" charset="2"/>
              <a:buChar char="Ø"/>
            </a:pPr>
            <a:r>
              <a:rPr lang="nl-NL" altLang="en-US" dirty="0" smtClean="0"/>
              <a:t>De </a:t>
            </a:r>
            <a:r>
              <a:rPr lang="nl-NL" altLang="en-US" dirty="0" smtClean="0"/>
              <a:t>patiënt moet hem zelf kunnen </a:t>
            </a:r>
            <a:r>
              <a:rPr lang="nl-NL" altLang="en-US" dirty="0" smtClean="0"/>
              <a:t>verzorgen,</a:t>
            </a:r>
          </a:p>
          <a:p>
            <a:pPr eaLnBrk="1" hangingPunct="1">
              <a:buFont typeface="Wingdings" panose="05000000000000000000" pitchFamily="2" charset="2"/>
              <a:buChar char="Ø"/>
            </a:pPr>
            <a:r>
              <a:rPr lang="nl-NL" altLang="en-US" dirty="0" smtClean="0"/>
              <a:t>glad </a:t>
            </a:r>
            <a:r>
              <a:rPr lang="nl-NL" altLang="en-US" dirty="0" smtClean="0"/>
              <a:t>huidoppervlak zonder </a:t>
            </a:r>
            <a:r>
              <a:rPr lang="nl-NL" altLang="en-US" dirty="0" smtClean="0"/>
              <a:t>huidplooien</a:t>
            </a:r>
          </a:p>
          <a:p>
            <a:pPr eaLnBrk="1" hangingPunct="1">
              <a:buFont typeface="Wingdings" panose="05000000000000000000" pitchFamily="2" charset="2"/>
              <a:buChar char="Ø"/>
            </a:pPr>
            <a:r>
              <a:rPr lang="nl-NL" altLang="en-US" dirty="0" smtClean="0"/>
              <a:t>niet </a:t>
            </a:r>
            <a:r>
              <a:rPr lang="nl-NL" altLang="en-US" dirty="0" smtClean="0"/>
              <a:t>op plaatsen waar de stoma in de weg </a:t>
            </a:r>
            <a:r>
              <a:rPr lang="nl-NL" altLang="en-US" dirty="0" smtClean="0"/>
              <a:t>zit</a:t>
            </a:r>
          </a:p>
          <a:p>
            <a:pPr eaLnBrk="1" hangingPunct="1">
              <a:buFont typeface="Wingdings" panose="05000000000000000000" pitchFamily="2" charset="2"/>
              <a:buChar char="Ø"/>
            </a:pPr>
            <a:r>
              <a:rPr lang="nl-NL" altLang="en-US" dirty="0" smtClean="0"/>
              <a:t>moslimcultuur </a:t>
            </a:r>
            <a:r>
              <a:rPr lang="nl-NL" altLang="en-US" dirty="0" smtClean="0"/>
              <a:t>liefst boven de navel (onder is onrein)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animEffect transition="in" filter="fade">
                                      <p:cBhvr>
                                        <p:cTn id="7" dur="500"/>
                                        <p:tgtEl>
                                          <p:spTgt spid="2048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fade">
                                      <p:cBhvr>
                                        <p:cTn id="12" dur="500"/>
                                        <p:tgtEl>
                                          <p:spTgt spid="2048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
                                            <p:txEl>
                                              <p:pRg st="3" end="3"/>
                                            </p:txEl>
                                          </p:spTgt>
                                        </p:tgtEl>
                                        <p:attrNameLst>
                                          <p:attrName>style.visibility</p:attrName>
                                        </p:attrNameLst>
                                      </p:cBhvr>
                                      <p:to>
                                        <p:strVal val="visible"/>
                                      </p:to>
                                    </p:set>
                                    <p:animEffect transition="in" filter="fade">
                                      <p:cBhvr>
                                        <p:cTn id="17" dur="500"/>
                                        <p:tgtEl>
                                          <p:spTgt spid="2048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fade">
                                      <p:cBhvr>
                                        <p:cTn id="22"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a:solidFill>
            <a:schemeClr val="accent2">
              <a:lumMod val="20000"/>
              <a:lumOff val="80000"/>
            </a:schemeClr>
          </a:solidFill>
        </p:spPr>
        <p:txBody>
          <a:bodyPr>
            <a:normAutofit/>
          </a:bodyPr>
          <a:lstStyle/>
          <a:p>
            <a:pPr eaLnBrk="1" hangingPunct="1"/>
            <a:r>
              <a:rPr lang="nl-NL" altLang="en-US" smtClean="0"/>
              <a:t>complicaties</a:t>
            </a:r>
          </a:p>
        </p:txBody>
      </p:sp>
      <p:sp>
        <p:nvSpPr>
          <p:cNvPr id="25603" name="Tijdelijke aanduiding voor inhoud 2"/>
          <p:cNvSpPr>
            <a:spLocks noGrp="1"/>
          </p:cNvSpPr>
          <p:nvPr>
            <p:ph sz="half" idx="1"/>
          </p:nvPr>
        </p:nvSpPr>
        <p:spPr/>
        <p:txBody>
          <a:bodyPr/>
          <a:lstStyle/>
          <a:p>
            <a:pPr eaLnBrk="1" hangingPunct="1">
              <a:buFont typeface="Arial" panose="020B0604020202020204" pitchFamily="34" charset="0"/>
              <a:buChar char="•"/>
            </a:pPr>
            <a:r>
              <a:rPr lang="nl-NL" altLang="en-US" dirty="0" smtClean="0"/>
              <a:t>Bloeding</a:t>
            </a:r>
          </a:p>
          <a:p>
            <a:pPr eaLnBrk="1" hangingPunct="1">
              <a:buFont typeface="Arial" panose="020B0604020202020204" pitchFamily="34" charset="0"/>
              <a:buChar char="•"/>
            </a:pPr>
            <a:r>
              <a:rPr lang="nl-NL" altLang="en-US" dirty="0" smtClean="0"/>
              <a:t>Contactallergie</a:t>
            </a:r>
          </a:p>
          <a:p>
            <a:pPr eaLnBrk="1" hangingPunct="1">
              <a:buFont typeface="Arial" panose="020B0604020202020204" pitchFamily="34" charset="0"/>
              <a:buChar char="•"/>
            </a:pPr>
            <a:r>
              <a:rPr lang="nl-NL" altLang="en-US" dirty="0" err="1" smtClean="0"/>
              <a:t>Dehiscentie</a:t>
            </a:r>
            <a:endParaRPr lang="nl-NL" altLang="en-US" dirty="0" smtClean="0"/>
          </a:p>
          <a:p>
            <a:pPr eaLnBrk="1" hangingPunct="1">
              <a:buFont typeface="Arial" panose="020B0604020202020204" pitchFamily="34" charset="0"/>
              <a:buChar char="•"/>
            </a:pPr>
            <a:r>
              <a:rPr lang="nl-NL" altLang="en-US" dirty="0" err="1" smtClean="0"/>
              <a:t>Follicultus</a:t>
            </a:r>
            <a:endParaRPr lang="nl-NL" altLang="en-US" dirty="0" smtClean="0"/>
          </a:p>
          <a:p>
            <a:pPr eaLnBrk="1" hangingPunct="1">
              <a:buFont typeface="Arial" panose="020B0604020202020204" pitchFamily="34" charset="0"/>
              <a:buChar char="•"/>
            </a:pPr>
            <a:r>
              <a:rPr lang="nl-NL" altLang="en-US" dirty="0" smtClean="0"/>
              <a:t>Hernia</a:t>
            </a:r>
          </a:p>
          <a:p>
            <a:pPr eaLnBrk="1" hangingPunct="1">
              <a:buFont typeface="Arial" panose="020B0604020202020204" pitchFamily="34" charset="0"/>
              <a:buChar char="•"/>
            </a:pPr>
            <a:r>
              <a:rPr lang="nl-NL" altLang="en-US" dirty="0" smtClean="0"/>
              <a:t>Huidirritatie</a:t>
            </a:r>
          </a:p>
          <a:p>
            <a:pPr eaLnBrk="1" hangingPunct="1">
              <a:buFont typeface="Arial" panose="020B0604020202020204" pitchFamily="34" charset="0"/>
              <a:buChar char="•"/>
            </a:pPr>
            <a:r>
              <a:rPr lang="nl-NL" altLang="en-US" dirty="0" smtClean="0"/>
              <a:t>Kristalvorming</a:t>
            </a:r>
          </a:p>
          <a:p>
            <a:pPr eaLnBrk="1" hangingPunct="1">
              <a:buFont typeface="Arial" panose="020B0604020202020204" pitchFamily="34" charset="0"/>
              <a:buChar char="•"/>
            </a:pPr>
            <a:r>
              <a:rPr lang="nl-NL" altLang="en-US" dirty="0" smtClean="0"/>
              <a:t>Necrose</a:t>
            </a:r>
          </a:p>
          <a:p>
            <a:pPr eaLnBrk="1" hangingPunct="1">
              <a:buFont typeface="Arial" panose="020B0604020202020204" pitchFamily="34" charset="0"/>
              <a:buChar char="•"/>
            </a:pPr>
            <a:endParaRPr lang="nl-NL" altLang="en-US" dirty="0" smtClean="0"/>
          </a:p>
        </p:txBody>
      </p:sp>
      <p:sp>
        <p:nvSpPr>
          <p:cNvPr id="25604" name="Tijdelijke aanduiding voor inhoud 3"/>
          <p:cNvSpPr>
            <a:spLocks noGrp="1"/>
          </p:cNvSpPr>
          <p:nvPr>
            <p:ph sz="half" idx="2"/>
          </p:nvPr>
        </p:nvSpPr>
        <p:spPr/>
        <p:txBody>
          <a:bodyPr/>
          <a:lstStyle/>
          <a:p>
            <a:pPr eaLnBrk="1" hangingPunct="1">
              <a:buFont typeface="Arial" panose="020B0604020202020204" pitchFamily="34" charset="0"/>
              <a:buChar char="•"/>
            </a:pPr>
            <a:r>
              <a:rPr lang="nl-NL" altLang="en-US" dirty="0" smtClean="0"/>
              <a:t>Oedeem</a:t>
            </a:r>
          </a:p>
          <a:p>
            <a:pPr eaLnBrk="1" hangingPunct="1">
              <a:buFont typeface="Arial" panose="020B0604020202020204" pitchFamily="34" charset="0"/>
              <a:buChar char="•"/>
            </a:pPr>
            <a:r>
              <a:rPr lang="nl-NL" altLang="en-US" dirty="0" smtClean="0"/>
              <a:t>Prolaps</a:t>
            </a:r>
          </a:p>
          <a:p>
            <a:pPr eaLnBrk="1" hangingPunct="1">
              <a:buFont typeface="Arial" panose="020B0604020202020204" pitchFamily="34" charset="0"/>
              <a:buChar char="•"/>
            </a:pPr>
            <a:r>
              <a:rPr lang="nl-NL" altLang="en-US" dirty="0" smtClean="0"/>
              <a:t>Retractie</a:t>
            </a:r>
          </a:p>
          <a:p>
            <a:pPr eaLnBrk="1" hangingPunct="1">
              <a:buFont typeface="Arial" panose="020B0604020202020204" pitchFamily="34" charset="0"/>
              <a:buChar char="•"/>
            </a:pPr>
            <a:r>
              <a:rPr lang="nl-NL" altLang="en-US" dirty="0" smtClean="0"/>
              <a:t>Schimmelinfectie</a:t>
            </a:r>
          </a:p>
          <a:p>
            <a:pPr eaLnBrk="1" hangingPunct="1">
              <a:buFont typeface="Arial" panose="020B0604020202020204" pitchFamily="34" charset="0"/>
              <a:buChar char="•"/>
            </a:pPr>
            <a:r>
              <a:rPr lang="nl-NL" altLang="en-US" dirty="0" smtClean="0"/>
              <a:t>Stenose</a:t>
            </a:r>
          </a:p>
          <a:p>
            <a:pPr eaLnBrk="1" hangingPunct="1">
              <a:buFont typeface="Arial" panose="020B0604020202020204" pitchFamily="34" charset="0"/>
              <a:buChar char="•"/>
            </a:pPr>
            <a:r>
              <a:rPr lang="nl-NL" altLang="en-US" dirty="0" smtClean="0"/>
              <a:t>Teruggetrokken stoma</a:t>
            </a:r>
          </a:p>
          <a:p>
            <a:pPr eaLnBrk="1" hangingPunct="1">
              <a:buFont typeface="Arial" panose="020B0604020202020204" pitchFamily="34" charset="0"/>
              <a:buChar char="•"/>
            </a:pPr>
            <a:r>
              <a:rPr lang="nl-NL" altLang="en-US" dirty="0"/>
              <a:t>S</a:t>
            </a:r>
            <a:r>
              <a:rPr lang="nl-NL" altLang="en-US" dirty="0" smtClean="0"/>
              <a:t>tripeffect</a:t>
            </a:r>
            <a:endParaRPr lang="nl-NL"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5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500"/>
                                        <p:tgtEl>
                                          <p:spTgt spid="256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fade">
                                      <p:cBhvr>
                                        <p:cTn id="22" dur="500"/>
                                        <p:tgtEl>
                                          <p:spTgt spid="256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fade">
                                      <p:cBhvr>
                                        <p:cTn id="27" dur="500"/>
                                        <p:tgtEl>
                                          <p:spTgt spid="256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fade">
                                      <p:cBhvr>
                                        <p:cTn id="32" dur="500"/>
                                        <p:tgtEl>
                                          <p:spTgt spid="2560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3">
                                            <p:txEl>
                                              <p:pRg st="6" end="6"/>
                                            </p:txEl>
                                          </p:spTgt>
                                        </p:tgtEl>
                                        <p:attrNameLst>
                                          <p:attrName>style.visibility</p:attrName>
                                        </p:attrNameLst>
                                      </p:cBhvr>
                                      <p:to>
                                        <p:strVal val="visible"/>
                                      </p:to>
                                    </p:set>
                                    <p:animEffect transition="in" filter="fade">
                                      <p:cBhvr>
                                        <p:cTn id="37" dur="500"/>
                                        <p:tgtEl>
                                          <p:spTgt spid="2560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603">
                                            <p:txEl>
                                              <p:pRg st="7" end="7"/>
                                            </p:txEl>
                                          </p:spTgt>
                                        </p:tgtEl>
                                        <p:attrNameLst>
                                          <p:attrName>style.visibility</p:attrName>
                                        </p:attrNameLst>
                                      </p:cBhvr>
                                      <p:to>
                                        <p:strVal val="visible"/>
                                      </p:to>
                                    </p:set>
                                    <p:animEffect transition="in" filter="fade">
                                      <p:cBhvr>
                                        <p:cTn id="42" dur="500"/>
                                        <p:tgtEl>
                                          <p:spTgt spid="2560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5604">
                                            <p:txEl>
                                              <p:pRg st="0" end="0"/>
                                            </p:txEl>
                                          </p:spTgt>
                                        </p:tgtEl>
                                        <p:attrNameLst>
                                          <p:attrName>style.visibility</p:attrName>
                                        </p:attrNameLst>
                                      </p:cBhvr>
                                      <p:to>
                                        <p:strVal val="visible"/>
                                      </p:to>
                                    </p:set>
                                    <p:animEffect transition="in" filter="fade">
                                      <p:cBhvr>
                                        <p:cTn id="47" dur="500"/>
                                        <p:tgtEl>
                                          <p:spTgt spid="25604">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5604">
                                            <p:txEl>
                                              <p:pRg st="1" end="1"/>
                                            </p:txEl>
                                          </p:spTgt>
                                        </p:tgtEl>
                                        <p:attrNameLst>
                                          <p:attrName>style.visibility</p:attrName>
                                        </p:attrNameLst>
                                      </p:cBhvr>
                                      <p:to>
                                        <p:strVal val="visible"/>
                                      </p:to>
                                    </p:set>
                                    <p:animEffect transition="in" filter="fade">
                                      <p:cBhvr>
                                        <p:cTn id="52" dur="500"/>
                                        <p:tgtEl>
                                          <p:spTgt spid="25604">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604">
                                            <p:txEl>
                                              <p:pRg st="2" end="2"/>
                                            </p:txEl>
                                          </p:spTgt>
                                        </p:tgtEl>
                                        <p:attrNameLst>
                                          <p:attrName>style.visibility</p:attrName>
                                        </p:attrNameLst>
                                      </p:cBhvr>
                                      <p:to>
                                        <p:strVal val="visible"/>
                                      </p:to>
                                    </p:set>
                                    <p:animEffect transition="in" filter="fade">
                                      <p:cBhvr>
                                        <p:cTn id="57" dur="500"/>
                                        <p:tgtEl>
                                          <p:spTgt spid="25604">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5604">
                                            <p:txEl>
                                              <p:pRg st="3" end="3"/>
                                            </p:txEl>
                                          </p:spTgt>
                                        </p:tgtEl>
                                        <p:attrNameLst>
                                          <p:attrName>style.visibility</p:attrName>
                                        </p:attrNameLst>
                                      </p:cBhvr>
                                      <p:to>
                                        <p:strVal val="visible"/>
                                      </p:to>
                                    </p:set>
                                    <p:animEffect transition="in" filter="fade">
                                      <p:cBhvr>
                                        <p:cTn id="62" dur="500"/>
                                        <p:tgtEl>
                                          <p:spTgt spid="25604">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5604">
                                            <p:txEl>
                                              <p:pRg st="4" end="4"/>
                                            </p:txEl>
                                          </p:spTgt>
                                        </p:tgtEl>
                                        <p:attrNameLst>
                                          <p:attrName>style.visibility</p:attrName>
                                        </p:attrNameLst>
                                      </p:cBhvr>
                                      <p:to>
                                        <p:strVal val="visible"/>
                                      </p:to>
                                    </p:set>
                                    <p:animEffect transition="in" filter="fade">
                                      <p:cBhvr>
                                        <p:cTn id="67" dur="500"/>
                                        <p:tgtEl>
                                          <p:spTgt spid="25604">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5604">
                                            <p:txEl>
                                              <p:pRg st="5" end="5"/>
                                            </p:txEl>
                                          </p:spTgt>
                                        </p:tgtEl>
                                        <p:attrNameLst>
                                          <p:attrName>style.visibility</p:attrName>
                                        </p:attrNameLst>
                                      </p:cBhvr>
                                      <p:to>
                                        <p:strVal val="visible"/>
                                      </p:to>
                                    </p:set>
                                    <p:animEffect transition="in" filter="fade">
                                      <p:cBhvr>
                                        <p:cTn id="72" dur="500"/>
                                        <p:tgtEl>
                                          <p:spTgt spid="25604">
                                            <p:txEl>
                                              <p:pRg st="5" end="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5604">
                                            <p:txEl>
                                              <p:pRg st="6" end="6"/>
                                            </p:txEl>
                                          </p:spTgt>
                                        </p:tgtEl>
                                        <p:attrNameLst>
                                          <p:attrName>style.visibility</p:attrName>
                                        </p:attrNameLst>
                                      </p:cBhvr>
                                      <p:to>
                                        <p:strVal val="visible"/>
                                      </p:to>
                                    </p:set>
                                    <p:animEffect transition="in" filter="fade">
                                      <p:cBhvr>
                                        <p:cTn id="77" dur="500"/>
                                        <p:tgtEl>
                                          <p:spTgt spid="2560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P spid="2560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solidFill>
            <a:schemeClr val="accent6">
              <a:lumMod val="20000"/>
              <a:lumOff val="80000"/>
            </a:schemeClr>
          </a:solidFill>
        </p:spPr>
        <p:txBody>
          <a:bodyPr>
            <a:normAutofit/>
          </a:bodyPr>
          <a:lstStyle/>
          <a:p>
            <a:pPr eaLnBrk="1" hangingPunct="1"/>
            <a:r>
              <a:rPr lang="nl-NL" altLang="en-US" sz="3600" dirty="0" smtClean="0"/>
              <a:t/>
            </a:r>
            <a:br>
              <a:rPr lang="nl-NL" altLang="en-US" sz="3600" dirty="0" smtClean="0"/>
            </a:br>
            <a:r>
              <a:rPr lang="nl-NL" altLang="en-US" sz="3600" dirty="0" smtClean="0"/>
              <a:t>Materiaal</a:t>
            </a:r>
            <a:br>
              <a:rPr lang="nl-NL" altLang="en-US" sz="3600" dirty="0" smtClean="0"/>
            </a:br>
            <a:endParaRPr lang="nl-NL" altLang="en-US" sz="3600" dirty="0" smtClean="0"/>
          </a:p>
        </p:txBody>
      </p:sp>
      <p:sp>
        <p:nvSpPr>
          <p:cNvPr id="21507" name="Rectangle 3"/>
          <p:cNvSpPr>
            <a:spLocks noGrp="1" noChangeArrowheads="1"/>
          </p:cNvSpPr>
          <p:nvPr>
            <p:ph idx="1"/>
          </p:nvPr>
        </p:nvSpPr>
        <p:spPr/>
        <p:txBody>
          <a:bodyPr/>
          <a:lstStyle/>
          <a:p>
            <a:pPr eaLnBrk="1" hangingPunct="1"/>
            <a:r>
              <a:rPr lang="nl-NL" altLang="en-US" smtClean="0"/>
              <a:t>Eendelig stomamateriaal</a:t>
            </a:r>
          </a:p>
          <a:p>
            <a:pPr eaLnBrk="1" hangingPunct="1"/>
            <a:r>
              <a:rPr lang="nl-NL" altLang="en-US" smtClean="0"/>
              <a:t>Twee- delig stomamateriaal</a:t>
            </a:r>
          </a:p>
          <a:p>
            <a:pPr eaLnBrk="1" hangingPunct="1"/>
            <a:r>
              <a:rPr lang="nl-NL" altLang="en-US" smtClean="0"/>
              <a:t>Overig</a:t>
            </a:r>
          </a:p>
          <a:p>
            <a:pPr eaLnBrk="1" hangingPunct="1"/>
            <a:endParaRPr lang="nl-NL" altLang="en-US" smtClean="0"/>
          </a:p>
        </p:txBody>
      </p:sp>
      <p:pic>
        <p:nvPicPr>
          <p:cNvPr id="21508" name="Picture 7" descr="zz_02_i2_tweedelig_opvangsyste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3284538"/>
            <a:ext cx="3849688" cy="283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al">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Integra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B4028482-F53A-4442-AB14-9B7A43F44F96}"/>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252</TotalTime>
  <Words>569</Words>
  <Application>Microsoft Office PowerPoint</Application>
  <PresentationFormat>Diavoorstelling (4:3)</PresentationFormat>
  <Paragraphs>110</Paragraphs>
  <Slides>14</Slides>
  <Notes>4</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14</vt:i4>
      </vt:variant>
    </vt:vector>
  </HeadingPairs>
  <TitlesOfParts>
    <vt:vector size="20" baseType="lpstr">
      <vt:lpstr>Verdana</vt:lpstr>
      <vt:lpstr>Arial</vt:lpstr>
      <vt:lpstr>Calibri</vt:lpstr>
      <vt:lpstr>ＭＳ Ｐゴシック</vt:lpstr>
      <vt:lpstr>Wingdings</vt:lpstr>
      <vt:lpstr>Integraal</vt:lpstr>
      <vt:lpstr>Verzorgen van blijvende ileo- of colostoma</vt:lpstr>
      <vt:lpstr>Stoma</vt:lpstr>
      <vt:lpstr>Colostoma</vt:lpstr>
      <vt:lpstr>Colostoma</vt:lpstr>
      <vt:lpstr>Ileostoma</vt:lpstr>
      <vt:lpstr>Ileostoma</vt:lpstr>
      <vt:lpstr>Plaatsbepaling van het stoma</vt:lpstr>
      <vt:lpstr>complicaties</vt:lpstr>
      <vt:lpstr> Materiaal </vt:lpstr>
      <vt:lpstr>Verzorgen stoma</vt:lpstr>
      <vt:lpstr>Aandachtspunten </vt:lpstr>
      <vt:lpstr>Voedingsadviezen bij stoma</vt:lpstr>
      <vt:lpstr>Benodigdheden verzorging stoma</vt:lpstr>
      <vt:lpstr>Belangrijk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Verzorgen van blijvende ileo of colostoma</dc:title>
  <dc:creator>Charlotte Verhagen</dc:creator>
  <cp:lastModifiedBy>Charlotte Verhagen</cp:lastModifiedBy>
  <cp:revision>50</cp:revision>
  <cp:lastPrinted>2014-10-28T07:57:44Z</cp:lastPrinted>
  <dcterms:created xsi:type="dcterms:W3CDTF">2010-10-30T12:22:53Z</dcterms:created>
  <dcterms:modified xsi:type="dcterms:W3CDTF">2017-08-12T11:42:34Z</dcterms:modified>
</cp:coreProperties>
</file>