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sldIdLst>
    <p:sldId id="275" r:id="rId4"/>
    <p:sldId id="257" r:id="rId5"/>
    <p:sldId id="258" r:id="rId6"/>
    <p:sldId id="259" r:id="rId7"/>
    <p:sldId id="256" r:id="rId8"/>
    <p:sldId id="260" r:id="rId9"/>
    <p:sldId id="261" r:id="rId10"/>
    <p:sldId id="262" r:id="rId11"/>
    <p:sldId id="263" r:id="rId12"/>
    <p:sldId id="264" r:id="rId13"/>
    <p:sldId id="270" r:id="rId14"/>
    <p:sldId id="265" r:id="rId15"/>
    <p:sldId id="276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6" r:id="rId31"/>
    <p:sldId id="281" r:id="rId32"/>
    <p:sldId id="285" r:id="rId33"/>
    <p:sldId id="291" r:id="rId34"/>
    <p:sldId id="274" r:id="rId35"/>
    <p:sldId id="287" r:id="rId36"/>
    <p:sldId id="292" r:id="rId37"/>
    <p:sldId id="288" r:id="rId38"/>
    <p:sldId id="289" r:id="rId39"/>
    <p:sldId id="321" r:id="rId40"/>
    <p:sldId id="322" r:id="rId41"/>
    <p:sldId id="296" r:id="rId42"/>
    <p:sldId id="312" r:id="rId43"/>
    <p:sldId id="297" r:id="rId44"/>
    <p:sldId id="298" r:id="rId45"/>
    <p:sldId id="300" r:id="rId46"/>
    <p:sldId id="301" r:id="rId47"/>
    <p:sldId id="302" r:id="rId48"/>
    <p:sldId id="299" r:id="rId49"/>
    <p:sldId id="303" r:id="rId50"/>
    <p:sldId id="304" r:id="rId51"/>
    <p:sldId id="305" r:id="rId52"/>
    <p:sldId id="306" r:id="rId53"/>
    <p:sldId id="313" r:id="rId54"/>
    <p:sldId id="314" r:id="rId55"/>
    <p:sldId id="315" r:id="rId56"/>
    <p:sldId id="316" r:id="rId57"/>
    <p:sldId id="317" r:id="rId58"/>
    <p:sldId id="318" r:id="rId5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66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EF191-7C62-7437-13D1-FCBE3CED1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162515-429E-6072-C638-4F711FBC4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132FD8-BEFC-316B-57EA-C5CF3F8A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0657A6-75B4-E6B3-50C8-80C0E4B0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EA1D3B-222E-2B55-31ED-0D5CF5E1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4D8E3-BCD2-4A8C-9400-9B6A4ADC357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406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20D1A-03F0-2C6F-AE22-5ABE6534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1C4DF2B-2831-FA69-067D-7F1CB2EF8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D6803F-90A4-8B34-F0C2-697F5AD0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354E5D-D77A-59BF-9251-66C443AA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9742A8-584F-D643-40D3-7165B8EC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ABDC5-9CF9-4E58-90D2-00298BDE8CF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716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B798A10-8B78-8743-E41B-618B2AEFC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BBA352-8885-507C-4369-EF084498B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DDB92C-8CCD-505E-BBB3-72192E44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200E3C-4574-F02D-3D98-CF0EE09B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CE6252-D841-3B92-1EDC-D9934CC9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06705-3F0E-417F-BA3E-B20E56184BB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4153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E55CF-2804-62A8-7E45-8EC0394F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3CDCC4-4CE5-D653-38ED-AA4D84F66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28FFA6-F27D-28E1-C098-912E1232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13D76A-46CC-C5CC-383D-B879902D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9BE432-72A1-1EC6-1D6F-E0BBD954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C08C2-051F-47E8-8530-B07F2F83349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5592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54E37-24F5-391C-412C-0EDD1B74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82AC28-A332-5FD5-01D6-BA5B0BDBB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A26B86-E80A-8494-C241-FC046272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0706C8-108F-376D-CEAE-488AEC9B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AFB342-20B9-C03E-3774-82BDB7EA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2DD9E-33FA-4DD5-AA40-D6B2BB89DC5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9027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A24E8-67EF-7816-B49F-FC15081A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9424D6-EB37-2611-EFCB-6A0D85E35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B86810-5196-1678-D791-DF48CC844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FEF0DC-8A98-12C6-6510-1299CF2D1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194334-0116-FCED-1BA5-924F03AC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63E6BA-34D4-964C-E987-26304FC1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2C811-8A7F-4F5E-B58E-77138380E45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696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33690-9FAC-B25A-6D3D-60128938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9FC01D-C14A-B893-2808-D016990AB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19D169-B29E-B446-291B-0EF500C73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F96955E-FDF4-A3A1-E997-8D6F8C10F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3D88957-F446-0B1C-0B6E-A590BDB9A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D0CBB3D-816D-7803-381D-DDBE0479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DF1F540-687C-643D-23FF-F5D15A9C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D678279-6C15-079E-976D-5197519F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7B083-0D39-4810-84C6-A11383BAC07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522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7CFB5-E7FD-561F-8258-862CF7A6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9C62E43-5EC4-2A6C-75DB-9949CD7E3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A19C3E-E334-2F96-834A-A9621984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411BC1-74D1-FB9B-C1D8-4F0B8764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B1A9A-A86A-49A4-BA90-B9A42549FD3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5238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216DEB-0D57-A774-4872-57385A3E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924DE28-06B3-2AA8-FF56-13C754AD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D16DD0-F364-4BE3-4A5E-0A996A95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E78DC-3BBB-4945-8DA4-0725DA3D82F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446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722AF-B5DA-1CF3-CF46-A89A4EF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216C31-7BCE-EE37-AEFD-34C0E7D8D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706323-50DC-BAA3-BE22-3151C2159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4CE268-C9F4-469A-96C7-33F665A2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CD8FA8-E661-2772-B4CB-D9E3EDA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FFAC78-F9BB-384A-420B-B18ADEA2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00E11-904B-4F87-88A5-E70B85704D9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5034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3433B-B5E5-5E28-9333-BC03E9FD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17F2B62-FF73-5394-EFB9-92D7AC353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E8BD6A-3265-38DD-7ECC-78268985D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21E5F1-D50B-9A98-562A-5315BCC8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BFF516-9507-C9C6-052E-C2CFCA47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EFFA61-FAD4-AB17-BCAF-8952F2D8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DBEDC-58C4-433B-BE5B-76261A39176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5974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2F5625-1CEB-9014-61BA-34A123CF2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CABC41C-25B9-5BAC-BD08-119AFCA7F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DC0281-56AC-00B1-89E2-A917386372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82FBD9-4C57-3D1B-973F-7DE3A3A634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 alt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056E9B-17F0-0E88-392D-67DC6329E3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5DFAD7-4ED7-447C-93B6-D52360BB7871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nl.wikipedia.org/wiki/Afbeelding:Keilriemen-V-Belt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hyperlink" Target="http://nl.wikipedia.org/wiki/Afbeelding:Poelie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auto-advies.org/distributiesnaar_motor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http://www.packo.be/bigimage.dhtml?url=/cms_files/N-468-Img5.jpg,language=nl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47E95F3-CDC7-908F-DE55-AF3DC25BD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Koppelingsas</a:t>
            </a:r>
            <a:br>
              <a:rPr lang="nl-NL" altLang="nl-NL"/>
            </a:br>
            <a:r>
              <a:rPr lang="nl-NL" altLang="nl-NL"/>
              <a:t>W 100 E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CF10E206-5A0C-0F89-14A4-D74CAFE9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76500"/>
            <a:ext cx="571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0751152-B253-4D06-6EE7-6795BF612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Kruiskoppeling W 2200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B14F6AD7-6B21-C622-99CC-4EECD499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763000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11D8992-E465-6FDE-D691-0EF6A5D81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Gaffel profielbuis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83B30E4F-988E-4A4A-EB26-D37F1B270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715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1B9BFCD-E466-0E7F-68BE-F853AE5A5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Gaffel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19043662-2B5F-56A0-845A-7480438C0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7150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9723164-DF63-CC88-B56B-20DA35E9D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Gaffel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8A114EE1-50A6-75F6-69E7-56E23C67B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553200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BC8F8078-AC9A-4DAB-7F23-B5D068A44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3876675"/>
            <a:ext cx="2447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800" b="1"/>
              <a:t>AS snelsluiting</a:t>
            </a:r>
            <a:endParaRPr lang="nl-NL" altLang="nl-N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CE1B1E7-42D7-71F7-5A9E-7EFFD0D74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ASGE snelsluiting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6D68F7DD-31CE-76DF-5C79-CC4908135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6629400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BE078B4-8CEE-4B41-E173-C1C8D6DD0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Gaffel QS snelsluiting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57D9814B-68C5-3A01-8B6D-128DBB704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54200"/>
            <a:ext cx="69342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BD7B27F-AD68-CC3C-692B-2CEE08A53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Gaffel met klemconus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F1167276-3F5D-E900-110D-4AA09F89B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67818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84E0E14-5415-C89A-F1E9-A5031F125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Gaffel (breekbout bevestiging)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9CCD73E8-768B-8D23-1D12-CA417780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5791200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6FB8791-F7AD-E52C-C64F-AD4DC24FD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Flens gaffel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4821275C-8620-0904-886F-BFBFEF59B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56102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659C7E4-545E-4A0D-4ABF-F0411445A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Spanstift gaffel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4830CB7E-DA7E-235F-6AA8-7AEB927CB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0104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162C6C7-022A-ADD3-7601-E306E31AE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981200"/>
          </a:xfrm>
        </p:spPr>
        <p:txBody>
          <a:bodyPr/>
          <a:lstStyle/>
          <a:p>
            <a:r>
              <a:rPr lang="nl-NL" altLang="nl-NL"/>
              <a:t>Groothoek</a:t>
            </a:r>
            <a:br>
              <a:rPr lang="nl-NL" altLang="nl-NL"/>
            </a:br>
            <a:r>
              <a:rPr lang="nl-NL" altLang="nl-NL">
                <a:solidFill>
                  <a:schemeClr val="tx1"/>
                </a:solidFill>
              </a:rPr>
              <a:t>koppelingsassen 80° Serie WWE 2280 / 80°</a:t>
            </a:r>
            <a:br>
              <a:rPr lang="nl-NL" altLang="nl-NL">
                <a:solidFill>
                  <a:schemeClr val="tx1"/>
                </a:solidFill>
              </a:rPr>
            </a:br>
            <a:endParaRPr lang="nl-NL" altLang="nl-NL">
              <a:solidFill>
                <a:schemeClr val="tx1"/>
              </a:solidFill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FBAA1376-44EB-20F4-B839-AFC7D639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5715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52EAD52-1AD2-13B1-1352-0ADADC027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Dubbel gaffel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F8BE659C-54D9-D1B8-C9AB-40BA72AF0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7150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72FF4B6-8CE7-3B5D-5250-4657258D7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Groothoekkoppeling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D6626B80-83B9-7DB1-7A30-BF34593E1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6962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2F51A65-5029-CF33-B698-26D92D0EA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Groothoekgaffels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83814B11-C43D-26AA-5ECE-CBAF758DA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1628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9FA38F2-DB7F-F4DD-F8C4-D91E57EB5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Groothoek flensgaffel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5CF6B26C-F703-46EE-4254-41BE1EBA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162800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4EF092A-0C57-C87C-9D70-B010076C9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Sterslip koppeling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028C6083-7BF7-DF1C-9C7D-80B2E12F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57150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D2F0267-1ABF-3B6D-21A0-A176F3300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Slipkoppeling (met drukveren)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54ED4831-75C0-4B91-B7B4-5521F8F60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715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74E0350-E8B4-E0DE-45A0-A74822B4D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Platenslipkop. </a:t>
            </a:r>
            <a:r>
              <a:rPr lang="nl-NL" altLang="nl-NL" sz="3600"/>
              <a:t>met schotelveren</a:t>
            </a:r>
            <a:endParaRPr lang="nl-NL" altLang="nl-NL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50EA72A6-9383-76E3-2846-85C6EFAA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66850"/>
            <a:ext cx="57150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B2D7CEF-98FF-50E5-625A-283CB9637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Platenslipkop. </a:t>
            </a:r>
            <a:r>
              <a:rPr lang="nl-NL" altLang="nl-NL" sz="3600"/>
              <a:t>met veerpakket</a:t>
            </a:r>
            <a:endParaRPr lang="nl-NL" altLang="nl-NL"/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8B8020BA-56E9-639F-83B2-5F64521E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66294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8EAD5820-FFC1-73D5-BD68-2BCF380B5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03588"/>
            <a:ext cx="4000500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A9A4ECD-8652-1FE1-21DB-2ADFE651B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Nokkenschakelkoppeling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A1B530AD-1BBD-373C-7C61-1EBD0F42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6324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F8E87A68-BA1A-4E82-951C-4775A39E3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540375"/>
            <a:ext cx="2508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3200" b="1"/>
              <a:t>slipkoppeling</a:t>
            </a:r>
            <a:endParaRPr lang="nl-NL" altLang="nl-N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03CD9E9-5F7A-F9B8-F181-563CD4888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Breekboutkoppeling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A2B74791-1360-D0E0-11D2-569DCAF1E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7150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A3C99D6-3D8A-5462-80AB-BFC7154C8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Standaard koppeling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CA3DA61D-32F5-66DF-F1E7-ADD8B9115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61722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F003082-4EAC-3F88-0A40-F3BCEBC73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Vrijloopkoppeling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845B874A-0C3D-A554-D5CC-285851E8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543800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0195851-D1AB-FE13-A6FD-9F37FB456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Elastische koppeling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A7E1C2BE-6C0D-A4BE-A7A6-05D5BEFBB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715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3469B98-A6A5-9867-01A3-B0B017DEE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Reparatiesetjes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90D8C2A2-B680-059B-33D5-9565110D9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886200" cy="251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378FE4AB-3306-4DCC-81F6-A42313FC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886200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03F103FA-69E7-1323-E3E5-AF845912E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86250"/>
            <a:ext cx="30861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72725F58-5A53-4699-49FE-893B02B0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83075"/>
            <a:ext cx="3238500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3CAEA5E-200D-FDF4-B6D8-2A43B58E0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Speciaal gereedschap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A2D83411-410F-6EA4-5061-3FEC53A31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51054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Text Box 4">
            <a:extLst>
              <a:ext uri="{FF2B5EF4-FFF2-40B4-BE49-F238E27FC236}">
                <a16:creationId xmlns:a16="http://schemas.microsoft.com/office/drawing/2014/main" id="{5CA9AE96-D1F5-2B73-B671-119C2939D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3295650"/>
            <a:ext cx="2836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3200" b="1"/>
              <a:t>Om gaffels van</a:t>
            </a:r>
          </a:p>
          <a:p>
            <a:r>
              <a:rPr lang="nl-NL" altLang="nl-NL" sz="3200" b="1"/>
              <a:t>de buis te slaan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75F7290-AC2B-48DA-E57F-C1A3503E8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Speciaal gereedschap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32DFA394-0417-6517-9A04-2C97F9A0F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419600"/>
            <a:ext cx="30400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3200" b="1"/>
              <a:t>Demontage ster-</a:t>
            </a:r>
          </a:p>
          <a:p>
            <a:r>
              <a:rPr lang="nl-NL" altLang="nl-NL" sz="3200" b="1"/>
              <a:t>slipkoppeling</a:t>
            </a: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63F3DBAF-9AA4-0D05-063D-089FBB8B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57150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E04E28F-A858-698A-3A78-4F9487A5C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Voor demontage van kruisstukken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973B003E-75B8-B420-0FF1-98BDE95A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81175"/>
            <a:ext cx="69342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FE2049F-7413-9DCD-8014-F871BE933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Demontage profielbuis</a:t>
            </a: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677F3022-132A-E407-9665-8BE6C9CEB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715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96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AD01B-C0EF-3F08-04A0-BD210086C4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/>
              <a:t>Aandrijf riemen</a:t>
            </a:r>
          </a:p>
        </p:txBody>
      </p:sp>
    </p:spTree>
    <p:extLst>
      <p:ext uri="{BB962C8B-B14F-4D97-AF65-F5344CB8AC3E}">
        <p14:creationId xmlns:p14="http://schemas.microsoft.com/office/powerpoint/2010/main" val="2373921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1970BCC-29A9-2E26-D312-6FF7780E0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000"/>
              <a:t>V-snaar</a:t>
            </a:r>
            <a:br>
              <a:rPr lang="nl-NL" altLang="nl-NL" sz="4000"/>
            </a:br>
            <a:r>
              <a:rPr lang="nl-NL" altLang="nl-NL" sz="2800"/>
              <a:t>Het nadeel van aandrijving met een poelie is dat er altijd enige "slip" optreedt</a:t>
            </a:r>
            <a:r>
              <a:rPr lang="nl-NL" altLang="nl-NL" sz="4000"/>
              <a:t>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AEE7C24-3F87-9B39-D83B-FFB2D476C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989138"/>
            <a:ext cx="7772400" cy="4114800"/>
          </a:xfrm>
        </p:spPr>
        <p:txBody>
          <a:bodyPr/>
          <a:lstStyle/>
          <a:p>
            <a:endParaRPr lang="nl-NL" altLang="nl-NL"/>
          </a:p>
        </p:txBody>
      </p:sp>
      <p:pic>
        <p:nvPicPr>
          <p:cNvPr id="43013" name="Picture 5">
            <a:hlinkClick r:id="rId2" tooltip="Keilriemen-V-Belt.png"/>
            <a:extLst>
              <a:ext uri="{FF2B5EF4-FFF2-40B4-BE49-F238E27FC236}">
                <a16:creationId xmlns:a16="http://schemas.microsoft.com/office/drawing/2014/main" id="{C6DABFB6-81D1-2F1F-399A-93ACB3AD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49500"/>
            <a:ext cx="4464050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doorsnede">
            <a:hlinkClick r:id="rId4" tooltip="doorsnede"/>
            <a:extLst>
              <a:ext uri="{FF2B5EF4-FFF2-40B4-BE49-F238E27FC236}">
                <a16:creationId xmlns:a16="http://schemas.microsoft.com/office/drawing/2014/main" id="{5F078B57-6E01-5D03-1EB3-598BEE4E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941387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4A839B7-C87A-9E10-38B1-778A79726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Gaffel met as en buis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262BA55F-4360-10B3-7AC6-5BC063510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800100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B1F5248-3B5E-9692-4B86-1FB4BC95B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Poeli met v-snaren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1687D03-3B44-20B4-2ABF-BE044244C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59397" name="Picture 5">
            <a:extLst>
              <a:ext uri="{FF2B5EF4-FFF2-40B4-BE49-F238E27FC236}">
                <a16:creationId xmlns:a16="http://schemas.microsoft.com/office/drawing/2014/main" id="{D5A367FB-55CF-5651-4D0B-FAE172811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5759450" cy="4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5A5146F-E3D9-AAE3-4880-842C178F3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Normale v-snaar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39A9642-9BEE-28D3-23E9-0E3B0AD78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36EE1FC8-CC9C-423E-293E-81D6B63B7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3816350" cy="37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>
            <a:extLst>
              <a:ext uri="{FF2B5EF4-FFF2-40B4-BE49-F238E27FC236}">
                <a16:creationId xmlns:a16="http://schemas.microsoft.com/office/drawing/2014/main" id="{8598F261-EA98-3B3D-A6D3-B44A6984F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73463"/>
            <a:ext cx="4319587" cy="17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D8A3F7B-4869-D807-8D25-804C260A4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Multi-snaar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E3C718A-CBA7-DD63-A675-CB3587B32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53916E4E-CF88-9382-EFD6-3C39D2168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49500"/>
            <a:ext cx="6265862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3" name="Picture 7">
            <a:extLst>
              <a:ext uri="{FF2B5EF4-FFF2-40B4-BE49-F238E27FC236}">
                <a16:creationId xmlns:a16="http://schemas.microsoft.com/office/drawing/2014/main" id="{A24C731E-DAA8-A0E2-86E9-3F6C3349E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3344862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4" name="Text Box 8">
            <a:extLst>
              <a:ext uri="{FF2B5EF4-FFF2-40B4-BE49-F238E27FC236}">
                <a16:creationId xmlns:a16="http://schemas.microsoft.com/office/drawing/2014/main" id="{27D14937-9CE0-2AA8-87A1-EA258DC9B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5629275"/>
            <a:ext cx="1490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800" b="1">
                <a:latin typeface="Arial" panose="020B0604020202020204" pitchFamily="34" charset="0"/>
              </a:rPr>
              <a:t>V-snaar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8D39592-F6A7-2EEA-69EA-66538DE02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3168650" cy="2881313"/>
          </a:xfrm>
        </p:spPr>
        <p:txBody>
          <a:bodyPr/>
          <a:lstStyle/>
          <a:p>
            <a:r>
              <a:rPr lang="nl-NL" altLang="nl-NL"/>
              <a:t>Distributie</a:t>
            </a:r>
            <a:br>
              <a:rPr lang="nl-NL" altLang="nl-NL"/>
            </a:br>
            <a:r>
              <a:rPr lang="nl-NL" altLang="nl-NL"/>
              <a:t>snaar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AB5FE7A-4B37-3432-1C2D-75F6BE6D0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47109" name="Picture 5">
            <a:hlinkClick r:id="rId2"/>
            <a:extLst>
              <a:ext uri="{FF2B5EF4-FFF2-40B4-BE49-F238E27FC236}">
                <a16:creationId xmlns:a16="http://schemas.microsoft.com/office/drawing/2014/main" id="{2D454DC4-08A0-25E4-574D-13A85B21B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92150"/>
            <a:ext cx="3392487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AEB8E2D-5898-01BD-6C10-16B095CC7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7772400" cy="1143000"/>
          </a:xfrm>
        </p:spPr>
        <p:txBody>
          <a:bodyPr/>
          <a:lstStyle/>
          <a:p>
            <a:r>
              <a:rPr lang="nl-NL" altLang="nl-NL"/>
              <a:t>Soepeler dan normaal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69CF65C-6231-AC03-3D5B-87AD547B3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48133" name="Picture 5">
            <a:extLst>
              <a:ext uri="{FF2B5EF4-FFF2-40B4-BE49-F238E27FC236}">
                <a16:creationId xmlns:a16="http://schemas.microsoft.com/office/drawing/2014/main" id="{3274957F-3768-F904-8866-C4DCB67B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05038"/>
            <a:ext cx="5976937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>
            <a:extLst>
              <a:ext uri="{FF2B5EF4-FFF2-40B4-BE49-F238E27FC236}">
                <a16:creationId xmlns:a16="http://schemas.microsoft.com/office/drawing/2014/main" id="{B4CF9075-2F74-1E03-D248-74D9FBBC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960813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F4F1BF8-1671-7F49-ED94-6171B4073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84D4DC2-7341-8AB7-C58F-A4EE413DF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49157" name="Picture 5">
            <a:extLst>
              <a:ext uri="{FF2B5EF4-FFF2-40B4-BE49-F238E27FC236}">
                <a16:creationId xmlns:a16="http://schemas.microsoft.com/office/drawing/2014/main" id="{5B99CF43-D3E2-E9C0-9351-52F22BFB2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47625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16F2D21-AA40-FCF8-8296-9AAA45F1D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8E2FB7D-6120-3847-C799-C42F8BA37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46085" name="Picture 5">
            <a:extLst>
              <a:ext uri="{FF2B5EF4-FFF2-40B4-BE49-F238E27FC236}">
                <a16:creationId xmlns:a16="http://schemas.microsoft.com/office/drawing/2014/main" id="{8823570D-5C48-A9A3-0107-61E82E022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6911975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3F8783F-B3AB-D53B-44DD-9164B2E0D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64163" y="609600"/>
            <a:ext cx="3094037" cy="3324225"/>
          </a:xfrm>
        </p:spPr>
        <p:txBody>
          <a:bodyPr/>
          <a:lstStyle/>
          <a:p>
            <a:r>
              <a:rPr lang="nl-NL" altLang="nl-NL"/>
              <a:t>Powerband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136CE24-2B60-7045-28E8-20C11153D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916113"/>
            <a:ext cx="7772400" cy="4114800"/>
          </a:xfrm>
        </p:spPr>
        <p:txBody>
          <a:bodyPr/>
          <a:lstStyle/>
          <a:p>
            <a:endParaRPr lang="nl-NL" altLang="nl-NL"/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03A580FB-B04C-409D-9D63-E02A3127C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47879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9266669-88DB-D307-E83C-BE946B27D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3BD682D-4772-506F-37FE-0AD29ACFD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A4E961D-D630-1DFF-9196-5B57CEF4D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Kettingaandrijving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FB2D4E4-98F5-C778-AA6E-59D307174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id="{F7217696-3B02-8721-561E-BC51A4EE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5832475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FA60945-FE46-2D65-9BFC-21A5C5DE3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6800" y="609600"/>
            <a:ext cx="3581400" cy="1143000"/>
          </a:xfrm>
        </p:spPr>
        <p:txBody>
          <a:bodyPr/>
          <a:lstStyle/>
          <a:p>
            <a:r>
              <a:rPr lang="nl-NL" altLang="nl-NL"/>
              <a:t>Kruisstuk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53E441C7-02BE-00CC-AA8C-093FC9F9C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42753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9674EDE-1A62-5FAC-2115-DC8924EFC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Vlakke schakel ketting (tebbe)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E27DFD4-3F92-3A3E-A98B-95611D673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53253" name="Picture 5">
            <a:extLst>
              <a:ext uri="{FF2B5EF4-FFF2-40B4-BE49-F238E27FC236}">
                <a16:creationId xmlns:a16="http://schemas.microsoft.com/office/drawing/2014/main" id="{9398DC12-2350-1A6B-658C-963800836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1214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6A52C21-3A7F-6599-6656-2CD8D7E16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E35C75C-5B73-D764-FE3B-5D636BB2A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60421" name="Picture 5">
            <a:extLst>
              <a:ext uri="{FF2B5EF4-FFF2-40B4-BE49-F238E27FC236}">
                <a16:creationId xmlns:a16="http://schemas.microsoft.com/office/drawing/2014/main" id="{F488F7E2-4B65-AB66-2C97-AD78808E6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6027737" cy="64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23C2943-EEBC-FDF1-F994-C1E3C602E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65188"/>
          </a:xfrm>
        </p:spPr>
        <p:txBody>
          <a:bodyPr/>
          <a:lstStyle/>
          <a:p>
            <a:r>
              <a:rPr lang="nl-NL" altLang="nl-NL"/>
              <a:t>dezeure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F529E27D-07BB-BBF9-2B56-87346EDC5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61445" name="Picture 5">
            <a:extLst>
              <a:ext uri="{FF2B5EF4-FFF2-40B4-BE49-F238E27FC236}">
                <a16:creationId xmlns:a16="http://schemas.microsoft.com/office/drawing/2014/main" id="{B77FC50B-1B35-9133-A4D2-CCC702F8C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7416800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982ED1CD-1EB7-A236-6EF1-0478B0763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Nestwiel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14EFDC0-5099-0FD9-B546-C36FE670A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62469" name="Picture 5">
            <a:extLst>
              <a:ext uri="{FF2B5EF4-FFF2-40B4-BE49-F238E27FC236}">
                <a16:creationId xmlns:a16="http://schemas.microsoft.com/office/drawing/2014/main" id="{093926B3-D994-A8C7-05FC-46CFE65B0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6840537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908D7AC-6A9E-10B2-C4C7-4AF3232E8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3314A2C-6C6E-9430-32B1-A9E208234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63493" name="Picture 5">
            <a:extLst>
              <a:ext uri="{FF2B5EF4-FFF2-40B4-BE49-F238E27FC236}">
                <a16:creationId xmlns:a16="http://schemas.microsoft.com/office/drawing/2014/main" id="{3F9FA6C2-D214-3A16-D138-440252CDB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4537075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>
            <a:extLst>
              <a:ext uri="{FF2B5EF4-FFF2-40B4-BE49-F238E27FC236}">
                <a16:creationId xmlns:a16="http://schemas.microsoft.com/office/drawing/2014/main" id="{38A207BC-AB67-707E-F064-20165F749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2857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9">
            <a:extLst>
              <a:ext uri="{FF2B5EF4-FFF2-40B4-BE49-F238E27FC236}">
                <a16:creationId xmlns:a16="http://schemas.microsoft.com/office/drawing/2014/main" id="{2900BF92-385A-F627-45B7-77DBDAB72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08500"/>
            <a:ext cx="5905500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9" name="Picture 11">
            <a:extLst>
              <a:ext uri="{FF2B5EF4-FFF2-40B4-BE49-F238E27FC236}">
                <a16:creationId xmlns:a16="http://schemas.microsoft.com/office/drawing/2014/main" id="{6F8B2185-8E7B-73DF-C44F-335B229CE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852738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7DACC43-A9EB-6248-03C9-C688DA45A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Steek=afstand rol-rol (hart)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D1CC8D3-E226-6288-4538-3E17F10C4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Lange steek</a:t>
            </a:r>
          </a:p>
          <a:p>
            <a:endParaRPr lang="nl-NL" altLang="nl-NL"/>
          </a:p>
          <a:p>
            <a:endParaRPr lang="nl-NL" altLang="nl-NL"/>
          </a:p>
          <a:p>
            <a:r>
              <a:rPr lang="nl-NL" altLang="nl-NL"/>
              <a:t>Korte steek</a:t>
            </a:r>
          </a:p>
        </p:txBody>
      </p:sp>
      <p:pic>
        <p:nvPicPr>
          <p:cNvPr id="64517" name="Picture 5">
            <a:extLst>
              <a:ext uri="{FF2B5EF4-FFF2-40B4-BE49-F238E27FC236}">
                <a16:creationId xmlns:a16="http://schemas.microsoft.com/office/drawing/2014/main" id="{617999B7-B6D8-259E-DDF5-2A3FEFA55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52738"/>
            <a:ext cx="7415212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>
            <a:extLst>
              <a:ext uri="{FF2B5EF4-FFF2-40B4-BE49-F238E27FC236}">
                <a16:creationId xmlns:a16="http://schemas.microsoft.com/office/drawing/2014/main" id="{E2238A48-34F0-DA52-DFAD-41572451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08500"/>
            <a:ext cx="60483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1" name="Line 9">
            <a:extLst>
              <a:ext uri="{FF2B5EF4-FFF2-40B4-BE49-F238E27FC236}">
                <a16:creationId xmlns:a16="http://schemas.microsoft.com/office/drawing/2014/main" id="{BC2F149C-6759-ED33-FEC8-2A7856EA5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3716338"/>
            <a:ext cx="936625" cy="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4522" name="Line 10">
            <a:extLst>
              <a:ext uri="{FF2B5EF4-FFF2-40B4-BE49-F238E27FC236}">
                <a16:creationId xmlns:a16="http://schemas.microsoft.com/office/drawing/2014/main" id="{B9F7C73F-3610-63D7-12C1-43B097A30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5805488"/>
            <a:ext cx="865188" cy="0"/>
          </a:xfrm>
          <a:prstGeom prst="line">
            <a:avLst/>
          </a:prstGeom>
          <a:noFill/>
          <a:ln w="666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724BAC9-F949-0939-BAA3-E2644BE5F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Einde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FF0E984-ACD3-2796-B126-28A1E8056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286171C-6188-0735-7C7F-56969CFA8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Profielbuis met/zonder kunststof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2C81E86-E6CC-BC3D-5F64-00F9D9655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95725"/>
            <a:ext cx="57150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95BE3C84-227F-1DF4-1826-AECB4F87C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7150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750A39A-6B2B-59D9-9218-6129CF3BC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Afscherming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4BF5D8AA-BC8D-5FF5-2DEB-CBC174709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76200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BDD7B18-4C46-D8D7-6739-A10F309B4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5715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BBCB8906-0DAC-BA0F-8880-F25533FC6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657475"/>
            <a:ext cx="103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800" b="1"/>
              <a:t>strela</a:t>
            </a:r>
            <a:endParaRPr lang="nl-NL" altLang="nl-NL"/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EE8B2851-F2E1-79D9-5A27-8E25790EC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4714875"/>
            <a:ext cx="172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800" b="1"/>
              <a:t>standaard</a:t>
            </a:r>
            <a:endParaRPr lang="nl-NL" alt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65FB5AD-1752-25B6-FB03-D114DAF0A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Losse onderdelen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D57E7C86-E137-5384-A6FF-045319BE7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24384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18884CF-3C6E-9FF0-0F71-4AFFF1E90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28575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F751AED8-02F7-790B-8DF8-B43A9AD74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086100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2F860D4B-8BA5-51C0-FBB7-83DF889CA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28575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C7250CF7-5121-0D85-D1B2-C3991BB1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43400"/>
            <a:ext cx="28575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5844A085-A140-64BE-14C5-DB9FF3417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29337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55DF343-3FE4-CED9-BE7E-32DE152AB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Groothoek beschermkap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CCFC2002-2A1B-A3D2-A2D5-CE096A180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3820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E5997FD04DD499DD7E21DBD488AE7" ma:contentTypeVersion="" ma:contentTypeDescription="Een nieuw document maken." ma:contentTypeScope="" ma:versionID="dd0410db9fbbb9503e195ac3ef9d2e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07C232-0D07-473D-AD97-0B7498A7E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053B47-769F-41C7-B7FA-963B61C5CC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166</Words>
  <Application>Microsoft Office PowerPoint</Application>
  <PresentationFormat>Diavoorstelling (4:3)</PresentationFormat>
  <Paragraphs>63</Paragraphs>
  <Slides>56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56</vt:i4>
      </vt:variant>
    </vt:vector>
  </HeadingPairs>
  <TitlesOfParts>
    <vt:vector size="59" baseType="lpstr">
      <vt:lpstr>Times New Roman</vt:lpstr>
      <vt:lpstr>Arial</vt:lpstr>
      <vt:lpstr>Standaardontwerp</vt:lpstr>
      <vt:lpstr>Koppelingsas W 100 E</vt:lpstr>
      <vt:lpstr>Groothoek koppelingsassen 80° Serie WWE 2280 / 80° </vt:lpstr>
      <vt:lpstr>Standaard koppeling</vt:lpstr>
      <vt:lpstr>Gaffel met as en buis</vt:lpstr>
      <vt:lpstr>Kruisstuk</vt:lpstr>
      <vt:lpstr>Profielbuis met/zonder kunststof</vt:lpstr>
      <vt:lpstr>Afscherming</vt:lpstr>
      <vt:lpstr>Losse onderdelen</vt:lpstr>
      <vt:lpstr>Groothoek beschermkap</vt:lpstr>
      <vt:lpstr>Kruiskoppeling W 2200</vt:lpstr>
      <vt:lpstr>Gaffel profielbuis</vt:lpstr>
      <vt:lpstr>Gaffel</vt:lpstr>
      <vt:lpstr>Gaffel</vt:lpstr>
      <vt:lpstr>ASGE snelsluiting</vt:lpstr>
      <vt:lpstr>Gaffel QS snelsluiting</vt:lpstr>
      <vt:lpstr>Gaffel met klemconus</vt:lpstr>
      <vt:lpstr>Gaffel (breekbout bevestiging)</vt:lpstr>
      <vt:lpstr>Flens gaffel</vt:lpstr>
      <vt:lpstr>Spanstift gaffel</vt:lpstr>
      <vt:lpstr>Dubbel gaffel</vt:lpstr>
      <vt:lpstr>Groothoekkoppeling</vt:lpstr>
      <vt:lpstr>Groothoekgaffels</vt:lpstr>
      <vt:lpstr>Groothoek flensgaffel</vt:lpstr>
      <vt:lpstr>Sterslip koppeling</vt:lpstr>
      <vt:lpstr>Slipkoppeling (met drukveren)</vt:lpstr>
      <vt:lpstr>Platenslipkop. met schotelveren</vt:lpstr>
      <vt:lpstr>Platenslipkop. met veerpakket</vt:lpstr>
      <vt:lpstr>Nokkenschakelkoppeling</vt:lpstr>
      <vt:lpstr>Breekboutkoppeling</vt:lpstr>
      <vt:lpstr>Vrijloopkoppeling</vt:lpstr>
      <vt:lpstr>Elastische koppeling</vt:lpstr>
      <vt:lpstr>Reparatiesetjes</vt:lpstr>
      <vt:lpstr>Speciaal gereedschap</vt:lpstr>
      <vt:lpstr>Speciaal gereedschap</vt:lpstr>
      <vt:lpstr>Voor demontage van kruisstukken</vt:lpstr>
      <vt:lpstr>Demontage profielbuis</vt:lpstr>
      <vt:lpstr>PowerPoint-presentatie</vt:lpstr>
      <vt:lpstr>Aandrijf riemen</vt:lpstr>
      <vt:lpstr>V-snaar Het nadeel van aandrijving met een poelie is dat er altijd enige "slip" optreedt </vt:lpstr>
      <vt:lpstr>Poeli met v-snaren</vt:lpstr>
      <vt:lpstr>Normale v-snaar</vt:lpstr>
      <vt:lpstr>Multi-snaar</vt:lpstr>
      <vt:lpstr>Distributie snaar</vt:lpstr>
      <vt:lpstr>Soepeler dan normaal</vt:lpstr>
      <vt:lpstr>PowerPoint-presentatie</vt:lpstr>
      <vt:lpstr>PowerPoint-presentatie</vt:lpstr>
      <vt:lpstr>Powerband</vt:lpstr>
      <vt:lpstr>PowerPoint-presentatie</vt:lpstr>
      <vt:lpstr>Kettingaandrijving</vt:lpstr>
      <vt:lpstr>Vlakke schakel ketting (tebbe)</vt:lpstr>
      <vt:lpstr>PowerPoint-presentatie</vt:lpstr>
      <vt:lpstr>dezeure</vt:lpstr>
      <vt:lpstr>Nestwiel</vt:lpstr>
      <vt:lpstr>PowerPoint-presentatie</vt:lpstr>
      <vt:lpstr>Steek=afstand rol-rol (hart)</vt:lpstr>
      <vt:lpstr>Einde</vt:lpstr>
    </vt:vector>
  </TitlesOfParts>
  <Company>AOC de Groene 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Kruisstuk</dc:title>
  <dc:creator>L215-0106</dc:creator>
  <cp:lastModifiedBy>Jurriën van 't Oever</cp:lastModifiedBy>
  <cp:revision>8</cp:revision>
  <dcterms:created xsi:type="dcterms:W3CDTF">2005-11-30T12:34:30Z</dcterms:created>
  <dcterms:modified xsi:type="dcterms:W3CDTF">2022-10-24T09:15:36Z</dcterms:modified>
</cp:coreProperties>
</file>