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256" r:id="rId3"/>
    <p:sldId id="257" r:id="rId4"/>
    <p:sldId id="259" r:id="rId5"/>
    <p:sldId id="266" r:id="rId6"/>
    <p:sldId id="265" r:id="rId7"/>
    <p:sldId id="260" r:id="rId8"/>
    <p:sldId id="261" r:id="rId9"/>
    <p:sldId id="262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75489" autoAdjust="0"/>
  </p:normalViewPr>
  <p:slideViewPr>
    <p:cSldViewPr snapToGrid="0" snapToObjects="1">
      <p:cViewPr varScale="1">
        <p:scale>
          <a:sx n="51" d="100"/>
          <a:sy n="51" d="100"/>
        </p:scale>
        <p:origin x="13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Nationaal</a:t>
            </a:r>
            <a:r>
              <a:rPr lang="nl-NL" baseline="0" dirty="0"/>
              <a:t> Vergiftigingen Informatie Centrum: www.vergiftigingen.info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7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Hoeveel chocolade is giftig? Selecteer het gewicht van de hond en bekijk hoeveel gram chocolade giftig is voor dit dier. Let op de instellingen (kg en grams): </a:t>
            </a:r>
            <a:r>
              <a:rPr lang="nl-NL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http://ngm.nationalgeographic.com/2007/10/pets/chocolate-chart-interactive</a:t>
            </a:r>
          </a:p>
          <a:p>
            <a:endParaRPr lang="nl-NL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6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Bij inname van gif via de longen zijn de symptomen: hoesten, niezen, kortademigheid, blauwverkleuring door zuurstofgebrek en ademstilstand.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/>
              <a:t>2. Azijnzuur is een bijtende, giftige stof. Als een dier een bijtende stof heeft binnengekregen, mag je het niet laten braken!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/>
              <a:t>3. Paracetamol is heel giftig voor honden en katten. Honden kunnen er erg ziek van worden, katten kunnen er zelfs aan doodgaan.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/>
              <a:t>4. Diermedicijnen zijn </a:t>
            </a:r>
            <a:r>
              <a:rPr lang="nl-NL" dirty="0" err="1"/>
              <a:t>diersoortspecifiek</a:t>
            </a:r>
            <a:r>
              <a:rPr lang="nl-NL" dirty="0"/>
              <a:t>. Voor andere diersoorten dan waarvoor het medicijn is bedoeld kan het medicijn zelfs giftig zijn.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90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7-10-2022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giftigingen.inf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gm.nationalgeographic.com/2007/10/pets/chocolate-chart-interactiv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17238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Module</a:t>
            </a:r>
            <a:br>
              <a:rPr lang="en-US" sz="4800" dirty="0"/>
            </a:br>
            <a:r>
              <a:rPr lang="en-US" sz="4800" dirty="0"/>
              <a:t>EHBO </a:t>
            </a:r>
            <a:r>
              <a:rPr lang="en-US" sz="4800" dirty="0" err="1"/>
              <a:t>bij</a:t>
            </a:r>
            <a:r>
              <a:rPr lang="en-US" sz="4800" dirty="0"/>
              <a:t> </a:t>
            </a:r>
            <a:r>
              <a:rPr lang="en-US" sz="4800" dirty="0" err="1"/>
              <a:t>dieren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Hoofdstuk</a:t>
            </a:r>
            <a:r>
              <a:rPr lang="en-US" dirty="0"/>
              <a:t> 6. </a:t>
            </a:r>
          </a:p>
          <a:p>
            <a:r>
              <a:rPr lang="en-US" sz="3600" b="1" dirty="0" err="1"/>
              <a:t>Vergiftigingen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+ 6.6</a:t>
            </a:r>
            <a:r>
              <a:rPr lang="en-US" sz="4000" dirty="0"/>
              <a:t> </a:t>
            </a:r>
            <a:r>
              <a:rPr lang="en-US" sz="4000" dirty="0" err="1"/>
              <a:t>Telefonisch</a:t>
            </a:r>
            <a:r>
              <a:rPr lang="en-US" sz="4000" dirty="0"/>
              <a:t> </a:t>
            </a:r>
            <a:r>
              <a:rPr lang="en-US" sz="4000" dirty="0" err="1"/>
              <a:t>advies</a:t>
            </a:r>
            <a:r>
              <a:rPr lang="en-US" sz="4000" dirty="0"/>
              <a:t> </a:t>
            </a:r>
            <a:r>
              <a:rPr lang="en-US" sz="4000" dirty="0" err="1"/>
              <a:t>bij</a:t>
            </a:r>
            <a:r>
              <a:rPr lang="en-US" sz="4000" dirty="0"/>
              <a:t> </a:t>
            </a:r>
            <a:r>
              <a:rPr lang="en-US" sz="4000" dirty="0" err="1"/>
              <a:t>vergiftigingen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Belangrijke vragen over patiënt en leefomgeving: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Iets bijzonders gegeten?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Stof in vacht?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Waar was het dier?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Leeftijd?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Andere dieren met dezelfde klachten?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Medicijnen?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Giftige stoffen gebruikt?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Gif vrijgekomen bij veranderingen?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Giftige stoffen op vacht?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556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Verwerkingsvragen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Welke symptomen passen bij inname van gif via de longen?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dier heeft azijnzuur binnen gekregen. Mag je dit dier laten braken?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kat heeft pijn. Kun je de kat dan een paracetamol van jezelf geven?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Zijn diermedicijnen voor alle diersoorten te gebruiken?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7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6. </a:t>
            </a:r>
            <a:r>
              <a:rPr lang="en-US" sz="4000" dirty="0" err="1"/>
              <a:t>Vergiftigingen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Vergiftigingen</a:t>
            </a:r>
            <a:endParaRPr lang="en-US" dirty="0"/>
          </a:p>
          <a:p>
            <a:r>
              <a:rPr lang="en-US" dirty="0" err="1"/>
              <a:t>Inname</a:t>
            </a:r>
            <a:r>
              <a:rPr lang="en-US" dirty="0"/>
              <a:t> via de </a:t>
            </a:r>
            <a:r>
              <a:rPr lang="en-US" dirty="0" err="1"/>
              <a:t>bek</a:t>
            </a:r>
            <a:endParaRPr lang="en-US" dirty="0"/>
          </a:p>
          <a:p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giftige</a:t>
            </a:r>
            <a:r>
              <a:rPr lang="en-US" dirty="0"/>
              <a:t> </a:t>
            </a:r>
            <a:r>
              <a:rPr lang="en-US" dirty="0" err="1"/>
              <a:t>stoffen</a:t>
            </a:r>
            <a:endParaRPr lang="en-US" dirty="0"/>
          </a:p>
          <a:p>
            <a:r>
              <a:rPr lang="en-US" dirty="0" err="1"/>
              <a:t>Inname</a:t>
            </a:r>
            <a:r>
              <a:rPr lang="en-US" dirty="0"/>
              <a:t> via de </a:t>
            </a:r>
            <a:r>
              <a:rPr lang="en-US" dirty="0" err="1"/>
              <a:t>huid</a:t>
            </a:r>
            <a:r>
              <a:rPr lang="en-US" dirty="0"/>
              <a:t>, de </a:t>
            </a:r>
            <a:r>
              <a:rPr lang="en-US" dirty="0" err="1"/>
              <a:t>ogen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ademhalingsstelsel</a:t>
            </a:r>
            <a:endParaRPr lang="en-US" dirty="0"/>
          </a:p>
          <a:p>
            <a:r>
              <a:rPr lang="en-US" dirty="0" err="1"/>
              <a:t>Telefonisch</a:t>
            </a:r>
            <a:r>
              <a:rPr lang="en-US" dirty="0"/>
              <a:t> </a:t>
            </a:r>
            <a:r>
              <a:rPr lang="en-US" dirty="0" err="1"/>
              <a:t>advies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vergiftigingen</a:t>
            </a: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6.2 </a:t>
            </a:r>
            <a:r>
              <a:rPr lang="en-US" sz="4000" dirty="0" err="1"/>
              <a:t>Vergiftigingen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Symptomen: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Via de bek: braken, diarree, speekselvloed, krampen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Via huid of slijmvliezen: huidirritatie, blaren, zwellingen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Via longen: hoesten, niezen, kortademigheid, blauwverkleuring, ademstilstand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6.2 </a:t>
            </a:r>
            <a:r>
              <a:rPr lang="en-US" sz="4000" dirty="0" err="1"/>
              <a:t>Vergiftigingen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Effecten: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Vergiftigingen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37" y="1825625"/>
            <a:ext cx="5762526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4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6.2 </a:t>
            </a:r>
            <a:r>
              <a:rPr lang="en-US" sz="4000" dirty="0" err="1"/>
              <a:t>Vergiftigingen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Vergiftiging door medicijnen: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Overdosering: te hoge dosis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Overgevoeligheidsreacties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66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6.3 </a:t>
            </a:r>
            <a:r>
              <a:rPr lang="en-US" sz="4000" dirty="0" err="1"/>
              <a:t>Inname</a:t>
            </a:r>
            <a:r>
              <a:rPr lang="en-US" sz="4000" dirty="0"/>
              <a:t> via de </a:t>
            </a:r>
            <a:r>
              <a:rPr lang="en-US" sz="4000" dirty="0" err="1"/>
              <a:t>bek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Behandeling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Niet-bijtende stoffen: braken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Bijtende stoffen: niet braken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Bij niet kunnen braken: eventueel actieve kool</a:t>
            </a:r>
          </a:p>
          <a:p>
            <a:pPr lvl="1"/>
            <a:endParaRPr lang="nl-NL" dirty="0"/>
          </a:p>
          <a:p>
            <a:r>
              <a:rPr lang="nl-NL" dirty="0"/>
              <a:t>Informatie over effecten en behandelingen vergiftigingen:</a:t>
            </a:r>
            <a:endParaRPr lang="nl-NL" dirty="0">
              <a:hlinkClick r:id="rId3"/>
            </a:endParaRP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>
                <a:hlinkClick r:id="rId3"/>
              </a:rPr>
              <a:t>Nationaal Vergiftigingen Informatie Centrum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Vergiftigingen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7358" r="21955" b="12063"/>
          <a:stretch/>
        </p:blipFill>
        <p:spPr bwMode="auto">
          <a:xfrm>
            <a:off x="8955373" y="824832"/>
            <a:ext cx="2398427" cy="250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7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6.4 </a:t>
            </a:r>
            <a:r>
              <a:rPr lang="en-US" sz="4000" dirty="0" err="1"/>
              <a:t>Soorten</a:t>
            </a:r>
            <a:r>
              <a:rPr lang="en-US" sz="4000" dirty="0"/>
              <a:t> </a:t>
            </a:r>
            <a:r>
              <a:rPr lang="en-US" sz="4000" dirty="0" err="1"/>
              <a:t>giftige</a:t>
            </a:r>
            <a:r>
              <a:rPr lang="en-US" sz="4000" dirty="0"/>
              <a:t> </a:t>
            </a:r>
            <a:r>
              <a:rPr lang="en-US" sz="4000" dirty="0" err="1"/>
              <a:t>stoffen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Gifstoffen: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Voedingsmiddelen, bijvoorbeeld </a:t>
            </a:r>
            <a:r>
              <a:rPr lang="nl-NL" dirty="0">
                <a:hlinkClick r:id="rId3"/>
              </a:rPr>
              <a:t>chocolade</a:t>
            </a:r>
            <a:endParaRPr lang="nl-NL" dirty="0"/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Genotsmiddelen, bijvoorbeeld alcohol en hasj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Bestrijdingsmiddelen, bijvoorbeeld muizen- of rattengif, vlooien- en tekenmiddelen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Giftige planten, bijvoorbeeld azalea, ficus, </a:t>
            </a:r>
            <a:r>
              <a:rPr lang="nl-NL" dirty="0" err="1"/>
              <a:t>dieffenbachia</a:t>
            </a:r>
            <a:endParaRPr lang="nl-NL" dirty="0"/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Medicijnen, bijvoorbeeld paracetamol, </a:t>
            </a:r>
            <a:r>
              <a:rPr lang="nl-NL" dirty="0" err="1"/>
              <a:t>ivermectine</a:t>
            </a:r>
            <a:endParaRPr lang="nl-NL" dirty="0"/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Antivries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07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11213" indent="-811213"/>
            <a:r>
              <a:rPr lang="en-US" sz="4000" dirty="0"/>
              <a:t>6.5 </a:t>
            </a:r>
            <a:r>
              <a:rPr lang="en-US" sz="4000" dirty="0" err="1"/>
              <a:t>Inname</a:t>
            </a:r>
            <a:r>
              <a:rPr lang="en-US" sz="4000" dirty="0"/>
              <a:t> via de </a:t>
            </a:r>
            <a:r>
              <a:rPr lang="en-US" sz="4000" dirty="0" err="1"/>
              <a:t>huid</a:t>
            </a:r>
            <a:r>
              <a:rPr lang="en-US" sz="4000" dirty="0"/>
              <a:t>, de </a:t>
            </a:r>
            <a:r>
              <a:rPr lang="en-US" sz="4000" dirty="0" err="1"/>
              <a:t>ogen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het </a:t>
            </a:r>
            <a:r>
              <a:rPr lang="en-US" sz="4000" dirty="0" err="1"/>
              <a:t>ademhalingsstelsel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Huid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Afspoelen met stromend water of melk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Wassen en uitspoelen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r>
              <a:rPr lang="nl-NL" dirty="0"/>
              <a:t>Ogen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Uitspoelen met veel leidingwater</a:t>
            </a:r>
          </a:p>
          <a:p>
            <a:pPr lvl="1"/>
            <a:endParaRPr lang="nl-NL" dirty="0"/>
          </a:p>
          <a:p>
            <a:r>
              <a:rPr lang="nl-NL" dirty="0"/>
              <a:t>Ademhalingsstelsel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In de frisse lucht brengen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Knellende halsband afdoen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Eventueel zuurstof geven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37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6.5 </a:t>
            </a:r>
            <a:r>
              <a:rPr lang="en-US" sz="4000" dirty="0" err="1"/>
              <a:t>Inname</a:t>
            </a:r>
            <a:r>
              <a:rPr lang="en-US" sz="4000" dirty="0"/>
              <a:t> via de </a:t>
            </a:r>
            <a:r>
              <a:rPr lang="en-US" sz="4000" dirty="0" err="1"/>
              <a:t>huid</a:t>
            </a:r>
            <a:r>
              <a:rPr lang="en-US" sz="4000" dirty="0"/>
              <a:t>, de </a:t>
            </a:r>
            <a:r>
              <a:rPr lang="en-US" sz="4000" dirty="0" err="1"/>
              <a:t>ogen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het </a:t>
            </a:r>
            <a:r>
              <a:rPr lang="en-US" sz="4000" dirty="0" err="1"/>
              <a:t>ademhalingsstelsel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18689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Wespensteek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Honden die happen naar wespen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/>
              <a:t>Anti-aanbaklaag</a:t>
            </a:r>
            <a:endParaRPr lang="nl-NL" dirty="0"/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Giftig voor vogels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24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2</TotalTime>
  <Words>540</Words>
  <Application>Microsoft Office PowerPoint</Application>
  <PresentationFormat>Breedbeeld</PresentationFormat>
  <Paragraphs>111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EHBO bij dieren</vt:lpstr>
      <vt:lpstr>6. Vergiftigingen</vt:lpstr>
      <vt:lpstr>6.2 Vergiftigingen</vt:lpstr>
      <vt:lpstr>6.2 Vergiftigingen</vt:lpstr>
      <vt:lpstr>6.2 Vergiftigingen</vt:lpstr>
      <vt:lpstr>6.3 Inname via de bek</vt:lpstr>
      <vt:lpstr>6.4 Soorten giftige stoffen</vt:lpstr>
      <vt:lpstr>6.5 Inname via de huid, de ogen en het ademhalingsstelsel</vt:lpstr>
      <vt:lpstr>6.5 Inname via de huid, de ogen en het ademhalingsstelsel</vt:lpstr>
      <vt:lpstr>+ 6.6 Telefonisch advies bij vergiftigingen</vt:lpstr>
      <vt:lpstr>Verwerkingsvragen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Nikki Pots</cp:lastModifiedBy>
  <cp:revision>38</cp:revision>
  <dcterms:created xsi:type="dcterms:W3CDTF">2018-01-29T13:04:35Z</dcterms:created>
  <dcterms:modified xsi:type="dcterms:W3CDTF">2022-10-07T07:34:40Z</dcterms:modified>
</cp:coreProperties>
</file>