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2"/>
  </p:notesMasterIdLst>
  <p:sldIdLst>
    <p:sldId id="256" r:id="rId2"/>
    <p:sldId id="348" r:id="rId3"/>
    <p:sldId id="350" r:id="rId4"/>
    <p:sldId id="261" r:id="rId5"/>
    <p:sldId id="365" r:id="rId6"/>
    <p:sldId id="339" r:id="rId7"/>
    <p:sldId id="342" r:id="rId8"/>
    <p:sldId id="344" r:id="rId9"/>
    <p:sldId id="359" r:id="rId10"/>
    <p:sldId id="364" r:id="rId11"/>
    <p:sldId id="286" r:id="rId12"/>
    <p:sldId id="356" r:id="rId13"/>
    <p:sldId id="363" r:id="rId14"/>
    <p:sldId id="366" r:id="rId15"/>
    <p:sldId id="367" r:id="rId16"/>
    <p:sldId id="368" r:id="rId17"/>
    <p:sldId id="369" r:id="rId18"/>
    <p:sldId id="370" r:id="rId19"/>
    <p:sldId id="371" r:id="rId20"/>
    <p:sldId id="372"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4C6C55-B07D-4147-AAEF-958515C50609}" v="2011" dt="2022-10-03T12:21:52.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447" autoAdjust="0"/>
  </p:normalViewPr>
  <p:slideViewPr>
    <p:cSldViewPr snapToGrid="0">
      <p:cViewPr varScale="1">
        <p:scale>
          <a:sx n="83" d="100"/>
          <a:sy n="83" d="100"/>
        </p:scale>
        <p:origin x="112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1CDC08C2-265D-4744-A449-7F50604F23AF}"/>
    <pc:docChg chg="undo custSel addSld modSld sldOrd modMainMaster">
      <pc:chgData name="Gerjan de Ruiter" userId="5d7c516b-9dcd-41a8-99d3-54425d29895b" providerId="ADAL" clId="{1CDC08C2-265D-4744-A449-7F50604F23AF}" dt="2021-09-06T12:21:28.818" v="831" actId="20577"/>
      <pc:docMkLst>
        <pc:docMk/>
      </pc:docMkLst>
      <pc:sldChg chg="addSp delSp modSp new mod modClrScheme chgLayout">
        <pc:chgData name="Gerjan de Ruiter" userId="5d7c516b-9dcd-41a8-99d3-54425d29895b" providerId="ADAL" clId="{1CDC08C2-265D-4744-A449-7F50604F23AF}" dt="2021-09-06T11:43:48.574" v="700" actId="20577"/>
        <pc:sldMkLst>
          <pc:docMk/>
          <pc:sldMk cId="200866383" sldId="256"/>
        </pc:sldMkLst>
        <pc:spChg chg="del mod ord">
          <ac:chgData name="Gerjan de Ruiter" userId="5d7c516b-9dcd-41a8-99d3-54425d29895b" providerId="ADAL" clId="{1CDC08C2-265D-4744-A449-7F50604F23AF}" dt="2021-09-06T11:11:58.256" v="3" actId="700"/>
          <ac:spMkLst>
            <pc:docMk/>
            <pc:sldMk cId="200866383" sldId="256"/>
            <ac:spMk id="2" creationId="{7FC91C3A-31D3-4ACD-AD2F-B6D5ED136D6F}"/>
          </ac:spMkLst>
        </pc:spChg>
        <pc:spChg chg="del mod">
          <ac:chgData name="Gerjan de Ruiter" userId="5d7c516b-9dcd-41a8-99d3-54425d29895b" providerId="ADAL" clId="{1CDC08C2-265D-4744-A449-7F50604F23AF}" dt="2021-09-06T11:11:58.256" v="3" actId="700"/>
          <ac:spMkLst>
            <pc:docMk/>
            <pc:sldMk cId="200866383" sldId="256"/>
            <ac:spMk id="3" creationId="{B4D63DCE-CC95-4945-A42E-908132752267}"/>
          </ac:spMkLst>
        </pc:spChg>
        <pc:spChg chg="add mod ord">
          <ac:chgData name="Gerjan de Ruiter" userId="5d7c516b-9dcd-41a8-99d3-54425d29895b" providerId="ADAL" clId="{1CDC08C2-265D-4744-A449-7F50604F23AF}" dt="2021-09-06T11:13:03.280" v="76" actId="26606"/>
          <ac:spMkLst>
            <pc:docMk/>
            <pc:sldMk cId="200866383" sldId="256"/>
            <ac:spMk id="4" creationId="{3559D6EC-3C97-4E0A-BBAB-2CD5F197CB04}"/>
          </ac:spMkLst>
        </pc:spChg>
        <pc:spChg chg="add mod ord">
          <ac:chgData name="Gerjan de Ruiter" userId="5d7c516b-9dcd-41a8-99d3-54425d29895b" providerId="ADAL" clId="{1CDC08C2-265D-4744-A449-7F50604F23AF}" dt="2021-09-06T11:43:48.574" v="700" actId="20577"/>
          <ac:spMkLst>
            <pc:docMk/>
            <pc:sldMk cId="200866383" sldId="256"/>
            <ac:spMk id="5" creationId="{538B7CFB-4F26-45F6-ABA0-08102D02EE93}"/>
          </ac:spMkLst>
        </pc:spChg>
        <pc:spChg chg="add del mod ord">
          <ac:chgData name="Gerjan de Ruiter" userId="5d7c516b-9dcd-41a8-99d3-54425d29895b" providerId="ADAL" clId="{1CDC08C2-265D-4744-A449-7F50604F23AF}" dt="2021-09-06T11:13:03.280" v="76" actId="26606"/>
          <ac:spMkLst>
            <pc:docMk/>
            <pc:sldMk cId="200866383" sldId="256"/>
            <ac:spMk id="6" creationId="{2B1A4B37-DCC3-4AD9-8FC5-4AF603D0AD82}"/>
          </ac:spMkLst>
        </pc:spChg>
        <pc:spChg chg="add del mod ord">
          <ac:chgData name="Gerjan de Ruiter" userId="5d7c516b-9dcd-41a8-99d3-54425d29895b" providerId="ADAL" clId="{1CDC08C2-265D-4744-A449-7F50604F23AF}" dt="2021-09-06T11:13:03.280" v="76" actId="26606"/>
          <ac:spMkLst>
            <pc:docMk/>
            <pc:sldMk cId="200866383" sldId="256"/>
            <ac:spMk id="7" creationId="{7BB8838E-8098-4428-B962-94C053DC6D31}"/>
          </ac:spMkLst>
        </pc:spChg>
        <pc:spChg chg="add del mod ord">
          <ac:chgData name="Gerjan de Ruiter" userId="5d7c516b-9dcd-41a8-99d3-54425d29895b" providerId="ADAL" clId="{1CDC08C2-265D-4744-A449-7F50604F23AF}" dt="2021-09-06T11:13:03.280" v="76" actId="26606"/>
          <ac:spMkLst>
            <pc:docMk/>
            <pc:sldMk cId="200866383" sldId="256"/>
            <ac:spMk id="8" creationId="{4BBA2A85-5E54-4CA5-B662-D046ACBDC1CE}"/>
          </ac:spMkLst>
        </pc:spChg>
      </pc:sldChg>
      <pc:sldChg chg="addSp delSp modSp new mod modClrScheme chgLayout">
        <pc:chgData name="Gerjan de Ruiter" userId="5d7c516b-9dcd-41a8-99d3-54425d29895b" providerId="ADAL" clId="{1CDC08C2-265D-4744-A449-7F50604F23AF}" dt="2021-09-06T11:43:33.719" v="687"/>
        <pc:sldMkLst>
          <pc:docMk/>
          <pc:sldMk cId="4095784694" sldId="257"/>
        </pc:sldMkLst>
        <pc:spChg chg="del">
          <ac:chgData name="Gerjan de Ruiter" userId="5d7c516b-9dcd-41a8-99d3-54425d29895b" providerId="ADAL" clId="{1CDC08C2-265D-4744-A449-7F50604F23AF}" dt="2021-09-06T11:13:10.773" v="78" actId="6264"/>
          <ac:spMkLst>
            <pc:docMk/>
            <pc:sldMk cId="4095784694" sldId="257"/>
            <ac:spMk id="2" creationId="{CCED9F71-3C96-4CF9-AE70-8A7C2518B2B3}"/>
          </ac:spMkLst>
        </pc:spChg>
        <pc:spChg chg="del">
          <ac:chgData name="Gerjan de Ruiter" userId="5d7c516b-9dcd-41a8-99d3-54425d29895b" providerId="ADAL" clId="{1CDC08C2-265D-4744-A449-7F50604F23AF}" dt="2021-09-06T11:13:10.773" v="78" actId="6264"/>
          <ac:spMkLst>
            <pc:docMk/>
            <pc:sldMk cId="4095784694" sldId="257"/>
            <ac:spMk id="3" creationId="{A70C0979-F20D-4A6F-AD09-73D485BB299A}"/>
          </ac:spMkLst>
        </pc:spChg>
        <pc:spChg chg="add del mod ord">
          <ac:chgData name="Gerjan de Ruiter" userId="5d7c516b-9dcd-41a8-99d3-54425d29895b" providerId="ADAL" clId="{1CDC08C2-265D-4744-A449-7F50604F23AF}" dt="2021-09-06T11:13:20.857" v="79" actId="700"/>
          <ac:spMkLst>
            <pc:docMk/>
            <pc:sldMk cId="4095784694" sldId="257"/>
            <ac:spMk id="4" creationId="{9BE2C5F5-A0C3-49B0-A46F-0FD351B90B6A}"/>
          </ac:spMkLst>
        </pc:spChg>
        <pc:spChg chg="add del mod ord">
          <ac:chgData name="Gerjan de Ruiter" userId="5d7c516b-9dcd-41a8-99d3-54425d29895b" providerId="ADAL" clId="{1CDC08C2-265D-4744-A449-7F50604F23AF}" dt="2021-09-06T11:13:20.857" v="79" actId="700"/>
          <ac:spMkLst>
            <pc:docMk/>
            <pc:sldMk cId="4095784694" sldId="257"/>
            <ac:spMk id="5" creationId="{4176B261-732F-4161-B3DC-0ACD957F529D}"/>
          </ac:spMkLst>
        </pc:spChg>
        <pc:spChg chg="add mod ord">
          <ac:chgData name="Gerjan de Ruiter" userId="5d7c516b-9dcd-41a8-99d3-54425d29895b" providerId="ADAL" clId="{1CDC08C2-265D-4744-A449-7F50604F23AF}" dt="2021-09-06T11:13:24.464" v="86" actId="20577"/>
          <ac:spMkLst>
            <pc:docMk/>
            <pc:sldMk cId="4095784694" sldId="257"/>
            <ac:spMk id="6" creationId="{8391D471-0D4A-44B5-B067-78CC500A85BB}"/>
          </ac:spMkLst>
        </pc:spChg>
        <pc:spChg chg="add mod ord">
          <ac:chgData name="Gerjan de Ruiter" userId="5d7c516b-9dcd-41a8-99d3-54425d29895b" providerId="ADAL" clId="{1CDC08C2-265D-4744-A449-7F50604F23AF}" dt="2021-09-06T11:42:34.611" v="652" actId="20577"/>
          <ac:spMkLst>
            <pc:docMk/>
            <pc:sldMk cId="4095784694" sldId="257"/>
            <ac:spMk id="7" creationId="{0E5CB83B-4C45-4CEC-8902-166BADEC3923}"/>
          </ac:spMkLst>
        </pc:spChg>
        <pc:spChg chg="add del mod ord">
          <ac:chgData name="Gerjan de Ruiter" userId="5d7c516b-9dcd-41a8-99d3-54425d29895b" providerId="ADAL" clId="{1CDC08C2-265D-4744-A449-7F50604F23AF}" dt="2021-09-06T11:43:33.719" v="687"/>
          <ac:spMkLst>
            <pc:docMk/>
            <pc:sldMk cId="4095784694" sldId="257"/>
            <ac:spMk id="8" creationId="{11CBCDDC-C7F9-4E1E-A4BF-CC8C64717A40}"/>
          </ac:spMkLst>
        </pc:spChg>
        <pc:spChg chg="add mod ord">
          <ac:chgData name="Gerjan de Ruiter" userId="5d7c516b-9dcd-41a8-99d3-54425d29895b" providerId="ADAL" clId="{1CDC08C2-265D-4744-A449-7F50604F23AF}" dt="2021-09-06T11:13:20.857" v="79" actId="700"/>
          <ac:spMkLst>
            <pc:docMk/>
            <pc:sldMk cId="4095784694" sldId="257"/>
            <ac:spMk id="9" creationId="{F82485FB-0CCB-499C-B27C-009C8A9B8138}"/>
          </ac:spMkLst>
        </pc:spChg>
        <pc:picChg chg="add mod">
          <ac:chgData name="Gerjan de Ruiter" userId="5d7c516b-9dcd-41a8-99d3-54425d29895b" providerId="ADAL" clId="{1CDC08C2-265D-4744-A449-7F50604F23AF}" dt="2021-09-06T11:43:33.719" v="687"/>
          <ac:picMkLst>
            <pc:docMk/>
            <pc:sldMk cId="4095784694" sldId="257"/>
            <ac:picMk id="10" creationId="{B860ACE6-A7BF-4E4E-82B6-746E27F9A1C5}"/>
          </ac:picMkLst>
        </pc:picChg>
      </pc:sldChg>
      <pc:sldChg chg="addSp delSp modSp new mod modClrScheme chgLayout">
        <pc:chgData name="Gerjan de Ruiter" userId="5d7c516b-9dcd-41a8-99d3-54425d29895b" providerId="ADAL" clId="{1CDC08C2-265D-4744-A449-7F50604F23AF}" dt="2021-09-06T11:43:04.209" v="686" actId="20577"/>
        <pc:sldMkLst>
          <pc:docMk/>
          <pc:sldMk cId="1811565362" sldId="258"/>
        </pc:sldMkLst>
        <pc:spChg chg="del mod ord">
          <ac:chgData name="Gerjan de Ruiter" userId="5d7c516b-9dcd-41a8-99d3-54425d29895b" providerId="ADAL" clId="{1CDC08C2-265D-4744-A449-7F50604F23AF}" dt="2021-09-06T11:33:12.390" v="158" actId="700"/>
          <ac:spMkLst>
            <pc:docMk/>
            <pc:sldMk cId="1811565362" sldId="258"/>
            <ac:spMk id="2" creationId="{D42FCA88-244A-470E-AFF1-5671A5007B3D}"/>
          </ac:spMkLst>
        </pc:spChg>
        <pc:spChg chg="del mod ord">
          <ac:chgData name="Gerjan de Ruiter" userId="5d7c516b-9dcd-41a8-99d3-54425d29895b" providerId="ADAL" clId="{1CDC08C2-265D-4744-A449-7F50604F23AF}" dt="2021-09-06T11:33:12.390" v="158" actId="700"/>
          <ac:spMkLst>
            <pc:docMk/>
            <pc:sldMk cId="1811565362" sldId="258"/>
            <ac:spMk id="3" creationId="{0E62EE1D-407C-4C03-BEE7-2A5AB6505B14}"/>
          </ac:spMkLst>
        </pc:spChg>
        <pc:spChg chg="del mod ord">
          <ac:chgData name="Gerjan de Ruiter" userId="5d7c516b-9dcd-41a8-99d3-54425d29895b" providerId="ADAL" clId="{1CDC08C2-265D-4744-A449-7F50604F23AF}" dt="2021-09-06T11:33:12.390" v="158" actId="700"/>
          <ac:spMkLst>
            <pc:docMk/>
            <pc:sldMk cId="1811565362" sldId="258"/>
            <ac:spMk id="4" creationId="{D09B89EF-2CD1-4E77-B4F6-E95C72CF6D0B}"/>
          </ac:spMkLst>
        </pc:spChg>
        <pc:spChg chg="del mod ord">
          <ac:chgData name="Gerjan de Ruiter" userId="5d7c516b-9dcd-41a8-99d3-54425d29895b" providerId="ADAL" clId="{1CDC08C2-265D-4744-A449-7F50604F23AF}" dt="2021-09-06T11:33:12.390" v="158" actId="700"/>
          <ac:spMkLst>
            <pc:docMk/>
            <pc:sldMk cId="1811565362" sldId="258"/>
            <ac:spMk id="5" creationId="{15DEAECF-D909-4AB8-B7BC-709191239BBB}"/>
          </ac:spMkLst>
        </pc:spChg>
        <pc:spChg chg="add mod ord">
          <ac:chgData name="Gerjan de Ruiter" userId="5d7c516b-9dcd-41a8-99d3-54425d29895b" providerId="ADAL" clId="{1CDC08C2-265D-4744-A449-7F50604F23AF}" dt="2021-09-06T11:43:04.209" v="686" actId="20577"/>
          <ac:spMkLst>
            <pc:docMk/>
            <pc:sldMk cId="1811565362" sldId="258"/>
            <ac:spMk id="6" creationId="{EE08209F-5900-4FA8-8686-A949224C30E6}"/>
          </ac:spMkLst>
        </pc:spChg>
        <pc:spChg chg="add mod ord">
          <ac:chgData name="Gerjan de Ruiter" userId="5d7c516b-9dcd-41a8-99d3-54425d29895b" providerId="ADAL" clId="{1CDC08C2-265D-4744-A449-7F50604F23AF}" dt="2021-09-06T11:35:59.992" v="567" actId="14100"/>
          <ac:spMkLst>
            <pc:docMk/>
            <pc:sldMk cId="1811565362" sldId="258"/>
            <ac:spMk id="7" creationId="{26FCDCC9-2F64-4B17-BC15-B45517B91693}"/>
          </ac:spMkLst>
        </pc:spChg>
        <pc:spChg chg="add del mod ord">
          <ac:chgData name="Gerjan de Ruiter" userId="5d7c516b-9dcd-41a8-99d3-54425d29895b" providerId="ADAL" clId="{1CDC08C2-265D-4744-A449-7F50604F23AF}" dt="2021-09-06T11:33:43.394" v="200"/>
          <ac:spMkLst>
            <pc:docMk/>
            <pc:sldMk cId="1811565362" sldId="258"/>
            <ac:spMk id="8" creationId="{CAFD76B7-59DD-42E8-ADDD-4E6A721D6B9E}"/>
          </ac:spMkLst>
        </pc:spChg>
        <pc:spChg chg="add mod ord">
          <ac:chgData name="Gerjan de Ruiter" userId="5d7c516b-9dcd-41a8-99d3-54425d29895b" providerId="ADAL" clId="{1CDC08C2-265D-4744-A449-7F50604F23AF}" dt="2021-09-06T11:35:06.449" v="442" actId="20577"/>
          <ac:spMkLst>
            <pc:docMk/>
            <pc:sldMk cId="1811565362" sldId="258"/>
            <ac:spMk id="9" creationId="{86A73148-4232-4C77-B6A7-0A5759E7324F}"/>
          </ac:spMkLst>
        </pc:spChg>
        <pc:picChg chg="add del">
          <ac:chgData name="Gerjan de Ruiter" userId="5d7c516b-9dcd-41a8-99d3-54425d29895b" providerId="ADAL" clId="{1CDC08C2-265D-4744-A449-7F50604F23AF}" dt="2021-09-06T11:33:41.933" v="199" actId="478"/>
          <ac:picMkLst>
            <pc:docMk/>
            <pc:sldMk cId="1811565362" sldId="258"/>
            <ac:picMk id="11" creationId="{0E02517F-3FE3-4DBE-8151-22FAD07A8597}"/>
          </ac:picMkLst>
        </pc:picChg>
        <pc:picChg chg="add mod modCrop">
          <ac:chgData name="Gerjan de Ruiter" userId="5d7c516b-9dcd-41a8-99d3-54425d29895b" providerId="ADAL" clId="{1CDC08C2-265D-4744-A449-7F50604F23AF}" dt="2021-09-06T11:35:12.255" v="443" actId="1076"/>
          <ac:picMkLst>
            <pc:docMk/>
            <pc:sldMk cId="1811565362" sldId="258"/>
            <ac:picMk id="12" creationId="{2884EB91-C881-472A-BF74-8B8506196B9E}"/>
          </ac:picMkLst>
        </pc:picChg>
      </pc:sldChg>
      <pc:sldChg chg="modSp new mod ord">
        <pc:chgData name="Gerjan de Ruiter" userId="5d7c516b-9dcd-41a8-99d3-54425d29895b" providerId="ADAL" clId="{1CDC08C2-265D-4744-A449-7F50604F23AF}" dt="2021-09-06T11:42:38.590" v="656" actId="20577"/>
        <pc:sldMkLst>
          <pc:docMk/>
          <pc:sldMk cId="3784983294" sldId="259"/>
        </pc:sldMkLst>
        <pc:spChg chg="mod">
          <ac:chgData name="Gerjan de Ruiter" userId="5d7c516b-9dcd-41a8-99d3-54425d29895b" providerId="ADAL" clId="{1CDC08C2-265D-4744-A449-7F50604F23AF}" dt="2021-09-06T11:42:38.590" v="656" actId="20577"/>
          <ac:spMkLst>
            <pc:docMk/>
            <pc:sldMk cId="3784983294" sldId="259"/>
            <ac:spMk id="2" creationId="{1BD2A9B3-2A21-40CC-84EA-6B78B2FD1444}"/>
          </ac:spMkLst>
        </pc:spChg>
      </pc:sldChg>
      <pc:sldChg chg="addSp delSp modSp new mod">
        <pc:chgData name="Gerjan de Ruiter" userId="5d7c516b-9dcd-41a8-99d3-54425d29895b" providerId="ADAL" clId="{1CDC08C2-265D-4744-A449-7F50604F23AF}" dt="2021-09-06T12:21:28.818" v="831" actId="20577"/>
        <pc:sldMkLst>
          <pc:docMk/>
          <pc:sldMk cId="2694878372" sldId="260"/>
        </pc:sldMkLst>
        <pc:spChg chg="mod">
          <ac:chgData name="Gerjan de Ruiter" userId="5d7c516b-9dcd-41a8-99d3-54425d29895b" providerId="ADAL" clId="{1CDC08C2-265D-4744-A449-7F50604F23AF}" dt="2021-09-06T11:42:47.437" v="660" actId="20577"/>
          <ac:spMkLst>
            <pc:docMk/>
            <pc:sldMk cId="2694878372" sldId="260"/>
            <ac:spMk id="2" creationId="{7F1368E0-03E7-4050-9C4A-E02BE5F98468}"/>
          </ac:spMkLst>
        </pc:spChg>
        <pc:spChg chg="mod">
          <ac:chgData name="Gerjan de Ruiter" userId="5d7c516b-9dcd-41a8-99d3-54425d29895b" providerId="ADAL" clId="{1CDC08C2-265D-4744-A449-7F50604F23AF}" dt="2021-09-06T11:45:17.421" v="775" actId="20577"/>
          <ac:spMkLst>
            <pc:docMk/>
            <pc:sldMk cId="2694878372" sldId="260"/>
            <ac:spMk id="3" creationId="{079B405B-C042-4378-B495-DD913AB0B1E7}"/>
          </ac:spMkLst>
        </pc:spChg>
        <pc:spChg chg="del">
          <ac:chgData name="Gerjan de Ruiter" userId="5d7c516b-9dcd-41a8-99d3-54425d29895b" providerId="ADAL" clId="{1CDC08C2-265D-4744-A449-7F50604F23AF}" dt="2021-09-06T12:20:52.067" v="778"/>
          <ac:spMkLst>
            <pc:docMk/>
            <pc:sldMk cId="2694878372" sldId="260"/>
            <ac:spMk id="4" creationId="{67D74156-F8A6-462D-BD2D-8635C585347A}"/>
          </ac:spMkLst>
        </pc:spChg>
        <pc:spChg chg="mod">
          <ac:chgData name="Gerjan de Ruiter" userId="5d7c516b-9dcd-41a8-99d3-54425d29895b" providerId="ADAL" clId="{1CDC08C2-265D-4744-A449-7F50604F23AF}" dt="2021-09-06T12:21:28.818" v="831" actId="20577"/>
          <ac:spMkLst>
            <pc:docMk/>
            <pc:sldMk cId="2694878372" sldId="260"/>
            <ac:spMk id="5" creationId="{CA1A06A2-5B4A-4A1F-B6DD-210EA2E0E52D}"/>
          </ac:spMkLst>
        </pc:spChg>
        <pc:picChg chg="add del">
          <ac:chgData name="Gerjan de Ruiter" userId="5d7c516b-9dcd-41a8-99d3-54425d29895b" providerId="ADAL" clId="{1CDC08C2-265D-4744-A449-7F50604F23AF}" dt="2021-09-06T12:20:50.321" v="777" actId="478"/>
          <ac:picMkLst>
            <pc:docMk/>
            <pc:sldMk cId="2694878372" sldId="260"/>
            <ac:picMk id="7" creationId="{942BF778-A21F-4253-81FB-B8312777B81B}"/>
          </ac:picMkLst>
        </pc:picChg>
        <pc:picChg chg="add mod modCrop">
          <ac:chgData name="Gerjan de Ruiter" userId="5d7c516b-9dcd-41a8-99d3-54425d29895b" providerId="ADAL" clId="{1CDC08C2-265D-4744-A449-7F50604F23AF}" dt="2021-09-06T12:21:09.544" v="784" actId="1076"/>
          <ac:picMkLst>
            <pc:docMk/>
            <pc:sldMk cId="2694878372" sldId="260"/>
            <ac:picMk id="8" creationId="{5E3CB78F-1935-4D05-B718-E0406B53E359}"/>
          </ac:picMkLst>
        </pc:picChg>
      </pc:sldChg>
      <pc:sldChg chg="modSp new mod">
        <pc:chgData name="Gerjan de Ruiter" userId="5d7c516b-9dcd-41a8-99d3-54425d29895b" providerId="ADAL" clId="{1CDC08C2-265D-4744-A449-7F50604F23AF}" dt="2021-09-06T11:42:59.514" v="683" actId="20577"/>
        <pc:sldMkLst>
          <pc:docMk/>
          <pc:sldMk cId="1053065044" sldId="261"/>
        </pc:sldMkLst>
        <pc:spChg chg="mod">
          <ac:chgData name="Gerjan de Ruiter" userId="5d7c516b-9dcd-41a8-99d3-54425d29895b" providerId="ADAL" clId="{1CDC08C2-265D-4744-A449-7F50604F23AF}" dt="2021-09-06T11:42:59.514" v="683" actId="20577"/>
          <ac:spMkLst>
            <pc:docMk/>
            <pc:sldMk cId="1053065044" sldId="261"/>
            <ac:spMk id="2" creationId="{6372251B-0DDA-4512-B08E-9C15B21007F2}"/>
          </ac:spMkLst>
        </pc:spChg>
      </pc:sldChg>
      <pc:sldMasterChg chg="modSldLayout">
        <pc:chgData name="Gerjan de Ruiter" userId="5d7c516b-9dcd-41a8-99d3-54425d29895b" providerId="ADAL" clId="{1CDC08C2-265D-4744-A449-7F50604F23AF}" dt="2021-09-06T11:11:17.442" v="2"/>
        <pc:sldMasterMkLst>
          <pc:docMk/>
          <pc:sldMasterMk cId="4250510879" sldId="2147483675"/>
        </pc:sldMasterMkLst>
        <pc:sldLayoutChg chg="delSp">
          <pc:chgData name="Gerjan de Ruiter" userId="5d7c516b-9dcd-41a8-99d3-54425d29895b" providerId="ADAL" clId="{1CDC08C2-265D-4744-A449-7F50604F23AF}" dt="2021-09-06T11:11:17.442" v="2"/>
          <pc:sldLayoutMkLst>
            <pc:docMk/>
            <pc:sldMasterMk cId="4250510879" sldId="2147483675"/>
            <pc:sldLayoutMk cId="3077617403" sldId="2147483705"/>
          </pc:sldLayoutMkLst>
          <pc:spChg chg="del">
            <ac:chgData name="Gerjan de Ruiter" userId="5d7c516b-9dcd-41a8-99d3-54425d29895b" providerId="ADAL" clId="{1CDC08C2-265D-4744-A449-7F50604F23AF}" dt="2021-09-06T11:11:17.442" v="2"/>
            <ac:spMkLst>
              <pc:docMk/>
              <pc:sldMasterMk cId="4250510879" sldId="2147483675"/>
              <pc:sldLayoutMk cId="3077617403" sldId="2147483705"/>
              <ac:spMk id="11" creationId="{00000000-0000-0000-0000-000000000000}"/>
            </ac:spMkLst>
          </pc:spChg>
        </pc:sldLayoutChg>
      </pc:sldMasterChg>
    </pc:docChg>
  </pc:docChgLst>
  <pc:docChgLst>
    <pc:chgData name="Gerjan de Ruiter" userId="5d7c516b-9dcd-41a8-99d3-54425d29895b" providerId="ADAL" clId="{5F4C6C55-B07D-4147-AAEF-958515C50609}"/>
    <pc:docChg chg="undo custSel addSld delSld modSld sldOrd">
      <pc:chgData name="Gerjan de Ruiter" userId="5d7c516b-9dcd-41a8-99d3-54425d29895b" providerId="ADAL" clId="{5F4C6C55-B07D-4147-AAEF-958515C50609}" dt="2022-10-03T12:21:53.605" v="9162" actId="20577"/>
      <pc:docMkLst>
        <pc:docMk/>
      </pc:docMkLst>
      <pc:sldChg chg="modSp mod">
        <pc:chgData name="Gerjan de Ruiter" userId="5d7c516b-9dcd-41a8-99d3-54425d29895b" providerId="ADAL" clId="{5F4C6C55-B07D-4147-AAEF-958515C50609}" dt="2021-09-22T12:56:44.226" v="22" actId="20577"/>
        <pc:sldMkLst>
          <pc:docMk/>
          <pc:sldMk cId="200866383" sldId="256"/>
        </pc:sldMkLst>
        <pc:spChg chg="mod">
          <ac:chgData name="Gerjan de Ruiter" userId="5d7c516b-9dcd-41a8-99d3-54425d29895b" providerId="ADAL" clId="{5F4C6C55-B07D-4147-AAEF-958515C50609}" dt="2021-09-22T12:56:44.226" v="22" actId="20577"/>
          <ac:spMkLst>
            <pc:docMk/>
            <pc:sldMk cId="200866383" sldId="256"/>
            <ac:spMk id="5" creationId="{538B7CFB-4F26-45F6-ABA0-08102D02EE93}"/>
          </ac:spMkLst>
        </pc:spChg>
      </pc:sldChg>
      <pc:sldChg chg="modSp del mod ord">
        <pc:chgData name="Gerjan de Ruiter" userId="5d7c516b-9dcd-41a8-99d3-54425d29895b" providerId="ADAL" clId="{5F4C6C55-B07D-4147-AAEF-958515C50609}" dt="2022-09-26T08:34:07.825" v="5887" actId="47"/>
        <pc:sldMkLst>
          <pc:docMk/>
          <pc:sldMk cId="4095784694" sldId="257"/>
        </pc:sldMkLst>
        <pc:spChg chg="mod">
          <ac:chgData name="Gerjan de Ruiter" userId="5d7c516b-9dcd-41a8-99d3-54425d29895b" providerId="ADAL" clId="{5F4C6C55-B07D-4147-AAEF-958515C50609}" dt="2021-09-22T13:27:47.099" v="902" actId="20577"/>
          <ac:spMkLst>
            <pc:docMk/>
            <pc:sldMk cId="4095784694" sldId="257"/>
            <ac:spMk id="7" creationId="{0E5CB83B-4C45-4CEC-8902-166BADEC3923}"/>
          </ac:spMkLst>
        </pc:spChg>
      </pc:sldChg>
      <pc:sldChg chg="del">
        <pc:chgData name="Gerjan de Ruiter" userId="5d7c516b-9dcd-41a8-99d3-54425d29895b" providerId="ADAL" clId="{5F4C6C55-B07D-4147-AAEF-958515C50609}" dt="2021-09-22T12:58:19.694" v="42" actId="47"/>
        <pc:sldMkLst>
          <pc:docMk/>
          <pc:sldMk cId="1811565362" sldId="258"/>
        </pc:sldMkLst>
      </pc:sldChg>
      <pc:sldChg chg="modSp add del mod ord">
        <pc:chgData name="Gerjan de Ruiter" userId="5d7c516b-9dcd-41a8-99d3-54425d29895b" providerId="ADAL" clId="{5F4C6C55-B07D-4147-AAEF-958515C50609}" dt="2022-09-26T08:40:38.324" v="6150" actId="47"/>
        <pc:sldMkLst>
          <pc:docMk/>
          <pc:sldMk cId="3784983294" sldId="259"/>
        </pc:sldMkLst>
        <pc:spChg chg="mod">
          <ac:chgData name="Gerjan de Ruiter" userId="5d7c516b-9dcd-41a8-99d3-54425d29895b" providerId="ADAL" clId="{5F4C6C55-B07D-4147-AAEF-958515C50609}" dt="2021-09-22T13:26:17.490" v="826" actId="20577"/>
          <ac:spMkLst>
            <pc:docMk/>
            <pc:sldMk cId="3784983294" sldId="259"/>
            <ac:spMk id="2" creationId="{1BD2A9B3-2A21-40CC-84EA-6B78B2FD1444}"/>
          </ac:spMkLst>
        </pc:spChg>
        <pc:spChg chg="mod">
          <ac:chgData name="Gerjan de Ruiter" userId="5d7c516b-9dcd-41a8-99d3-54425d29895b" providerId="ADAL" clId="{5F4C6C55-B07D-4147-AAEF-958515C50609}" dt="2021-09-23T07:10:17.758" v="952" actId="20577"/>
          <ac:spMkLst>
            <pc:docMk/>
            <pc:sldMk cId="3784983294" sldId="259"/>
            <ac:spMk id="3" creationId="{A483C98A-770E-45DA-904F-1CA2C1F1E15F}"/>
          </ac:spMkLst>
        </pc:spChg>
      </pc:sldChg>
      <pc:sldChg chg="del">
        <pc:chgData name="Gerjan de Ruiter" userId="5d7c516b-9dcd-41a8-99d3-54425d29895b" providerId="ADAL" clId="{5F4C6C55-B07D-4147-AAEF-958515C50609}" dt="2021-09-22T12:58:17.392" v="41" actId="47"/>
        <pc:sldMkLst>
          <pc:docMk/>
          <pc:sldMk cId="2694878372" sldId="260"/>
        </pc:sldMkLst>
      </pc:sldChg>
      <pc:sldChg chg="del">
        <pc:chgData name="Gerjan de Ruiter" userId="5d7c516b-9dcd-41a8-99d3-54425d29895b" providerId="ADAL" clId="{5F4C6C55-B07D-4147-AAEF-958515C50609}" dt="2021-09-22T12:58:21.814" v="43" actId="47"/>
        <pc:sldMkLst>
          <pc:docMk/>
          <pc:sldMk cId="1053065044" sldId="261"/>
        </pc:sldMkLst>
      </pc:sldChg>
      <pc:sldChg chg="addSp delSp modSp add mod">
        <pc:chgData name="Gerjan de Ruiter" userId="5d7c516b-9dcd-41a8-99d3-54425d29895b" providerId="ADAL" clId="{5F4C6C55-B07D-4147-AAEF-958515C50609}" dt="2022-09-26T11:59:12.753" v="6236" actId="1076"/>
        <pc:sldMkLst>
          <pc:docMk/>
          <pc:sldMk cId="1811565362" sldId="261"/>
        </pc:sldMkLst>
        <pc:spChg chg="add del mod">
          <ac:chgData name="Gerjan de Ruiter" userId="5d7c516b-9dcd-41a8-99d3-54425d29895b" providerId="ADAL" clId="{5F4C6C55-B07D-4147-AAEF-958515C50609}" dt="2022-09-26T11:58:45.995" v="6229"/>
          <ac:spMkLst>
            <pc:docMk/>
            <pc:sldMk cId="1811565362" sldId="261"/>
            <ac:spMk id="3" creationId="{EE2E7F11-CDBB-71DC-F4AB-6532B4DD7887}"/>
          </ac:spMkLst>
        </pc:spChg>
        <pc:spChg chg="mod">
          <ac:chgData name="Gerjan de Ruiter" userId="5d7c516b-9dcd-41a8-99d3-54425d29895b" providerId="ADAL" clId="{5F4C6C55-B07D-4147-AAEF-958515C50609}" dt="2022-09-26T11:56:53.023" v="6228" actId="20577"/>
          <ac:spMkLst>
            <pc:docMk/>
            <pc:sldMk cId="1811565362" sldId="261"/>
            <ac:spMk id="7" creationId="{26FCDCC9-2F64-4B17-BC15-B45517B91693}"/>
          </ac:spMkLst>
        </pc:spChg>
        <pc:spChg chg="add del mod">
          <ac:chgData name="Gerjan de Ruiter" userId="5d7c516b-9dcd-41a8-99d3-54425d29895b" providerId="ADAL" clId="{5F4C6C55-B07D-4147-AAEF-958515C50609}" dt="2022-09-26T11:59:07.502" v="6235" actId="478"/>
          <ac:spMkLst>
            <pc:docMk/>
            <pc:sldMk cId="1811565362" sldId="261"/>
            <ac:spMk id="9" creationId="{7C093336-17D3-79D2-1D1B-970AB054EBB5}"/>
          </ac:spMkLst>
        </pc:spChg>
        <pc:spChg chg="mod">
          <ac:chgData name="Gerjan de Ruiter" userId="5d7c516b-9dcd-41a8-99d3-54425d29895b" providerId="ADAL" clId="{5F4C6C55-B07D-4147-AAEF-958515C50609}" dt="2022-09-26T11:59:12.753" v="6236" actId="1076"/>
          <ac:spMkLst>
            <pc:docMk/>
            <pc:sldMk cId="1811565362" sldId="261"/>
            <ac:spMk id="10" creationId="{87A42578-39B8-12FC-5891-7B52D01CFF1F}"/>
          </ac:spMkLst>
        </pc:spChg>
        <pc:picChg chg="del">
          <ac:chgData name="Gerjan de Ruiter" userId="5d7c516b-9dcd-41a8-99d3-54425d29895b" providerId="ADAL" clId="{5F4C6C55-B07D-4147-AAEF-958515C50609}" dt="2022-09-26T11:56:28.223" v="6191" actId="478"/>
          <ac:picMkLst>
            <pc:docMk/>
            <pc:sldMk cId="1811565362" sldId="261"/>
            <ac:picMk id="4" creationId="{94B9F6BF-3512-9088-1480-217C5D697074}"/>
          </ac:picMkLst>
        </pc:picChg>
        <pc:picChg chg="del">
          <ac:chgData name="Gerjan de Ruiter" userId="5d7c516b-9dcd-41a8-99d3-54425d29895b" providerId="ADAL" clId="{5F4C6C55-B07D-4147-AAEF-958515C50609}" dt="2022-09-26T11:56:28.551" v="6192" actId="478"/>
          <ac:picMkLst>
            <pc:docMk/>
            <pc:sldMk cId="1811565362" sldId="261"/>
            <ac:picMk id="5" creationId="{738D5E99-D974-E5CB-2CCA-440ABD53FE99}"/>
          </ac:picMkLst>
        </pc:picChg>
        <pc:picChg chg="add mod modCrop">
          <ac:chgData name="Gerjan de Ruiter" userId="5d7c516b-9dcd-41a8-99d3-54425d29895b" providerId="ADAL" clId="{5F4C6C55-B07D-4147-AAEF-958515C50609}" dt="2022-09-26T11:59:05.858" v="6234" actId="1076"/>
          <ac:picMkLst>
            <pc:docMk/>
            <pc:sldMk cId="1811565362" sldId="261"/>
            <ac:picMk id="11" creationId="{633F75A0-0971-49E2-29C9-A9178AE24FBE}"/>
          </ac:picMkLst>
        </pc:picChg>
      </pc:sldChg>
      <pc:sldChg chg="addSp delSp modSp add del mod ord">
        <pc:chgData name="Gerjan de Ruiter" userId="5d7c516b-9dcd-41a8-99d3-54425d29895b" providerId="ADAL" clId="{5F4C6C55-B07D-4147-AAEF-958515C50609}" dt="2022-09-26T08:40:59.374" v="6152" actId="47"/>
        <pc:sldMkLst>
          <pc:docMk/>
          <pc:sldMk cId="4153102314" sldId="262"/>
        </pc:sldMkLst>
        <pc:spChg chg="add del mod">
          <ac:chgData name="Gerjan de Ruiter" userId="5d7c516b-9dcd-41a8-99d3-54425d29895b" providerId="ADAL" clId="{5F4C6C55-B07D-4147-AAEF-958515C50609}" dt="2021-09-22T12:59:01.569" v="108"/>
          <ac:spMkLst>
            <pc:docMk/>
            <pc:sldMk cId="4153102314" sldId="262"/>
            <ac:spMk id="3" creationId="{3B25226D-0D35-4082-8488-1A81289403AC}"/>
          </ac:spMkLst>
        </pc:spChg>
        <pc:spChg chg="mod">
          <ac:chgData name="Gerjan de Ruiter" userId="5d7c516b-9dcd-41a8-99d3-54425d29895b" providerId="ADAL" clId="{5F4C6C55-B07D-4147-AAEF-958515C50609}" dt="2021-09-22T13:26:22.105" v="834" actId="20577"/>
          <ac:spMkLst>
            <pc:docMk/>
            <pc:sldMk cId="4153102314" sldId="262"/>
            <ac:spMk id="6" creationId="{EE08209F-5900-4FA8-8686-A949224C30E6}"/>
          </ac:spMkLst>
        </pc:spChg>
        <pc:spChg chg="mod">
          <ac:chgData name="Gerjan de Ruiter" userId="5d7c516b-9dcd-41a8-99d3-54425d29895b" providerId="ADAL" clId="{5F4C6C55-B07D-4147-AAEF-958515C50609}" dt="2021-09-22T13:02:48.809" v="460" actId="20577"/>
          <ac:spMkLst>
            <pc:docMk/>
            <pc:sldMk cId="4153102314" sldId="262"/>
            <ac:spMk id="7" creationId="{26FCDCC9-2F64-4B17-BC15-B45517B91693}"/>
          </ac:spMkLst>
        </pc:spChg>
        <pc:spChg chg="mod">
          <ac:chgData name="Gerjan de Ruiter" userId="5d7c516b-9dcd-41a8-99d3-54425d29895b" providerId="ADAL" clId="{5F4C6C55-B07D-4147-AAEF-958515C50609}" dt="2021-09-22T13:00:08.171" v="352" actId="20577"/>
          <ac:spMkLst>
            <pc:docMk/>
            <pc:sldMk cId="4153102314" sldId="262"/>
            <ac:spMk id="9" creationId="{86A73148-4232-4C77-B6A7-0A5759E7324F}"/>
          </ac:spMkLst>
        </pc:spChg>
        <pc:picChg chg="add mod">
          <ac:chgData name="Gerjan de Ruiter" userId="5d7c516b-9dcd-41a8-99d3-54425d29895b" providerId="ADAL" clId="{5F4C6C55-B07D-4147-AAEF-958515C50609}" dt="2021-09-22T13:02:53.520" v="461" actId="1076"/>
          <ac:picMkLst>
            <pc:docMk/>
            <pc:sldMk cId="4153102314" sldId="262"/>
            <ac:picMk id="8" creationId="{E836E2E8-73F9-4D3C-9221-E03C129CD7BC}"/>
          </ac:picMkLst>
        </pc:picChg>
        <pc:picChg chg="add mod">
          <ac:chgData name="Gerjan de Ruiter" userId="5d7c516b-9dcd-41a8-99d3-54425d29895b" providerId="ADAL" clId="{5F4C6C55-B07D-4147-AAEF-958515C50609}" dt="2021-09-22T13:00:14.579" v="354" actId="1076"/>
          <ac:picMkLst>
            <pc:docMk/>
            <pc:sldMk cId="4153102314" sldId="262"/>
            <ac:picMk id="10" creationId="{6A7D2798-858E-4705-A696-AB199F05E6BC}"/>
          </ac:picMkLst>
        </pc:picChg>
        <pc:picChg chg="add mod">
          <ac:chgData name="Gerjan de Ruiter" userId="5d7c516b-9dcd-41a8-99d3-54425d29895b" providerId="ADAL" clId="{5F4C6C55-B07D-4147-AAEF-958515C50609}" dt="2021-09-23T07:39:06.414" v="1077" actId="1076"/>
          <ac:picMkLst>
            <pc:docMk/>
            <pc:sldMk cId="4153102314" sldId="262"/>
            <ac:picMk id="11" creationId="{AB237032-30B7-4875-ADA5-680514CD4762}"/>
          </ac:picMkLst>
        </pc:picChg>
        <pc:picChg chg="del">
          <ac:chgData name="Gerjan de Ruiter" userId="5d7c516b-9dcd-41a8-99d3-54425d29895b" providerId="ADAL" clId="{5F4C6C55-B07D-4147-AAEF-958515C50609}" dt="2021-09-22T12:57:11.635" v="33" actId="478"/>
          <ac:picMkLst>
            <pc:docMk/>
            <pc:sldMk cId="4153102314" sldId="262"/>
            <ac:picMk id="12" creationId="{2884EB91-C881-472A-BF74-8B8506196B9E}"/>
          </ac:picMkLst>
        </pc:picChg>
      </pc:sldChg>
      <pc:sldChg chg="addSp delSp modSp new del mod modClrScheme modAnim chgLayout">
        <pc:chgData name="Gerjan de Ruiter" userId="5d7c516b-9dcd-41a8-99d3-54425d29895b" providerId="ADAL" clId="{5F4C6C55-B07D-4147-AAEF-958515C50609}" dt="2022-09-26T08:41:01.512" v="6153" actId="47"/>
        <pc:sldMkLst>
          <pc:docMk/>
          <pc:sldMk cId="1270780476" sldId="263"/>
        </pc:sldMkLst>
        <pc:spChg chg="del mod ord">
          <ac:chgData name="Gerjan de Ruiter" userId="5d7c516b-9dcd-41a8-99d3-54425d29895b" providerId="ADAL" clId="{5F4C6C55-B07D-4147-AAEF-958515C50609}" dt="2021-09-22T13:03:09.752" v="463" actId="700"/>
          <ac:spMkLst>
            <pc:docMk/>
            <pc:sldMk cId="1270780476" sldId="263"/>
            <ac:spMk id="2" creationId="{520B1055-6995-4980-9643-C6557DB2C513}"/>
          </ac:spMkLst>
        </pc:spChg>
        <pc:spChg chg="del">
          <ac:chgData name="Gerjan de Ruiter" userId="5d7c516b-9dcd-41a8-99d3-54425d29895b" providerId="ADAL" clId="{5F4C6C55-B07D-4147-AAEF-958515C50609}" dt="2021-09-22T13:03:09.752" v="463" actId="700"/>
          <ac:spMkLst>
            <pc:docMk/>
            <pc:sldMk cId="1270780476" sldId="263"/>
            <ac:spMk id="3" creationId="{1975B815-E65B-42A7-9243-3CAF1D5F4D51}"/>
          </ac:spMkLst>
        </pc:spChg>
        <pc:spChg chg="del">
          <ac:chgData name="Gerjan de Ruiter" userId="5d7c516b-9dcd-41a8-99d3-54425d29895b" providerId="ADAL" clId="{5F4C6C55-B07D-4147-AAEF-958515C50609}" dt="2021-09-22T13:03:09.752" v="463" actId="700"/>
          <ac:spMkLst>
            <pc:docMk/>
            <pc:sldMk cId="1270780476" sldId="263"/>
            <ac:spMk id="4" creationId="{490C172F-DCF0-46A0-87CE-ABCA7D1403C6}"/>
          </ac:spMkLst>
        </pc:spChg>
        <pc:spChg chg="del">
          <ac:chgData name="Gerjan de Ruiter" userId="5d7c516b-9dcd-41a8-99d3-54425d29895b" providerId="ADAL" clId="{5F4C6C55-B07D-4147-AAEF-958515C50609}" dt="2021-09-22T13:03:09.752" v="463" actId="700"/>
          <ac:spMkLst>
            <pc:docMk/>
            <pc:sldMk cId="1270780476" sldId="263"/>
            <ac:spMk id="5" creationId="{B7E35ABF-6A0F-4269-BA8D-F296D1BDF0A3}"/>
          </ac:spMkLst>
        </pc:spChg>
        <pc:spChg chg="add mod ord">
          <ac:chgData name="Gerjan de Ruiter" userId="5d7c516b-9dcd-41a8-99d3-54425d29895b" providerId="ADAL" clId="{5F4C6C55-B07D-4147-AAEF-958515C50609}" dt="2021-09-22T13:03:19.536" v="482" actId="20577"/>
          <ac:spMkLst>
            <pc:docMk/>
            <pc:sldMk cId="1270780476" sldId="263"/>
            <ac:spMk id="6" creationId="{500F36F4-69CB-471E-8051-DC19A40B78C6}"/>
          </ac:spMkLst>
        </pc:spChg>
        <pc:spChg chg="add del">
          <ac:chgData name="Gerjan de Ruiter" userId="5d7c516b-9dcd-41a8-99d3-54425d29895b" providerId="ADAL" clId="{5F4C6C55-B07D-4147-AAEF-958515C50609}" dt="2021-09-22T13:21:52.941" v="556"/>
          <ac:spMkLst>
            <pc:docMk/>
            <pc:sldMk cId="1270780476" sldId="263"/>
            <ac:spMk id="9" creationId="{20FFA04C-1C77-4518-B3EA-AD9EB555C3E7}"/>
          </ac:spMkLst>
        </pc:spChg>
        <pc:picChg chg="add mod">
          <ac:chgData name="Gerjan de Ruiter" userId="5d7c516b-9dcd-41a8-99d3-54425d29895b" providerId="ADAL" clId="{5F4C6C55-B07D-4147-AAEF-958515C50609}" dt="2021-09-22T13:06:17.399" v="496" actId="14100"/>
          <ac:picMkLst>
            <pc:docMk/>
            <pc:sldMk cId="1270780476" sldId="263"/>
            <ac:picMk id="1026" creationId="{CE6BCAE4-4406-4B1E-846A-E9CB0FD9A460}"/>
          </ac:picMkLst>
        </pc:picChg>
        <pc:picChg chg="add mod">
          <ac:chgData name="Gerjan de Ruiter" userId="5d7c516b-9dcd-41a8-99d3-54425d29895b" providerId="ADAL" clId="{5F4C6C55-B07D-4147-AAEF-958515C50609}" dt="2021-09-22T13:06:11.360" v="494" actId="1076"/>
          <ac:picMkLst>
            <pc:docMk/>
            <pc:sldMk cId="1270780476" sldId="263"/>
            <ac:picMk id="1028" creationId="{6E2B7DB4-1A40-441A-9339-E65D1433E048}"/>
          </ac:picMkLst>
        </pc:picChg>
        <pc:picChg chg="add mod">
          <ac:chgData name="Gerjan de Ruiter" userId="5d7c516b-9dcd-41a8-99d3-54425d29895b" providerId="ADAL" clId="{5F4C6C55-B07D-4147-AAEF-958515C50609}" dt="2021-09-22T13:22:26.501" v="561" actId="1076"/>
          <ac:picMkLst>
            <pc:docMk/>
            <pc:sldMk cId="1270780476" sldId="263"/>
            <ac:picMk id="1032" creationId="{ADCE089F-4D53-462E-8A90-74651C287BC9}"/>
          </ac:picMkLst>
        </pc:picChg>
        <pc:cxnChg chg="add mod">
          <ac:chgData name="Gerjan de Ruiter" userId="5d7c516b-9dcd-41a8-99d3-54425d29895b" providerId="ADAL" clId="{5F4C6C55-B07D-4147-AAEF-958515C50609}" dt="2021-09-22T13:18:39.991" v="510" actId="1582"/>
          <ac:cxnSpMkLst>
            <pc:docMk/>
            <pc:sldMk cId="1270780476" sldId="263"/>
            <ac:cxnSpMk id="8" creationId="{5CDD30A5-8911-49B0-BE23-9F8751665900}"/>
          </ac:cxnSpMkLst>
        </pc:cxnChg>
      </pc:sldChg>
      <pc:sldChg chg="addSp delSp modSp new del mod">
        <pc:chgData name="Gerjan de Ruiter" userId="5d7c516b-9dcd-41a8-99d3-54425d29895b" providerId="ADAL" clId="{5F4C6C55-B07D-4147-AAEF-958515C50609}" dt="2022-09-26T08:41:02.012" v="6154" actId="47"/>
        <pc:sldMkLst>
          <pc:docMk/>
          <pc:sldMk cId="2448462619" sldId="264"/>
        </pc:sldMkLst>
        <pc:spChg chg="del">
          <ac:chgData name="Gerjan de Ruiter" userId="5d7c516b-9dcd-41a8-99d3-54425d29895b" providerId="ADAL" clId="{5F4C6C55-B07D-4147-AAEF-958515C50609}" dt="2021-09-22T13:17:54.268" v="501" actId="478"/>
          <ac:spMkLst>
            <pc:docMk/>
            <pc:sldMk cId="2448462619" sldId="264"/>
            <ac:spMk id="2" creationId="{2D398611-B3BA-4FA2-8772-F6CE5F04510B}"/>
          </ac:spMkLst>
        </pc:spChg>
        <pc:picChg chg="add mod">
          <ac:chgData name="Gerjan de Ruiter" userId="5d7c516b-9dcd-41a8-99d3-54425d29895b" providerId="ADAL" clId="{5F4C6C55-B07D-4147-AAEF-958515C50609}" dt="2021-09-23T07:38:59.738" v="1075" actId="1076"/>
          <ac:picMkLst>
            <pc:docMk/>
            <pc:sldMk cId="2448462619" sldId="264"/>
            <ac:picMk id="3" creationId="{3D9CD711-6272-43D6-B16A-5754521D121F}"/>
          </ac:picMkLst>
        </pc:picChg>
        <pc:picChg chg="add mod">
          <ac:chgData name="Gerjan de Ruiter" userId="5d7c516b-9dcd-41a8-99d3-54425d29895b" providerId="ADAL" clId="{5F4C6C55-B07D-4147-AAEF-958515C50609}" dt="2021-09-22T13:23:01.525" v="564"/>
          <ac:picMkLst>
            <pc:docMk/>
            <pc:sldMk cId="2448462619" sldId="264"/>
            <ac:picMk id="2050" creationId="{79CBAFAE-F47B-47F0-A19D-F01FA67CB7DA}"/>
          </ac:picMkLst>
        </pc:picChg>
      </pc:sldChg>
      <pc:sldChg chg="addSp delSp modSp new del mod modClrScheme modAnim chgLayout">
        <pc:chgData name="Gerjan de Ruiter" userId="5d7c516b-9dcd-41a8-99d3-54425d29895b" providerId="ADAL" clId="{5F4C6C55-B07D-4147-AAEF-958515C50609}" dt="2022-09-26T08:41:08.184" v="6156" actId="47"/>
        <pc:sldMkLst>
          <pc:docMk/>
          <pc:sldMk cId="3979304943" sldId="265"/>
        </pc:sldMkLst>
        <pc:spChg chg="del">
          <ac:chgData name="Gerjan de Ruiter" userId="5d7c516b-9dcd-41a8-99d3-54425d29895b" providerId="ADAL" clId="{5F4C6C55-B07D-4147-AAEF-958515C50609}" dt="2021-09-22T13:21:11.611" v="516" actId="26606"/>
          <ac:spMkLst>
            <pc:docMk/>
            <pc:sldMk cId="3979304943" sldId="265"/>
            <ac:spMk id="2" creationId="{B134F519-9E56-450D-B369-A6F759F7D17E}"/>
          </ac:spMkLst>
        </pc:spChg>
        <pc:spChg chg="add mod">
          <ac:chgData name="Gerjan de Ruiter" userId="5d7c516b-9dcd-41a8-99d3-54425d29895b" providerId="ADAL" clId="{5F4C6C55-B07D-4147-AAEF-958515C50609}" dt="2021-09-23T07:44:29.775" v="1156" actId="1076"/>
          <ac:spMkLst>
            <pc:docMk/>
            <pc:sldMk cId="3979304943" sldId="265"/>
            <ac:spMk id="71" creationId="{A4F3D27A-F106-4DBE-8F37-5535BE4AEDD9}"/>
          </ac:spMkLst>
        </pc:spChg>
        <pc:spChg chg="add mod">
          <ac:chgData name="Gerjan de Ruiter" userId="5d7c516b-9dcd-41a8-99d3-54425d29895b" providerId="ADAL" clId="{5F4C6C55-B07D-4147-AAEF-958515C50609}" dt="2021-09-22T13:33:09.716" v="940" actId="790"/>
          <ac:spMkLst>
            <pc:docMk/>
            <pc:sldMk cId="3979304943" sldId="265"/>
            <ac:spMk id="73" creationId="{BDC4D13D-ABC1-4D40-ABE1-251B37588F95}"/>
          </ac:spMkLst>
        </pc:spChg>
        <pc:spChg chg="add mod">
          <ac:chgData name="Gerjan de Ruiter" userId="5d7c516b-9dcd-41a8-99d3-54425d29895b" providerId="ADAL" clId="{5F4C6C55-B07D-4147-AAEF-958515C50609}" dt="2021-09-22T13:21:11.611" v="516" actId="26606"/>
          <ac:spMkLst>
            <pc:docMk/>
            <pc:sldMk cId="3979304943" sldId="265"/>
            <ac:spMk id="75" creationId="{C630CBAC-B806-489F-964D-A15B3AF4A91A}"/>
          </ac:spMkLst>
        </pc:spChg>
        <pc:picChg chg="add mod">
          <ac:chgData name="Gerjan de Ruiter" userId="5d7c516b-9dcd-41a8-99d3-54425d29895b" providerId="ADAL" clId="{5F4C6C55-B07D-4147-AAEF-958515C50609}" dt="2021-09-22T13:21:11.611" v="516" actId="26606"/>
          <ac:picMkLst>
            <pc:docMk/>
            <pc:sldMk cId="3979304943" sldId="265"/>
            <ac:picMk id="3074" creationId="{ED0C5A4A-FA9D-43C8-BBD3-5DAA369724B5}"/>
          </ac:picMkLst>
        </pc:picChg>
        <pc:picChg chg="add mod">
          <ac:chgData name="Gerjan de Ruiter" userId="5d7c516b-9dcd-41a8-99d3-54425d29895b" providerId="ADAL" clId="{5F4C6C55-B07D-4147-AAEF-958515C50609}" dt="2021-09-23T07:44:53.959" v="1158" actId="1076"/>
          <ac:picMkLst>
            <pc:docMk/>
            <pc:sldMk cId="3979304943" sldId="265"/>
            <ac:picMk id="3076" creationId="{3E52C407-AD3B-4F22-AC48-A8FC5BBAEA7C}"/>
          </ac:picMkLst>
        </pc:picChg>
      </pc:sldChg>
      <pc:sldChg chg="addSp delSp modSp new del mod modClrScheme chgLayout">
        <pc:chgData name="Gerjan de Ruiter" userId="5d7c516b-9dcd-41a8-99d3-54425d29895b" providerId="ADAL" clId="{5F4C6C55-B07D-4147-AAEF-958515C50609}" dt="2022-09-26T08:41:10.979" v="6157" actId="47"/>
        <pc:sldMkLst>
          <pc:docMk/>
          <pc:sldMk cId="2081770826" sldId="266"/>
        </pc:sldMkLst>
        <pc:spChg chg="mod">
          <ac:chgData name="Gerjan de Ruiter" userId="5d7c516b-9dcd-41a8-99d3-54425d29895b" providerId="ADAL" clId="{5F4C6C55-B07D-4147-AAEF-958515C50609}" dt="2021-09-23T07:14:33.208" v="954" actId="26606"/>
          <ac:spMkLst>
            <pc:docMk/>
            <pc:sldMk cId="2081770826" sldId="266"/>
            <ac:spMk id="2" creationId="{C28F2963-64C4-4919-B34B-827E024C4F55}"/>
          </ac:spMkLst>
        </pc:spChg>
        <pc:spChg chg="del">
          <ac:chgData name="Gerjan de Ruiter" userId="5d7c516b-9dcd-41a8-99d3-54425d29895b" providerId="ADAL" clId="{5F4C6C55-B07D-4147-AAEF-958515C50609}" dt="2021-09-23T07:14:33.208" v="954" actId="26606"/>
          <ac:spMkLst>
            <pc:docMk/>
            <pc:sldMk cId="2081770826" sldId="266"/>
            <ac:spMk id="3" creationId="{B77FE497-E2B2-4C30-8ED5-81A7162DE420}"/>
          </ac:spMkLst>
        </pc:spChg>
        <pc:spChg chg="del">
          <ac:chgData name="Gerjan de Ruiter" userId="5d7c516b-9dcd-41a8-99d3-54425d29895b" providerId="ADAL" clId="{5F4C6C55-B07D-4147-AAEF-958515C50609}" dt="2021-09-23T07:14:27.186" v="953"/>
          <ac:spMkLst>
            <pc:docMk/>
            <pc:sldMk cId="2081770826" sldId="266"/>
            <ac:spMk id="4" creationId="{0E8B6095-EADA-490D-B99A-96CF6D14E3C7}"/>
          </ac:spMkLst>
        </pc:spChg>
        <pc:spChg chg="del">
          <ac:chgData name="Gerjan de Ruiter" userId="5d7c516b-9dcd-41a8-99d3-54425d29895b" providerId="ADAL" clId="{5F4C6C55-B07D-4147-AAEF-958515C50609}" dt="2021-09-23T07:14:33.208" v="954" actId="26606"/>
          <ac:spMkLst>
            <pc:docMk/>
            <pc:sldMk cId="2081770826" sldId="266"/>
            <ac:spMk id="5" creationId="{35501380-2C11-4C6C-B11C-98871A641673}"/>
          </ac:spMkLst>
        </pc:spChg>
        <pc:spChg chg="add del mod">
          <ac:chgData name="Gerjan de Ruiter" userId="5d7c516b-9dcd-41a8-99d3-54425d29895b" providerId="ADAL" clId="{5F4C6C55-B07D-4147-AAEF-958515C50609}" dt="2021-09-23T07:31:28.301" v="974"/>
          <ac:spMkLst>
            <pc:docMk/>
            <pc:sldMk cId="2081770826" sldId="266"/>
            <ac:spMk id="8" creationId="{F001B6CC-CC64-4F93-B618-23958EB154B4}"/>
          </ac:spMkLst>
        </pc:spChg>
        <pc:spChg chg="add del mod">
          <ac:chgData name="Gerjan de Ruiter" userId="5d7c516b-9dcd-41a8-99d3-54425d29895b" providerId="ADAL" clId="{5F4C6C55-B07D-4147-AAEF-958515C50609}" dt="2021-09-23T07:32:31.309" v="977"/>
          <ac:spMkLst>
            <pc:docMk/>
            <pc:sldMk cId="2081770826" sldId="266"/>
            <ac:spMk id="9" creationId="{920E66C7-9735-4ACF-A4E7-0EBC89FAACDF}"/>
          </ac:spMkLst>
        </pc:spChg>
        <pc:picChg chg="add mod">
          <ac:chgData name="Gerjan de Ruiter" userId="5d7c516b-9dcd-41a8-99d3-54425d29895b" providerId="ADAL" clId="{5F4C6C55-B07D-4147-AAEF-958515C50609}" dt="2021-09-23T07:38:50.278" v="1073"/>
          <ac:picMkLst>
            <pc:docMk/>
            <pc:sldMk cId="2081770826" sldId="266"/>
            <ac:picMk id="7" creationId="{6CE7AAAF-A05D-461D-8090-08DC3A02BD19}"/>
          </ac:picMkLst>
        </pc:picChg>
        <pc:picChg chg="add del mod">
          <ac:chgData name="Gerjan de Ruiter" userId="5d7c516b-9dcd-41a8-99d3-54425d29895b" providerId="ADAL" clId="{5F4C6C55-B07D-4147-AAEF-958515C50609}" dt="2021-09-23T07:31:12.144" v="969" actId="21"/>
          <ac:picMkLst>
            <pc:docMk/>
            <pc:sldMk cId="2081770826" sldId="266"/>
            <ac:picMk id="1026" creationId="{2DFB03E6-638F-429B-95F1-8CDA2FB4B156}"/>
          </ac:picMkLst>
        </pc:picChg>
        <pc:picChg chg="add del mod">
          <ac:chgData name="Gerjan de Ruiter" userId="5d7c516b-9dcd-41a8-99d3-54425d29895b" providerId="ADAL" clId="{5F4C6C55-B07D-4147-AAEF-958515C50609}" dt="2021-09-23T07:32:30.035" v="976" actId="478"/>
          <ac:picMkLst>
            <pc:docMk/>
            <pc:sldMk cId="2081770826" sldId="266"/>
            <ac:picMk id="1028" creationId="{F463F18B-13C7-4D26-881C-9587DC4D3306}"/>
          </ac:picMkLst>
        </pc:picChg>
        <pc:picChg chg="add mod">
          <ac:chgData name="Gerjan de Ruiter" userId="5d7c516b-9dcd-41a8-99d3-54425d29895b" providerId="ADAL" clId="{5F4C6C55-B07D-4147-AAEF-958515C50609}" dt="2021-09-23T07:33:32.101" v="995"/>
          <ac:picMkLst>
            <pc:docMk/>
            <pc:sldMk cId="2081770826" sldId="266"/>
            <ac:picMk id="1030" creationId="{6DF634D5-B456-4459-90A5-3310B264791A}"/>
          </ac:picMkLst>
        </pc:picChg>
      </pc:sldChg>
      <pc:sldChg chg="addSp delSp modSp new del mod modClrScheme chgLayout">
        <pc:chgData name="Gerjan de Ruiter" userId="5d7c516b-9dcd-41a8-99d3-54425d29895b" providerId="ADAL" clId="{5F4C6C55-B07D-4147-AAEF-958515C50609}" dt="2021-09-23T08:33:50.443" v="2426" actId="47"/>
        <pc:sldMkLst>
          <pc:docMk/>
          <pc:sldMk cId="949496122" sldId="267"/>
        </pc:sldMkLst>
        <pc:spChg chg="mod">
          <ac:chgData name="Gerjan de Ruiter" userId="5d7c516b-9dcd-41a8-99d3-54425d29895b" providerId="ADAL" clId="{5F4C6C55-B07D-4147-AAEF-958515C50609}" dt="2021-09-23T08:33:21.700" v="2416" actId="26606"/>
          <ac:spMkLst>
            <pc:docMk/>
            <pc:sldMk cId="949496122" sldId="267"/>
            <ac:spMk id="2" creationId="{5275E263-B2BA-4799-8B46-35573C3FD4A0}"/>
          </ac:spMkLst>
        </pc:spChg>
        <pc:spChg chg="del mod">
          <ac:chgData name="Gerjan de Ruiter" userId="5d7c516b-9dcd-41a8-99d3-54425d29895b" providerId="ADAL" clId="{5F4C6C55-B07D-4147-AAEF-958515C50609}" dt="2021-09-23T08:33:21.700" v="2416" actId="26606"/>
          <ac:spMkLst>
            <pc:docMk/>
            <pc:sldMk cId="949496122" sldId="267"/>
            <ac:spMk id="3" creationId="{E420A03C-FC04-4C95-80CE-EED038DD895E}"/>
          </ac:spMkLst>
        </pc:spChg>
        <pc:spChg chg="del">
          <ac:chgData name="Gerjan de Ruiter" userId="5d7c516b-9dcd-41a8-99d3-54425d29895b" providerId="ADAL" clId="{5F4C6C55-B07D-4147-AAEF-958515C50609}" dt="2021-09-23T08:33:06.754" v="2415" actId="22"/>
          <ac:spMkLst>
            <pc:docMk/>
            <pc:sldMk cId="949496122" sldId="267"/>
            <ac:spMk id="4" creationId="{84B28505-0B6B-4771-8D22-70E6AB37460A}"/>
          </ac:spMkLst>
        </pc:spChg>
        <pc:spChg chg="del">
          <ac:chgData name="Gerjan de Ruiter" userId="5d7c516b-9dcd-41a8-99d3-54425d29895b" providerId="ADAL" clId="{5F4C6C55-B07D-4147-AAEF-958515C50609}" dt="2021-09-23T08:33:21.700" v="2416" actId="26606"/>
          <ac:spMkLst>
            <pc:docMk/>
            <pc:sldMk cId="949496122" sldId="267"/>
            <ac:spMk id="5" creationId="{3387FF6F-B9B5-4578-AF92-5D0CEC6F7833}"/>
          </ac:spMkLst>
        </pc:spChg>
        <pc:picChg chg="add mod ord modCrop">
          <ac:chgData name="Gerjan de Ruiter" userId="5d7c516b-9dcd-41a8-99d3-54425d29895b" providerId="ADAL" clId="{5F4C6C55-B07D-4147-AAEF-958515C50609}" dt="2021-09-23T08:33:40.163" v="2423" actId="1076"/>
          <ac:picMkLst>
            <pc:docMk/>
            <pc:sldMk cId="949496122" sldId="267"/>
            <ac:picMk id="7" creationId="{554C95D0-2E8B-48AF-AEEA-D486F604AB4E}"/>
          </ac:picMkLst>
        </pc:picChg>
      </pc:sldChg>
      <pc:sldChg chg="addSp delSp modSp new del mod">
        <pc:chgData name="Gerjan de Ruiter" userId="5d7c516b-9dcd-41a8-99d3-54425d29895b" providerId="ADAL" clId="{5F4C6C55-B07D-4147-AAEF-958515C50609}" dt="2022-09-26T08:41:22.104" v="6164" actId="47"/>
        <pc:sldMkLst>
          <pc:docMk/>
          <pc:sldMk cId="4229879800" sldId="268"/>
        </pc:sldMkLst>
        <pc:spChg chg="mod">
          <ac:chgData name="Gerjan de Ruiter" userId="5d7c516b-9dcd-41a8-99d3-54425d29895b" providerId="ADAL" clId="{5F4C6C55-B07D-4147-AAEF-958515C50609}" dt="2021-09-22T13:29:14.651" v="934" actId="404"/>
          <ac:spMkLst>
            <pc:docMk/>
            <pc:sldMk cId="4229879800" sldId="268"/>
            <ac:spMk id="2" creationId="{1C9A46AE-CBC7-4AFA-B735-104CF813871F}"/>
          </ac:spMkLst>
        </pc:spChg>
        <pc:spChg chg="mod">
          <ac:chgData name="Gerjan de Ruiter" userId="5d7c516b-9dcd-41a8-99d3-54425d29895b" providerId="ADAL" clId="{5F4C6C55-B07D-4147-AAEF-958515C50609}" dt="2021-09-23T13:08:09.815" v="5882" actId="1036"/>
          <ac:spMkLst>
            <pc:docMk/>
            <pc:sldMk cId="4229879800" sldId="268"/>
            <ac:spMk id="3" creationId="{A0ED1DC9-9B57-45A9-9A8F-9BC883641B1A}"/>
          </ac:spMkLst>
        </pc:spChg>
        <pc:spChg chg="del">
          <ac:chgData name="Gerjan de Ruiter" userId="5d7c516b-9dcd-41a8-99d3-54425d29895b" providerId="ADAL" clId="{5F4C6C55-B07D-4147-AAEF-958515C50609}" dt="2021-09-23T11:00:50.436" v="5020"/>
          <ac:spMkLst>
            <pc:docMk/>
            <pc:sldMk cId="4229879800" sldId="268"/>
            <ac:spMk id="4" creationId="{2ABE17D8-3F05-455B-BCC1-DFCA12733C44}"/>
          </ac:spMkLst>
        </pc:spChg>
        <pc:spChg chg="add mod">
          <ac:chgData name="Gerjan de Ruiter" userId="5d7c516b-9dcd-41a8-99d3-54425d29895b" providerId="ADAL" clId="{5F4C6C55-B07D-4147-AAEF-958515C50609}" dt="2021-09-23T11:00:07.497" v="5016" actId="571"/>
          <ac:spMkLst>
            <pc:docMk/>
            <pc:sldMk cId="4229879800" sldId="268"/>
            <ac:spMk id="6" creationId="{7F4E5ECE-BBB7-4328-B4D4-A85162AEE503}"/>
          </ac:spMkLst>
        </pc:spChg>
        <pc:picChg chg="add mod">
          <ac:chgData name="Gerjan de Ruiter" userId="5d7c516b-9dcd-41a8-99d3-54425d29895b" providerId="ADAL" clId="{5F4C6C55-B07D-4147-AAEF-958515C50609}" dt="2021-09-23T11:01:09.559" v="5024" actId="18131"/>
          <ac:picMkLst>
            <pc:docMk/>
            <pc:sldMk cId="4229879800" sldId="268"/>
            <ac:picMk id="8194" creationId="{4DA58FF2-9FF7-440C-897C-0B7A834952FC}"/>
          </ac:picMkLst>
        </pc:picChg>
      </pc:sldChg>
      <pc:sldChg chg="addSp delSp modSp new del mod modClrScheme modAnim chgLayout">
        <pc:chgData name="Gerjan de Ruiter" userId="5d7c516b-9dcd-41a8-99d3-54425d29895b" providerId="ADAL" clId="{5F4C6C55-B07D-4147-AAEF-958515C50609}" dt="2022-09-26T08:41:13.174" v="6158" actId="47"/>
        <pc:sldMkLst>
          <pc:docMk/>
          <pc:sldMk cId="377993975" sldId="269"/>
        </pc:sldMkLst>
        <pc:spChg chg="del mod ord">
          <ac:chgData name="Gerjan de Ruiter" userId="5d7c516b-9dcd-41a8-99d3-54425d29895b" providerId="ADAL" clId="{5F4C6C55-B07D-4147-AAEF-958515C50609}" dt="2021-09-23T07:30:40.203" v="966" actId="700"/>
          <ac:spMkLst>
            <pc:docMk/>
            <pc:sldMk cId="377993975" sldId="269"/>
            <ac:spMk id="2" creationId="{74D14CCB-1AAB-4255-8F94-78935FE839A5}"/>
          </ac:spMkLst>
        </pc:spChg>
        <pc:spChg chg="del mod ord">
          <ac:chgData name="Gerjan de Ruiter" userId="5d7c516b-9dcd-41a8-99d3-54425d29895b" providerId="ADAL" clId="{5F4C6C55-B07D-4147-AAEF-958515C50609}" dt="2021-09-23T07:30:40.203" v="966" actId="700"/>
          <ac:spMkLst>
            <pc:docMk/>
            <pc:sldMk cId="377993975" sldId="269"/>
            <ac:spMk id="3" creationId="{FEA54834-4498-4F44-BFD4-E196F2970FA4}"/>
          </ac:spMkLst>
        </pc:spChg>
        <pc:spChg chg="add mod ord">
          <ac:chgData name="Gerjan de Ruiter" userId="5d7c516b-9dcd-41a8-99d3-54425d29895b" providerId="ADAL" clId="{5F4C6C55-B07D-4147-AAEF-958515C50609}" dt="2021-09-23T07:45:15.485" v="1198" actId="20577"/>
          <ac:spMkLst>
            <pc:docMk/>
            <pc:sldMk cId="377993975" sldId="269"/>
            <ac:spMk id="4" creationId="{748654BC-C7D2-4291-A44B-2D2F9830AD36}"/>
          </ac:spMkLst>
        </pc:spChg>
        <pc:spChg chg="add mod ord">
          <ac:chgData name="Gerjan de Ruiter" userId="5d7c516b-9dcd-41a8-99d3-54425d29895b" providerId="ADAL" clId="{5F4C6C55-B07D-4147-AAEF-958515C50609}" dt="2021-09-23T07:50:01.163" v="1762" actId="20577"/>
          <ac:spMkLst>
            <pc:docMk/>
            <pc:sldMk cId="377993975" sldId="269"/>
            <ac:spMk id="5" creationId="{75030E65-90A5-4102-908C-D0C8E794DECE}"/>
          </ac:spMkLst>
        </pc:spChg>
        <pc:spChg chg="add del mod ord">
          <ac:chgData name="Gerjan de Ruiter" userId="5d7c516b-9dcd-41a8-99d3-54425d29895b" providerId="ADAL" clId="{5F4C6C55-B07D-4147-AAEF-958515C50609}" dt="2021-09-23T07:31:14.875" v="970"/>
          <ac:spMkLst>
            <pc:docMk/>
            <pc:sldMk cId="377993975" sldId="269"/>
            <ac:spMk id="6" creationId="{02F40CE3-E5C0-44EC-BCB0-82ECA4F56EF7}"/>
          </ac:spMkLst>
        </pc:spChg>
        <pc:spChg chg="add mod ord">
          <ac:chgData name="Gerjan de Ruiter" userId="5d7c516b-9dcd-41a8-99d3-54425d29895b" providerId="ADAL" clId="{5F4C6C55-B07D-4147-AAEF-958515C50609}" dt="2021-09-23T07:30:40.203" v="966" actId="700"/>
          <ac:spMkLst>
            <pc:docMk/>
            <pc:sldMk cId="377993975" sldId="269"/>
            <ac:spMk id="7" creationId="{560DD669-9C60-4571-BC19-113CEA2DD063}"/>
          </ac:spMkLst>
        </pc:spChg>
        <pc:spChg chg="add mod">
          <ac:chgData name="Gerjan de Ruiter" userId="5d7c516b-9dcd-41a8-99d3-54425d29895b" providerId="ADAL" clId="{5F4C6C55-B07D-4147-AAEF-958515C50609}" dt="2021-09-23T07:53:14.365" v="1781" actId="1076"/>
          <ac:spMkLst>
            <pc:docMk/>
            <pc:sldMk cId="377993975" sldId="269"/>
            <ac:spMk id="11" creationId="{21CB1728-17B8-45BD-8A11-2E98CAE3274D}"/>
          </ac:spMkLst>
        </pc:spChg>
        <pc:spChg chg="add mod">
          <ac:chgData name="Gerjan de Ruiter" userId="5d7c516b-9dcd-41a8-99d3-54425d29895b" providerId="ADAL" clId="{5F4C6C55-B07D-4147-AAEF-958515C50609}" dt="2021-09-23T07:53:11.739" v="1780" actId="1076"/>
          <ac:spMkLst>
            <pc:docMk/>
            <pc:sldMk cId="377993975" sldId="269"/>
            <ac:spMk id="12" creationId="{B0FB527C-638D-4B89-A3D8-23FA655F278F}"/>
          </ac:spMkLst>
        </pc:spChg>
        <pc:spChg chg="add del">
          <ac:chgData name="Gerjan de Ruiter" userId="5d7c516b-9dcd-41a8-99d3-54425d29895b" providerId="ADAL" clId="{5F4C6C55-B07D-4147-AAEF-958515C50609}" dt="2021-09-23T07:51:29.991" v="1769" actId="478"/>
          <ac:spMkLst>
            <pc:docMk/>
            <pc:sldMk cId="377993975" sldId="269"/>
            <ac:spMk id="13" creationId="{E1366A4B-3134-4ED8-833A-8431A39B1BC0}"/>
          </ac:spMkLst>
        </pc:spChg>
        <pc:spChg chg="add mod">
          <ac:chgData name="Gerjan de Ruiter" userId="5d7c516b-9dcd-41a8-99d3-54425d29895b" providerId="ADAL" clId="{5F4C6C55-B07D-4147-AAEF-958515C50609}" dt="2021-09-23T07:53:05.350" v="1779" actId="1076"/>
          <ac:spMkLst>
            <pc:docMk/>
            <pc:sldMk cId="377993975" sldId="269"/>
            <ac:spMk id="14" creationId="{96539A0C-A2BD-4713-B88A-8FA117B77569}"/>
          </ac:spMkLst>
        </pc:spChg>
        <pc:spChg chg="add mod">
          <ac:chgData name="Gerjan de Ruiter" userId="5d7c516b-9dcd-41a8-99d3-54425d29895b" providerId="ADAL" clId="{5F4C6C55-B07D-4147-AAEF-958515C50609}" dt="2021-09-23T07:53:03.136" v="1778" actId="1076"/>
          <ac:spMkLst>
            <pc:docMk/>
            <pc:sldMk cId="377993975" sldId="269"/>
            <ac:spMk id="15" creationId="{C75B0AC5-E353-4E96-AFF6-516913FC6C74}"/>
          </ac:spMkLst>
        </pc:spChg>
        <pc:picChg chg="add mod modCrop">
          <ac:chgData name="Gerjan de Ruiter" userId="5d7c516b-9dcd-41a8-99d3-54425d29895b" providerId="ADAL" clId="{5F4C6C55-B07D-4147-AAEF-958515C50609}" dt="2021-09-23T07:35:00.610" v="1071" actId="1076"/>
          <ac:picMkLst>
            <pc:docMk/>
            <pc:sldMk cId="377993975" sldId="269"/>
            <ac:picMk id="8" creationId="{6A3B1DB2-FA83-456E-BC00-6EDA791E9733}"/>
          </ac:picMkLst>
        </pc:picChg>
        <pc:picChg chg="add mod modCrop">
          <ac:chgData name="Gerjan de Ruiter" userId="5d7c516b-9dcd-41a8-99d3-54425d29895b" providerId="ADAL" clId="{5F4C6C55-B07D-4147-AAEF-958515C50609}" dt="2021-09-23T07:54:17.435" v="1791" actId="1076"/>
          <ac:picMkLst>
            <pc:docMk/>
            <pc:sldMk cId="377993975" sldId="269"/>
            <ac:picMk id="10" creationId="{C275FCCB-B961-4973-AFDB-71ACBF8B3A25}"/>
          </ac:picMkLst>
        </pc:picChg>
      </pc:sldChg>
      <pc:sldChg chg="addSp delSp modSp new del mod modClrScheme chgLayout modNotesTx">
        <pc:chgData name="Gerjan de Ruiter" userId="5d7c516b-9dcd-41a8-99d3-54425d29895b" providerId="ADAL" clId="{5F4C6C55-B07D-4147-AAEF-958515C50609}" dt="2022-09-26T08:41:03.139" v="6155" actId="47"/>
        <pc:sldMkLst>
          <pc:docMk/>
          <pc:sldMk cId="2881842956" sldId="270"/>
        </pc:sldMkLst>
        <pc:spChg chg="del mod ord">
          <ac:chgData name="Gerjan de Ruiter" userId="5d7c516b-9dcd-41a8-99d3-54425d29895b" providerId="ADAL" clId="{5F4C6C55-B07D-4147-AAEF-958515C50609}" dt="2021-09-23T07:40:00.875" v="1079" actId="700"/>
          <ac:spMkLst>
            <pc:docMk/>
            <pc:sldMk cId="2881842956" sldId="270"/>
            <ac:spMk id="2" creationId="{D8B61E51-E0DD-4FE0-B5F0-5D570D4F255B}"/>
          </ac:spMkLst>
        </pc:spChg>
        <pc:spChg chg="add mod ord">
          <ac:chgData name="Gerjan de Ruiter" userId="5d7c516b-9dcd-41a8-99d3-54425d29895b" providerId="ADAL" clId="{5F4C6C55-B07D-4147-AAEF-958515C50609}" dt="2021-09-23T07:43:37.027" v="1148" actId="26606"/>
          <ac:spMkLst>
            <pc:docMk/>
            <pc:sldMk cId="2881842956" sldId="270"/>
            <ac:spMk id="3" creationId="{213BF18A-1B08-402F-BA78-B5AB8E65AAC5}"/>
          </ac:spMkLst>
        </pc:spChg>
        <pc:spChg chg="add mod ord">
          <ac:chgData name="Gerjan de Ruiter" userId="5d7c516b-9dcd-41a8-99d3-54425d29895b" providerId="ADAL" clId="{5F4C6C55-B07D-4147-AAEF-958515C50609}" dt="2021-09-23T07:43:37.027" v="1148" actId="26606"/>
          <ac:spMkLst>
            <pc:docMk/>
            <pc:sldMk cId="2881842956" sldId="270"/>
            <ac:spMk id="4" creationId="{D9F8506B-C1B0-44D7-9643-6468AABA0B32}"/>
          </ac:spMkLst>
        </pc:spChg>
        <pc:spChg chg="add del mod ord">
          <ac:chgData name="Gerjan de Ruiter" userId="5d7c516b-9dcd-41a8-99d3-54425d29895b" providerId="ADAL" clId="{5F4C6C55-B07D-4147-AAEF-958515C50609}" dt="2021-09-23T07:43:33.133" v="1147"/>
          <ac:spMkLst>
            <pc:docMk/>
            <pc:sldMk cId="2881842956" sldId="270"/>
            <ac:spMk id="5" creationId="{2E93C214-618F-4611-A93E-650754CC7965}"/>
          </ac:spMkLst>
        </pc:spChg>
        <pc:spChg chg="add del mod ord">
          <ac:chgData name="Gerjan de Ruiter" userId="5d7c516b-9dcd-41a8-99d3-54425d29895b" providerId="ADAL" clId="{5F4C6C55-B07D-4147-AAEF-958515C50609}" dt="2021-09-23T07:43:37.027" v="1148" actId="26606"/>
          <ac:spMkLst>
            <pc:docMk/>
            <pc:sldMk cId="2881842956" sldId="270"/>
            <ac:spMk id="6" creationId="{31B4E9C9-C4F8-44FC-8BD6-0C1B3A235ECA}"/>
          </ac:spMkLst>
        </pc:spChg>
        <pc:spChg chg="add">
          <ac:chgData name="Gerjan de Ruiter" userId="5d7c516b-9dcd-41a8-99d3-54425d29895b" providerId="ADAL" clId="{5F4C6C55-B07D-4147-AAEF-958515C50609}" dt="2021-09-23T07:43:37.027" v="1148" actId="26606"/>
          <ac:spMkLst>
            <pc:docMk/>
            <pc:sldMk cId="2881842956" sldId="270"/>
            <ac:spMk id="71" creationId="{8F1CB6BD-EBC9-403F-B087-E2FAB517CF6B}"/>
          </ac:spMkLst>
        </pc:spChg>
        <pc:picChg chg="add mod">
          <ac:chgData name="Gerjan de Ruiter" userId="5d7c516b-9dcd-41a8-99d3-54425d29895b" providerId="ADAL" clId="{5F4C6C55-B07D-4147-AAEF-958515C50609}" dt="2021-09-23T07:44:22.524" v="1155" actId="1076"/>
          <ac:picMkLst>
            <pc:docMk/>
            <pc:sldMk cId="2881842956" sldId="270"/>
            <ac:picMk id="9" creationId="{F675C83D-B202-4400-9B1C-92CC779A03A6}"/>
          </ac:picMkLst>
        </pc:picChg>
        <pc:picChg chg="add mod">
          <ac:chgData name="Gerjan de Ruiter" userId="5d7c516b-9dcd-41a8-99d3-54425d29895b" providerId="ADAL" clId="{5F4C6C55-B07D-4147-AAEF-958515C50609}" dt="2021-09-23T07:44:03.772" v="1153"/>
          <ac:picMkLst>
            <pc:docMk/>
            <pc:sldMk cId="2881842956" sldId="270"/>
            <ac:picMk id="3074" creationId="{208B49AA-2E9D-4F00-953B-1DA5348FB344}"/>
          </ac:picMkLst>
        </pc:picChg>
      </pc:sldChg>
      <pc:sldChg chg="modSp add del mod modAnim">
        <pc:chgData name="Gerjan de Ruiter" userId="5d7c516b-9dcd-41a8-99d3-54425d29895b" providerId="ADAL" clId="{5F4C6C55-B07D-4147-AAEF-958515C50609}" dt="2022-09-26T08:41:19.014" v="6159" actId="47"/>
        <pc:sldMkLst>
          <pc:docMk/>
          <pc:sldMk cId="2662644313" sldId="271"/>
        </pc:sldMkLst>
        <pc:spChg chg="mod">
          <ac:chgData name="Gerjan de Ruiter" userId="5d7c516b-9dcd-41a8-99d3-54425d29895b" providerId="ADAL" clId="{5F4C6C55-B07D-4147-AAEF-958515C50609}" dt="2021-09-23T08:21:55.339" v="2413" actId="6549"/>
          <ac:spMkLst>
            <pc:docMk/>
            <pc:sldMk cId="2662644313" sldId="271"/>
            <ac:spMk id="3" creationId="{B8143420-DB54-4D6E-B639-252390DA97EB}"/>
          </ac:spMkLst>
        </pc:spChg>
      </pc:sldChg>
      <pc:sldChg chg="modSp add del mod">
        <pc:chgData name="Gerjan de Ruiter" userId="5d7c516b-9dcd-41a8-99d3-54425d29895b" providerId="ADAL" clId="{5F4C6C55-B07D-4147-AAEF-958515C50609}" dt="2022-09-26T08:41:20.314" v="6160" actId="47"/>
        <pc:sldMkLst>
          <pc:docMk/>
          <pc:sldMk cId="647849754" sldId="272"/>
        </pc:sldMkLst>
        <pc:spChg chg="mod">
          <ac:chgData name="Gerjan de Ruiter" userId="5d7c516b-9dcd-41a8-99d3-54425d29895b" providerId="ADAL" clId="{5F4C6C55-B07D-4147-AAEF-958515C50609}" dt="2021-09-23T08:35:02.689" v="2479" actId="20577"/>
          <ac:spMkLst>
            <pc:docMk/>
            <pc:sldMk cId="647849754" sldId="272"/>
            <ac:spMk id="2" creationId="{5275E263-B2BA-4799-8B46-35573C3FD4A0}"/>
          </ac:spMkLst>
        </pc:spChg>
      </pc:sldChg>
      <pc:sldChg chg="addSp delSp modSp add del mod modClrScheme chgLayout modNotesTx">
        <pc:chgData name="Gerjan de Ruiter" userId="5d7c516b-9dcd-41a8-99d3-54425d29895b" providerId="ADAL" clId="{5F4C6C55-B07D-4147-AAEF-958515C50609}" dt="2022-09-26T08:41:20.821" v="6161" actId="47"/>
        <pc:sldMkLst>
          <pc:docMk/>
          <pc:sldMk cId="2461934716" sldId="273"/>
        </pc:sldMkLst>
        <pc:spChg chg="mod ord">
          <ac:chgData name="Gerjan de Ruiter" userId="5d7c516b-9dcd-41a8-99d3-54425d29895b" providerId="ADAL" clId="{5F4C6C55-B07D-4147-AAEF-958515C50609}" dt="2021-09-23T08:42:43.390" v="3088" actId="26606"/>
          <ac:spMkLst>
            <pc:docMk/>
            <pc:sldMk cId="2461934716" sldId="273"/>
            <ac:spMk id="2" creationId="{1C9A46AE-CBC7-4AFA-B735-104CF813871F}"/>
          </ac:spMkLst>
        </pc:spChg>
        <pc:spChg chg="mod ord">
          <ac:chgData name="Gerjan de Ruiter" userId="5d7c516b-9dcd-41a8-99d3-54425d29895b" providerId="ADAL" clId="{5F4C6C55-B07D-4147-AAEF-958515C50609}" dt="2021-09-23T08:46:40.653" v="3360" actId="20577"/>
          <ac:spMkLst>
            <pc:docMk/>
            <pc:sldMk cId="2461934716" sldId="273"/>
            <ac:spMk id="3" creationId="{A0ED1DC9-9B57-45A9-9A8F-9BC883641B1A}"/>
          </ac:spMkLst>
        </pc:spChg>
        <pc:spChg chg="del">
          <ac:chgData name="Gerjan de Ruiter" userId="5d7c516b-9dcd-41a8-99d3-54425d29895b" providerId="ADAL" clId="{5F4C6C55-B07D-4147-AAEF-958515C50609}" dt="2021-09-23T08:42:38.302" v="3087"/>
          <ac:spMkLst>
            <pc:docMk/>
            <pc:sldMk cId="2461934716" sldId="273"/>
            <ac:spMk id="4" creationId="{2ABE17D8-3F05-455B-BCC1-DFCA12733C44}"/>
          </ac:spMkLst>
        </pc:spChg>
        <pc:spChg chg="del">
          <ac:chgData name="Gerjan de Ruiter" userId="5d7c516b-9dcd-41a8-99d3-54425d29895b" providerId="ADAL" clId="{5F4C6C55-B07D-4147-AAEF-958515C50609}" dt="2021-09-23T08:42:43.390" v="3088" actId="26606"/>
          <ac:spMkLst>
            <pc:docMk/>
            <pc:sldMk cId="2461934716" sldId="273"/>
            <ac:spMk id="5" creationId="{2649FB7A-E505-4140-AFCB-21818EC38141}"/>
          </ac:spMkLst>
        </pc:spChg>
        <pc:spChg chg="add mod">
          <ac:chgData name="Gerjan de Ruiter" userId="5d7c516b-9dcd-41a8-99d3-54425d29895b" providerId="ADAL" clId="{5F4C6C55-B07D-4147-AAEF-958515C50609}" dt="2021-09-23T08:44:25.290" v="3203" actId="20577"/>
          <ac:spMkLst>
            <pc:docMk/>
            <pc:sldMk cId="2461934716" sldId="273"/>
            <ac:spMk id="71" creationId="{2AEEE895-495F-4D70-93FB-C8389F4A8909}"/>
          </ac:spMkLst>
        </pc:spChg>
        <pc:spChg chg="add del mod">
          <ac:chgData name="Gerjan de Ruiter" userId="5d7c516b-9dcd-41a8-99d3-54425d29895b" providerId="ADAL" clId="{5F4C6C55-B07D-4147-AAEF-958515C50609}" dt="2021-09-23T08:43:00.504" v="3094"/>
          <ac:spMkLst>
            <pc:docMk/>
            <pc:sldMk cId="2461934716" sldId="273"/>
            <ac:spMk id="73" creationId="{AA9820B1-F1A5-4E79-8A2C-F872B7DDE16F}"/>
          </ac:spMkLst>
        </pc:spChg>
        <pc:picChg chg="add mod modCrop">
          <ac:chgData name="Gerjan de Ruiter" userId="5d7c516b-9dcd-41a8-99d3-54425d29895b" providerId="ADAL" clId="{5F4C6C55-B07D-4147-AAEF-958515C50609}" dt="2021-09-23T08:43:45.773" v="3109" actId="1076"/>
          <ac:picMkLst>
            <pc:docMk/>
            <pc:sldMk cId="2461934716" sldId="273"/>
            <ac:picMk id="9" creationId="{BAD50588-DB2F-4908-B50E-2975F80D681A}"/>
          </ac:picMkLst>
        </pc:picChg>
        <pc:picChg chg="add mod modCrop">
          <ac:chgData name="Gerjan de Ruiter" userId="5d7c516b-9dcd-41a8-99d3-54425d29895b" providerId="ADAL" clId="{5F4C6C55-B07D-4147-AAEF-958515C50609}" dt="2021-09-23T08:43:44.222" v="3108" actId="1076"/>
          <ac:picMkLst>
            <pc:docMk/>
            <pc:sldMk cId="2461934716" sldId="273"/>
            <ac:picMk id="6146" creationId="{E6815E71-34B5-403F-A600-13A32C7CFFC0}"/>
          </ac:picMkLst>
        </pc:picChg>
      </pc:sldChg>
      <pc:sldChg chg="addSp delSp modSp new del mod modClrScheme modAnim chgLayout">
        <pc:chgData name="Gerjan de Ruiter" userId="5d7c516b-9dcd-41a8-99d3-54425d29895b" providerId="ADAL" clId="{5F4C6C55-B07D-4147-AAEF-958515C50609}" dt="2022-09-26T08:41:21.264" v="6162" actId="47"/>
        <pc:sldMkLst>
          <pc:docMk/>
          <pc:sldMk cId="3496571863" sldId="274"/>
        </pc:sldMkLst>
        <pc:spChg chg="add del mod ord">
          <ac:chgData name="Gerjan de Ruiter" userId="5d7c516b-9dcd-41a8-99d3-54425d29895b" providerId="ADAL" clId="{5F4C6C55-B07D-4147-AAEF-958515C50609}" dt="2021-09-23T08:47:15.140" v="3363" actId="700"/>
          <ac:spMkLst>
            <pc:docMk/>
            <pc:sldMk cId="3496571863" sldId="274"/>
            <ac:spMk id="2" creationId="{CF3437F9-A35F-4D40-85CF-7AB1E52E5BD6}"/>
          </ac:spMkLst>
        </pc:spChg>
        <pc:spChg chg="add del mod ord">
          <ac:chgData name="Gerjan de Ruiter" userId="5d7c516b-9dcd-41a8-99d3-54425d29895b" providerId="ADAL" clId="{5F4C6C55-B07D-4147-AAEF-958515C50609}" dt="2021-09-23T08:47:15.140" v="3363" actId="700"/>
          <ac:spMkLst>
            <pc:docMk/>
            <pc:sldMk cId="3496571863" sldId="274"/>
            <ac:spMk id="3" creationId="{01B122A0-611C-43E2-961F-E892D2540F67}"/>
          </ac:spMkLst>
        </pc:spChg>
        <pc:spChg chg="add del mod ord">
          <ac:chgData name="Gerjan de Ruiter" userId="5d7c516b-9dcd-41a8-99d3-54425d29895b" providerId="ADAL" clId="{5F4C6C55-B07D-4147-AAEF-958515C50609}" dt="2021-09-23T08:47:15.140" v="3363" actId="700"/>
          <ac:spMkLst>
            <pc:docMk/>
            <pc:sldMk cId="3496571863" sldId="274"/>
            <ac:spMk id="4" creationId="{C9556EA7-151D-40C0-B1F3-134A5E440A21}"/>
          </ac:spMkLst>
        </pc:spChg>
        <pc:spChg chg="add del mod ord">
          <ac:chgData name="Gerjan de Ruiter" userId="5d7c516b-9dcd-41a8-99d3-54425d29895b" providerId="ADAL" clId="{5F4C6C55-B07D-4147-AAEF-958515C50609}" dt="2021-09-23T08:47:15.140" v="3363" actId="700"/>
          <ac:spMkLst>
            <pc:docMk/>
            <pc:sldMk cId="3496571863" sldId="274"/>
            <ac:spMk id="5" creationId="{39503C52-08C1-4A8A-8F98-702E97D6CC83}"/>
          </ac:spMkLst>
        </pc:spChg>
        <pc:spChg chg="add del">
          <ac:chgData name="Gerjan de Ruiter" userId="5d7c516b-9dcd-41a8-99d3-54425d29895b" providerId="ADAL" clId="{5F4C6C55-B07D-4147-AAEF-958515C50609}" dt="2021-09-23T08:47:15.140" v="3363" actId="700"/>
          <ac:spMkLst>
            <pc:docMk/>
            <pc:sldMk cId="3496571863" sldId="274"/>
            <ac:spMk id="6" creationId="{863020CF-389D-49CC-BAAB-C21E6ADA0D96}"/>
          </ac:spMkLst>
        </pc:spChg>
        <pc:spChg chg="add del mod ord">
          <ac:chgData name="Gerjan de Ruiter" userId="5d7c516b-9dcd-41a8-99d3-54425d29895b" providerId="ADAL" clId="{5F4C6C55-B07D-4147-AAEF-958515C50609}" dt="2021-09-23T08:47:12.079" v="3362" actId="6264"/>
          <ac:spMkLst>
            <pc:docMk/>
            <pc:sldMk cId="3496571863" sldId="274"/>
            <ac:spMk id="7" creationId="{B5DF9DBC-B6DE-412B-B151-007A9F645D71}"/>
          </ac:spMkLst>
        </pc:spChg>
        <pc:spChg chg="add del mod ord">
          <ac:chgData name="Gerjan de Ruiter" userId="5d7c516b-9dcd-41a8-99d3-54425d29895b" providerId="ADAL" clId="{5F4C6C55-B07D-4147-AAEF-958515C50609}" dt="2021-09-23T08:47:12.079" v="3362" actId="6264"/>
          <ac:spMkLst>
            <pc:docMk/>
            <pc:sldMk cId="3496571863" sldId="274"/>
            <ac:spMk id="8" creationId="{D59E91C2-7824-4FE5-88AC-B7D5EB78E103}"/>
          </ac:spMkLst>
        </pc:spChg>
        <pc:spChg chg="add del mod ord">
          <ac:chgData name="Gerjan de Ruiter" userId="5d7c516b-9dcd-41a8-99d3-54425d29895b" providerId="ADAL" clId="{5F4C6C55-B07D-4147-AAEF-958515C50609}" dt="2021-09-23T08:47:12.079" v="3362" actId="6264"/>
          <ac:spMkLst>
            <pc:docMk/>
            <pc:sldMk cId="3496571863" sldId="274"/>
            <ac:spMk id="9" creationId="{965F92FD-CEAB-44E6-BF3A-6E11F2BC2782}"/>
          </ac:spMkLst>
        </pc:spChg>
        <pc:spChg chg="add del mod ord">
          <ac:chgData name="Gerjan de Ruiter" userId="5d7c516b-9dcd-41a8-99d3-54425d29895b" providerId="ADAL" clId="{5F4C6C55-B07D-4147-AAEF-958515C50609}" dt="2021-09-23T08:47:12.079" v="3362" actId="6264"/>
          <ac:spMkLst>
            <pc:docMk/>
            <pc:sldMk cId="3496571863" sldId="274"/>
            <ac:spMk id="10" creationId="{166E52CE-11F1-4C45-A947-CDCD4D5D0DC8}"/>
          </ac:spMkLst>
        </pc:spChg>
        <pc:spChg chg="add del mod ord">
          <ac:chgData name="Gerjan de Ruiter" userId="5d7c516b-9dcd-41a8-99d3-54425d29895b" providerId="ADAL" clId="{5F4C6C55-B07D-4147-AAEF-958515C50609}" dt="2021-09-23T08:47:12.079" v="3362" actId="6264"/>
          <ac:spMkLst>
            <pc:docMk/>
            <pc:sldMk cId="3496571863" sldId="274"/>
            <ac:spMk id="11" creationId="{90D4F2B0-1867-41D3-8D9B-97D51D53AC71}"/>
          </ac:spMkLst>
        </pc:spChg>
        <pc:spChg chg="add mod ord">
          <ac:chgData name="Gerjan de Ruiter" userId="5d7c516b-9dcd-41a8-99d3-54425d29895b" providerId="ADAL" clId="{5F4C6C55-B07D-4147-AAEF-958515C50609}" dt="2021-09-23T08:48:13.777" v="3411" actId="404"/>
          <ac:spMkLst>
            <pc:docMk/>
            <pc:sldMk cId="3496571863" sldId="274"/>
            <ac:spMk id="12" creationId="{9D6EB5EE-C446-4D2A-853B-1CCCA6095BA1}"/>
          </ac:spMkLst>
        </pc:spChg>
        <pc:spChg chg="add mod ord">
          <ac:chgData name="Gerjan de Ruiter" userId="5d7c516b-9dcd-41a8-99d3-54425d29895b" providerId="ADAL" clId="{5F4C6C55-B07D-4147-AAEF-958515C50609}" dt="2021-09-23T08:56:32.531" v="4284" actId="20577"/>
          <ac:spMkLst>
            <pc:docMk/>
            <pc:sldMk cId="3496571863" sldId="274"/>
            <ac:spMk id="13" creationId="{D54B9869-E8A9-4089-9D78-247C31D2415C}"/>
          </ac:spMkLst>
        </pc:spChg>
        <pc:spChg chg="add del mod ord">
          <ac:chgData name="Gerjan de Ruiter" userId="5d7c516b-9dcd-41a8-99d3-54425d29895b" providerId="ADAL" clId="{5F4C6C55-B07D-4147-AAEF-958515C50609}" dt="2021-09-23T08:54:56.576" v="4227" actId="22"/>
          <ac:spMkLst>
            <pc:docMk/>
            <pc:sldMk cId="3496571863" sldId="274"/>
            <ac:spMk id="14" creationId="{A947D98E-D4E2-4E15-8810-610892F5C9CD}"/>
          </ac:spMkLst>
        </pc:spChg>
        <pc:spChg chg="add mod ord">
          <ac:chgData name="Gerjan de Ruiter" userId="5d7c516b-9dcd-41a8-99d3-54425d29895b" providerId="ADAL" clId="{5F4C6C55-B07D-4147-AAEF-958515C50609}" dt="2021-09-23T08:47:15.140" v="3363" actId="700"/>
          <ac:spMkLst>
            <pc:docMk/>
            <pc:sldMk cId="3496571863" sldId="274"/>
            <ac:spMk id="15" creationId="{5369B761-6674-47C0-A414-A6CA852DC30C}"/>
          </ac:spMkLst>
        </pc:spChg>
        <pc:picChg chg="add mod ord modCrop">
          <ac:chgData name="Gerjan de Ruiter" userId="5d7c516b-9dcd-41a8-99d3-54425d29895b" providerId="ADAL" clId="{5F4C6C55-B07D-4147-AAEF-958515C50609}" dt="2021-09-23T08:55:20.454" v="4235" actId="1076"/>
          <ac:picMkLst>
            <pc:docMk/>
            <pc:sldMk cId="3496571863" sldId="274"/>
            <ac:picMk id="17" creationId="{228B51DF-857B-4A1B-8962-2174B8641954}"/>
          </ac:picMkLst>
        </pc:picChg>
      </pc:sldChg>
      <pc:sldChg chg="addSp delSp modSp new del mod">
        <pc:chgData name="Gerjan de Ruiter" userId="5d7c516b-9dcd-41a8-99d3-54425d29895b" providerId="ADAL" clId="{5F4C6C55-B07D-4147-AAEF-958515C50609}" dt="2022-09-26T08:41:21.654" v="6163" actId="47"/>
        <pc:sldMkLst>
          <pc:docMk/>
          <pc:sldMk cId="3656457021" sldId="275"/>
        </pc:sldMkLst>
        <pc:spChg chg="mod">
          <ac:chgData name="Gerjan de Ruiter" userId="5d7c516b-9dcd-41a8-99d3-54425d29895b" providerId="ADAL" clId="{5F4C6C55-B07D-4147-AAEF-958515C50609}" dt="2021-09-23T08:51:39.442" v="3845" actId="20577"/>
          <ac:spMkLst>
            <pc:docMk/>
            <pc:sldMk cId="3656457021" sldId="275"/>
            <ac:spMk id="2" creationId="{52F770B9-A442-43DD-843B-81DD56278BCD}"/>
          </ac:spMkLst>
        </pc:spChg>
        <pc:spChg chg="mod">
          <ac:chgData name="Gerjan de Ruiter" userId="5d7c516b-9dcd-41a8-99d3-54425d29895b" providerId="ADAL" clId="{5F4C6C55-B07D-4147-AAEF-958515C50609}" dt="2021-09-23T11:03:54.894" v="5155" actId="20577"/>
          <ac:spMkLst>
            <pc:docMk/>
            <pc:sldMk cId="3656457021" sldId="275"/>
            <ac:spMk id="3" creationId="{273F9599-77A1-4DC4-95F4-076BD97B2FAE}"/>
          </ac:spMkLst>
        </pc:spChg>
        <pc:spChg chg="del">
          <ac:chgData name="Gerjan de Ruiter" userId="5d7c516b-9dcd-41a8-99d3-54425d29895b" providerId="ADAL" clId="{5F4C6C55-B07D-4147-AAEF-958515C50609}" dt="2021-09-23T09:01:42.994" v="4689"/>
          <ac:spMkLst>
            <pc:docMk/>
            <pc:sldMk cId="3656457021" sldId="275"/>
            <ac:spMk id="4" creationId="{0FCA3D57-F01D-476B-9C39-340E9BD46DAE}"/>
          </ac:spMkLst>
        </pc:spChg>
        <pc:picChg chg="add mod">
          <ac:chgData name="Gerjan de Ruiter" userId="5d7c516b-9dcd-41a8-99d3-54425d29895b" providerId="ADAL" clId="{5F4C6C55-B07D-4147-AAEF-958515C50609}" dt="2021-09-23T09:02:07.703" v="4695" actId="1076"/>
          <ac:picMkLst>
            <pc:docMk/>
            <pc:sldMk cId="3656457021" sldId="275"/>
            <ac:picMk id="7170" creationId="{CE505725-7F45-4826-9CFE-FE488BB0DAAE}"/>
          </ac:picMkLst>
        </pc:picChg>
      </pc:sldChg>
      <pc:sldChg chg="addSp delSp modSp new del mod modClrScheme modAnim chgLayout">
        <pc:chgData name="Gerjan de Ruiter" userId="5d7c516b-9dcd-41a8-99d3-54425d29895b" providerId="ADAL" clId="{5F4C6C55-B07D-4147-AAEF-958515C50609}" dt="2022-09-26T08:41:22.554" v="6165" actId="47"/>
        <pc:sldMkLst>
          <pc:docMk/>
          <pc:sldMk cId="2032389997" sldId="276"/>
        </pc:sldMkLst>
        <pc:spChg chg="del mod ord">
          <ac:chgData name="Gerjan de Ruiter" userId="5d7c516b-9dcd-41a8-99d3-54425d29895b" providerId="ADAL" clId="{5F4C6C55-B07D-4147-AAEF-958515C50609}" dt="2021-09-23T11:01:32.314" v="5030" actId="700"/>
          <ac:spMkLst>
            <pc:docMk/>
            <pc:sldMk cId="2032389997" sldId="276"/>
            <ac:spMk id="2" creationId="{271BD677-1D7E-47C2-9DF5-E05DD367E046}"/>
          </ac:spMkLst>
        </pc:spChg>
        <pc:spChg chg="del mod ord">
          <ac:chgData name="Gerjan de Ruiter" userId="5d7c516b-9dcd-41a8-99d3-54425d29895b" providerId="ADAL" clId="{5F4C6C55-B07D-4147-AAEF-958515C50609}" dt="2021-09-23T11:01:32.314" v="5030" actId="700"/>
          <ac:spMkLst>
            <pc:docMk/>
            <pc:sldMk cId="2032389997" sldId="276"/>
            <ac:spMk id="3" creationId="{A7A2B35B-05A9-483F-A258-78BCE65F51FB}"/>
          </ac:spMkLst>
        </pc:spChg>
        <pc:spChg chg="del mod ord">
          <ac:chgData name="Gerjan de Ruiter" userId="5d7c516b-9dcd-41a8-99d3-54425d29895b" providerId="ADAL" clId="{5F4C6C55-B07D-4147-AAEF-958515C50609}" dt="2021-09-23T11:01:32.314" v="5030" actId="700"/>
          <ac:spMkLst>
            <pc:docMk/>
            <pc:sldMk cId="2032389997" sldId="276"/>
            <ac:spMk id="4" creationId="{7E23D2CD-2079-41FE-9D1A-6939719E09C5}"/>
          </ac:spMkLst>
        </pc:spChg>
        <pc:spChg chg="del mod ord">
          <ac:chgData name="Gerjan de Ruiter" userId="5d7c516b-9dcd-41a8-99d3-54425d29895b" providerId="ADAL" clId="{5F4C6C55-B07D-4147-AAEF-958515C50609}" dt="2021-09-23T11:01:32.314" v="5030" actId="700"/>
          <ac:spMkLst>
            <pc:docMk/>
            <pc:sldMk cId="2032389997" sldId="276"/>
            <ac:spMk id="5" creationId="{0E333B84-1153-40DD-B818-962336B56C84}"/>
          </ac:spMkLst>
        </pc:spChg>
        <pc:spChg chg="add mod ord">
          <ac:chgData name="Gerjan de Ruiter" userId="5d7c516b-9dcd-41a8-99d3-54425d29895b" providerId="ADAL" clId="{5F4C6C55-B07D-4147-AAEF-958515C50609}" dt="2021-09-23T11:02:09.079" v="5043" actId="20577"/>
          <ac:spMkLst>
            <pc:docMk/>
            <pc:sldMk cId="2032389997" sldId="276"/>
            <ac:spMk id="6" creationId="{6D4ED4E1-FA19-4C79-94B2-40F17BDDC0E3}"/>
          </ac:spMkLst>
        </pc:spChg>
        <pc:spChg chg="add mod ord">
          <ac:chgData name="Gerjan de Ruiter" userId="5d7c516b-9dcd-41a8-99d3-54425d29895b" providerId="ADAL" clId="{5F4C6C55-B07D-4147-AAEF-958515C50609}" dt="2021-09-23T11:31:34.108" v="5494" actId="5793"/>
          <ac:spMkLst>
            <pc:docMk/>
            <pc:sldMk cId="2032389997" sldId="276"/>
            <ac:spMk id="7" creationId="{4CB9BD84-A6F7-48F5-B76B-82081DD29D72}"/>
          </ac:spMkLst>
        </pc:spChg>
        <pc:spChg chg="add del mod ord">
          <ac:chgData name="Gerjan de Ruiter" userId="5d7c516b-9dcd-41a8-99d3-54425d29895b" providerId="ADAL" clId="{5F4C6C55-B07D-4147-AAEF-958515C50609}" dt="2021-09-23T11:28:31.641" v="5484"/>
          <ac:spMkLst>
            <pc:docMk/>
            <pc:sldMk cId="2032389997" sldId="276"/>
            <ac:spMk id="8" creationId="{1E7C5F27-C645-4B17-A9D6-1F8064B8BA63}"/>
          </ac:spMkLst>
        </pc:spChg>
        <pc:spChg chg="add mod ord">
          <ac:chgData name="Gerjan de Ruiter" userId="5d7c516b-9dcd-41a8-99d3-54425d29895b" providerId="ADAL" clId="{5F4C6C55-B07D-4147-AAEF-958515C50609}" dt="2021-09-23T11:01:32.314" v="5030" actId="700"/>
          <ac:spMkLst>
            <pc:docMk/>
            <pc:sldMk cId="2032389997" sldId="276"/>
            <ac:spMk id="9" creationId="{CEFE1E0E-F352-4762-9316-B08AADDB05BF}"/>
          </ac:spMkLst>
        </pc:spChg>
        <pc:picChg chg="add mod">
          <ac:chgData name="Gerjan de Ruiter" userId="5d7c516b-9dcd-41a8-99d3-54425d29895b" providerId="ADAL" clId="{5F4C6C55-B07D-4147-AAEF-958515C50609}" dt="2021-09-23T11:28:48.909" v="5490" actId="1076"/>
          <ac:picMkLst>
            <pc:docMk/>
            <pc:sldMk cId="2032389997" sldId="276"/>
            <ac:picMk id="9218" creationId="{F1AADDA4-19E0-4886-B91B-D80808F45715}"/>
          </ac:picMkLst>
        </pc:picChg>
      </pc:sldChg>
      <pc:sldChg chg="addSp delSp modSp new del mod modAnim">
        <pc:chgData name="Gerjan de Ruiter" userId="5d7c516b-9dcd-41a8-99d3-54425d29895b" providerId="ADAL" clId="{5F4C6C55-B07D-4147-AAEF-958515C50609}" dt="2022-09-26T08:41:23.444" v="6166" actId="47"/>
        <pc:sldMkLst>
          <pc:docMk/>
          <pc:sldMk cId="1586665340" sldId="277"/>
        </pc:sldMkLst>
        <pc:spChg chg="mod">
          <ac:chgData name="Gerjan de Ruiter" userId="5d7c516b-9dcd-41a8-99d3-54425d29895b" providerId="ADAL" clId="{5F4C6C55-B07D-4147-AAEF-958515C50609}" dt="2021-09-23T11:01:56.102" v="5040" actId="20577"/>
          <ac:spMkLst>
            <pc:docMk/>
            <pc:sldMk cId="1586665340" sldId="277"/>
            <ac:spMk id="2" creationId="{6B66746C-8D41-40E2-B85E-F4C1EF1A69A4}"/>
          </ac:spMkLst>
        </pc:spChg>
        <pc:spChg chg="mod">
          <ac:chgData name="Gerjan de Ruiter" userId="5d7c516b-9dcd-41a8-99d3-54425d29895b" providerId="ADAL" clId="{5F4C6C55-B07D-4147-AAEF-958515C50609}" dt="2021-09-23T11:50:04.994" v="5766" actId="20577"/>
          <ac:spMkLst>
            <pc:docMk/>
            <pc:sldMk cId="1586665340" sldId="277"/>
            <ac:spMk id="3" creationId="{14D65462-0EC3-4B96-882F-6D4496E7A5B6}"/>
          </ac:spMkLst>
        </pc:spChg>
        <pc:spChg chg="del">
          <ac:chgData name="Gerjan de Ruiter" userId="5d7c516b-9dcd-41a8-99d3-54425d29895b" providerId="ADAL" clId="{5F4C6C55-B07D-4147-AAEF-958515C50609}" dt="2021-09-23T11:43:22.748" v="5495"/>
          <ac:spMkLst>
            <pc:docMk/>
            <pc:sldMk cId="1586665340" sldId="277"/>
            <ac:spMk id="4" creationId="{73E198AD-9452-447D-9944-F30B65F53FD4}"/>
          </ac:spMkLst>
        </pc:spChg>
        <pc:picChg chg="add mod">
          <ac:chgData name="Gerjan de Ruiter" userId="5d7c516b-9dcd-41a8-99d3-54425d29895b" providerId="ADAL" clId="{5F4C6C55-B07D-4147-AAEF-958515C50609}" dt="2021-09-23T11:44:16.702" v="5501" actId="1076"/>
          <ac:picMkLst>
            <pc:docMk/>
            <pc:sldMk cId="1586665340" sldId="277"/>
            <ac:picMk id="10242" creationId="{F0B50E24-9E2B-4E9E-BEBA-6748B8C854B9}"/>
          </ac:picMkLst>
        </pc:picChg>
      </pc:sldChg>
      <pc:sldChg chg="new del">
        <pc:chgData name="Gerjan de Ruiter" userId="5d7c516b-9dcd-41a8-99d3-54425d29895b" providerId="ADAL" clId="{5F4C6C55-B07D-4147-AAEF-958515C50609}" dt="2021-09-23T11:01:34.625" v="5031" actId="47"/>
        <pc:sldMkLst>
          <pc:docMk/>
          <pc:sldMk cId="1768668219" sldId="277"/>
        </pc:sldMkLst>
      </pc:sldChg>
      <pc:sldChg chg="modSp new del mod">
        <pc:chgData name="Gerjan de Ruiter" userId="5d7c516b-9dcd-41a8-99d3-54425d29895b" providerId="ADAL" clId="{5F4C6C55-B07D-4147-AAEF-958515C50609}" dt="2022-09-26T08:41:24.815" v="6168" actId="47"/>
        <pc:sldMkLst>
          <pc:docMk/>
          <pc:sldMk cId="2015782629" sldId="278"/>
        </pc:sldMkLst>
        <pc:spChg chg="mod">
          <ac:chgData name="Gerjan de Ruiter" userId="5d7c516b-9dcd-41a8-99d3-54425d29895b" providerId="ADAL" clId="{5F4C6C55-B07D-4147-AAEF-958515C50609}" dt="2021-09-23T11:02:05.237" v="5041"/>
          <ac:spMkLst>
            <pc:docMk/>
            <pc:sldMk cId="2015782629" sldId="278"/>
            <ac:spMk id="2" creationId="{A417DC2F-6BB8-47AA-A38A-05938D6A31BD}"/>
          </ac:spMkLst>
        </pc:spChg>
      </pc:sldChg>
      <pc:sldChg chg="new del">
        <pc:chgData name="Gerjan de Ruiter" userId="5d7c516b-9dcd-41a8-99d3-54425d29895b" providerId="ADAL" clId="{5F4C6C55-B07D-4147-AAEF-958515C50609}" dt="2021-09-23T11:01:35.251" v="5032" actId="47"/>
        <pc:sldMkLst>
          <pc:docMk/>
          <pc:sldMk cId="4225012198" sldId="278"/>
        </pc:sldMkLst>
      </pc:sldChg>
      <pc:sldChg chg="modSp new del mod">
        <pc:chgData name="Gerjan de Ruiter" userId="5d7c516b-9dcd-41a8-99d3-54425d29895b" providerId="ADAL" clId="{5F4C6C55-B07D-4147-AAEF-958515C50609}" dt="2022-09-26T08:41:24.269" v="6167" actId="47"/>
        <pc:sldMkLst>
          <pc:docMk/>
          <pc:sldMk cId="4117775677" sldId="279"/>
        </pc:sldMkLst>
        <pc:spChg chg="mod">
          <ac:chgData name="Gerjan de Ruiter" userId="5d7c516b-9dcd-41a8-99d3-54425d29895b" providerId="ADAL" clId="{5F4C6C55-B07D-4147-AAEF-958515C50609}" dt="2021-09-23T11:50:59.505" v="5880" actId="20577"/>
          <ac:spMkLst>
            <pc:docMk/>
            <pc:sldMk cId="4117775677" sldId="279"/>
            <ac:spMk id="2" creationId="{4242BBD8-395A-4BF8-BDC5-32647594AC45}"/>
          </ac:spMkLst>
        </pc:spChg>
        <pc:spChg chg="mod">
          <ac:chgData name="Gerjan de Ruiter" userId="5d7c516b-9dcd-41a8-99d3-54425d29895b" providerId="ADAL" clId="{5F4C6C55-B07D-4147-AAEF-958515C50609}" dt="2021-09-23T11:50:49.125" v="5852" actId="20577"/>
          <ac:spMkLst>
            <pc:docMk/>
            <pc:sldMk cId="4117775677" sldId="279"/>
            <ac:spMk id="3" creationId="{48623F1D-0458-473A-A823-70671836BBF5}"/>
          </ac:spMkLst>
        </pc:spChg>
      </pc:sldChg>
      <pc:sldChg chg="addSp modSp add">
        <pc:chgData name="Gerjan de Ruiter" userId="5d7c516b-9dcd-41a8-99d3-54425d29895b" providerId="ADAL" clId="{5F4C6C55-B07D-4147-AAEF-958515C50609}" dt="2022-09-28T11:35:27.053" v="8474"/>
        <pc:sldMkLst>
          <pc:docMk/>
          <pc:sldMk cId="3274608267" sldId="286"/>
        </pc:sldMkLst>
        <pc:picChg chg="add mod">
          <ac:chgData name="Gerjan de Ruiter" userId="5d7c516b-9dcd-41a8-99d3-54425d29895b" providerId="ADAL" clId="{5F4C6C55-B07D-4147-AAEF-958515C50609}" dt="2022-09-28T11:35:27.053" v="8474"/>
          <ac:picMkLst>
            <pc:docMk/>
            <pc:sldMk cId="3274608267" sldId="286"/>
            <ac:picMk id="3" creationId="{D6F57CA5-31DD-0586-145C-C6B2560372DE}"/>
          </ac:picMkLst>
        </pc:picChg>
      </pc:sldChg>
      <pc:sldChg chg="modSp add ord">
        <pc:chgData name="Gerjan de Ruiter" userId="5d7c516b-9dcd-41a8-99d3-54425d29895b" providerId="ADAL" clId="{5F4C6C55-B07D-4147-AAEF-958515C50609}" dt="2022-09-28T11:37:31.355" v="8543" actId="20577"/>
        <pc:sldMkLst>
          <pc:docMk/>
          <pc:sldMk cId="1579908372" sldId="339"/>
        </pc:sldMkLst>
        <pc:spChg chg="mod">
          <ac:chgData name="Gerjan de Ruiter" userId="5d7c516b-9dcd-41a8-99d3-54425d29895b" providerId="ADAL" clId="{5F4C6C55-B07D-4147-AAEF-958515C50609}" dt="2022-09-28T11:37:31.355" v="8543" actId="20577"/>
          <ac:spMkLst>
            <pc:docMk/>
            <pc:sldMk cId="1579908372" sldId="339"/>
            <ac:spMk id="4" creationId="{97E99727-2917-46BD-B353-F254B79BCD8B}"/>
          </ac:spMkLst>
        </pc:spChg>
      </pc:sldChg>
      <pc:sldChg chg="add del">
        <pc:chgData name="Gerjan de Ruiter" userId="5d7c516b-9dcd-41a8-99d3-54425d29895b" providerId="ADAL" clId="{5F4C6C55-B07D-4147-AAEF-958515C50609}" dt="2022-09-28T11:37:56.731" v="8547" actId="47"/>
        <pc:sldMkLst>
          <pc:docMk/>
          <pc:sldMk cId="3748768002" sldId="341"/>
        </pc:sldMkLst>
      </pc:sldChg>
      <pc:sldChg chg="add ord">
        <pc:chgData name="Gerjan de Ruiter" userId="5d7c516b-9dcd-41a8-99d3-54425d29895b" providerId="ADAL" clId="{5F4C6C55-B07D-4147-AAEF-958515C50609}" dt="2022-09-28T11:36:58.114" v="8506"/>
        <pc:sldMkLst>
          <pc:docMk/>
          <pc:sldMk cId="264321528" sldId="342"/>
        </pc:sldMkLst>
      </pc:sldChg>
      <pc:sldChg chg="add del">
        <pc:chgData name="Gerjan de Ruiter" userId="5d7c516b-9dcd-41a8-99d3-54425d29895b" providerId="ADAL" clId="{5F4C6C55-B07D-4147-AAEF-958515C50609}" dt="2022-09-26T08:40:58.144" v="6151" actId="47"/>
        <pc:sldMkLst>
          <pc:docMk/>
          <pc:sldMk cId="2352469394" sldId="343"/>
        </pc:sldMkLst>
      </pc:sldChg>
      <pc:sldChg chg="addSp modSp add ord">
        <pc:chgData name="Gerjan de Ruiter" userId="5d7c516b-9dcd-41a8-99d3-54425d29895b" providerId="ADAL" clId="{5F4C6C55-B07D-4147-AAEF-958515C50609}" dt="2022-09-28T11:37:37.891" v="8544"/>
        <pc:sldMkLst>
          <pc:docMk/>
          <pc:sldMk cId="2906483399" sldId="344"/>
        </pc:sldMkLst>
        <pc:picChg chg="add mod">
          <ac:chgData name="Gerjan de Ruiter" userId="5d7c516b-9dcd-41a8-99d3-54425d29895b" providerId="ADAL" clId="{5F4C6C55-B07D-4147-AAEF-958515C50609}" dt="2022-09-28T11:37:37.891" v="8544"/>
          <ac:picMkLst>
            <pc:docMk/>
            <pc:sldMk cId="2906483399" sldId="344"/>
            <ac:picMk id="2" creationId="{28AD15F8-9507-8EEB-922A-15AD9284A7CB}"/>
          </ac:picMkLst>
        </pc:picChg>
      </pc:sldChg>
      <pc:sldChg chg="modSp add mod">
        <pc:chgData name="Gerjan de Ruiter" userId="5d7c516b-9dcd-41a8-99d3-54425d29895b" providerId="ADAL" clId="{5F4C6C55-B07D-4147-AAEF-958515C50609}" dt="2022-09-28T11:32:37.892" v="8464" actId="20577"/>
        <pc:sldMkLst>
          <pc:docMk/>
          <pc:sldMk cId="3786532033" sldId="348"/>
        </pc:sldMkLst>
        <pc:spChg chg="mod">
          <ac:chgData name="Gerjan de Ruiter" userId="5d7c516b-9dcd-41a8-99d3-54425d29895b" providerId="ADAL" clId="{5F4C6C55-B07D-4147-AAEF-958515C50609}" dt="2022-09-28T11:32:37.892" v="8464" actId="20577"/>
          <ac:spMkLst>
            <pc:docMk/>
            <pc:sldMk cId="3786532033" sldId="348"/>
            <ac:spMk id="7" creationId="{0E5CB83B-4C45-4CEC-8902-166BADEC3923}"/>
          </ac:spMkLst>
        </pc:spChg>
      </pc:sldChg>
      <pc:sldChg chg="modSp add del mod">
        <pc:chgData name="Gerjan de Ruiter" userId="5d7c516b-9dcd-41a8-99d3-54425d29895b" providerId="ADAL" clId="{5F4C6C55-B07D-4147-AAEF-958515C50609}" dt="2022-09-26T08:40:09.254" v="6149" actId="47"/>
        <pc:sldMkLst>
          <pc:docMk/>
          <pc:sldMk cId="1417214421" sldId="349"/>
        </pc:sldMkLst>
        <pc:graphicFrameChg chg="mod modGraphic">
          <ac:chgData name="Gerjan de Ruiter" userId="5d7c516b-9dcd-41a8-99d3-54425d29895b" providerId="ADAL" clId="{5F4C6C55-B07D-4147-AAEF-958515C50609}" dt="2022-09-26T08:38:21.464" v="6147" actId="20577"/>
          <ac:graphicFrameMkLst>
            <pc:docMk/>
            <pc:sldMk cId="1417214421" sldId="349"/>
            <ac:graphicFrameMk id="7" creationId="{876E751A-54C1-4D0B-961B-0B4263E99FF0}"/>
          </ac:graphicFrameMkLst>
        </pc:graphicFrameChg>
      </pc:sldChg>
      <pc:sldChg chg="add">
        <pc:chgData name="Gerjan de Ruiter" userId="5d7c516b-9dcd-41a8-99d3-54425d29895b" providerId="ADAL" clId="{5F4C6C55-B07D-4147-AAEF-958515C50609}" dt="2022-09-26T08:40:07.774" v="6148"/>
        <pc:sldMkLst>
          <pc:docMk/>
          <pc:sldMk cId="4022416637" sldId="350"/>
        </pc:sldMkLst>
      </pc:sldChg>
      <pc:sldChg chg="addSp modSp add mod">
        <pc:chgData name="Gerjan de Ruiter" userId="5d7c516b-9dcd-41a8-99d3-54425d29895b" providerId="ADAL" clId="{5F4C6C55-B07D-4147-AAEF-958515C50609}" dt="2022-10-03T12:21:53.605" v="9162" actId="20577"/>
        <pc:sldMkLst>
          <pc:docMk/>
          <pc:sldMk cId="3077145610" sldId="356"/>
        </pc:sldMkLst>
        <pc:spChg chg="mod">
          <ac:chgData name="Gerjan de Ruiter" userId="5d7c516b-9dcd-41a8-99d3-54425d29895b" providerId="ADAL" clId="{5F4C6C55-B07D-4147-AAEF-958515C50609}" dt="2022-10-03T12:21:53.605" v="9162" actId="20577"/>
          <ac:spMkLst>
            <pc:docMk/>
            <pc:sldMk cId="3077145610" sldId="356"/>
            <ac:spMk id="5" creationId="{781845D6-F501-D49E-220A-37A2E99D4C3A}"/>
          </ac:spMkLst>
        </pc:spChg>
        <pc:picChg chg="add mod">
          <ac:chgData name="Gerjan de Ruiter" userId="5d7c516b-9dcd-41a8-99d3-54425d29895b" providerId="ADAL" clId="{5F4C6C55-B07D-4147-AAEF-958515C50609}" dt="2022-09-28T11:35:31.987" v="8475"/>
          <ac:picMkLst>
            <pc:docMk/>
            <pc:sldMk cId="3077145610" sldId="356"/>
            <ac:picMk id="2" creationId="{862BE9B9-FF5D-7BAF-1D52-24C5EA672990}"/>
          </ac:picMkLst>
        </pc:picChg>
      </pc:sldChg>
      <pc:sldChg chg="addSp modSp add mod ord modNotesTx">
        <pc:chgData name="Gerjan de Ruiter" userId="5d7c516b-9dcd-41a8-99d3-54425d29895b" providerId="ADAL" clId="{5F4C6C55-B07D-4147-AAEF-958515C50609}" dt="2022-10-03T11:52:52.382" v="9154" actId="20577"/>
        <pc:sldMkLst>
          <pc:docMk/>
          <pc:sldMk cId="1038851031" sldId="359"/>
        </pc:sldMkLst>
        <pc:spChg chg="mod">
          <ac:chgData name="Gerjan de Ruiter" userId="5d7c516b-9dcd-41a8-99d3-54425d29895b" providerId="ADAL" clId="{5F4C6C55-B07D-4147-AAEF-958515C50609}" dt="2022-10-03T11:52:52.382" v="9154" actId="20577"/>
          <ac:spMkLst>
            <pc:docMk/>
            <pc:sldMk cId="1038851031" sldId="359"/>
            <ac:spMk id="5" creationId="{781845D6-F501-D49E-220A-37A2E99D4C3A}"/>
          </ac:spMkLst>
        </pc:spChg>
        <pc:picChg chg="add mod">
          <ac:chgData name="Gerjan de Ruiter" userId="5d7c516b-9dcd-41a8-99d3-54425d29895b" providerId="ADAL" clId="{5F4C6C55-B07D-4147-AAEF-958515C50609}" dt="2022-09-28T11:35:14.994" v="8472"/>
          <ac:picMkLst>
            <pc:docMk/>
            <pc:sldMk cId="1038851031" sldId="359"/>
            <ac:picMk id="2" creationId="{972CE187-AB73-3763-4544-D42DCA88843B}"/>
          </ac:picMkLst>
        </pc:picChg>
      </pc:sldChg>
      <pc:sldChg chg="add del">
        <pc:chgData name="Gerjan de Ruiter" userId="5d7c516b-9dcd-41a8-99d3-54425d29895b" providerId="ADAL" clId="{5F4C6C55-B07D-4147-AAEF-958515C50609}" dt="2022-09-26T12:00:34.620" v="6242" actId="47"/>
        <pc:sldMkLst>
          <pc:docMk/>
          <pc:sldMk cId="1178539122" sldId="360"/>
        </pc:sldMkLst>
      </pc:sldChg>
      <pc:sldChg chg="delSp modSp add mod modAnim modNotesTx">
        <pc:chgData name="Gerjan de Ruiter" userId="5d7c516b-9dcd-41a8-99d3-54425d29895b" providerId="ADAL" clId="{5F4C6C55-B07D-4147-AAEF-958515C50609}" dt="2022-10-03T12:21:53.123" v="9161" actId="20577"/>
        <pc:sldMkLst>
          <pc:docMk/>
          <pc:sldMk cId="4213029360" sldId="363"/>
        </pc:sldMkLst>
        <pc:spChg chg="mod">
          <ac:chgData name="Gerjan de Ruiter" userId="5d7c516b-9dcd-41a8-99d3-54425d29895b" providerId="ADAL" clId="{5F4C6C55-B07D-4147-AAEF-958515C50609}" dt="2022-10-03T12:21:53.123" v="9161" actId="20577"/>
          <ac:spMkLst>
            <pc:docMk/>
            <pc:sldMk cId="4213029360" sldId="363"/>
            <ac:spMk id="6" creationId="{F1A333DE-0094-38B4-F01A-2FC7AD6B6B72}"/>
          </ac:spMkLst>
        </pc:spChg>
        <pc:spChg chg="mod">
          <ac:chgData name="Gerjan de Ruiter" userId="5d7c516b-9dcd-41a8-99d3-54425d29895b" providerId="ADAL" clId="{5F4C6C55-B07D-4147-AAEF-958515C50609}" dt="2022-10-03T12:21:42.382" v="9157" actId="20577"/>
          <ac:spMkLst>
            <pc:docMk/>
            <pc:sldMk cId="4213029360" sldId="363"/>
            <ac:spMk id="7" creationId="{24DB4DC7-B720-7C2E-8610-6B5B8ADBDE2A}"/>
          </ac:spMkLst>
        </pc:spChg>
        <pc:spChg chg="del">
          <ac:chgData name="Gerjan de Ruiter" userId="5d7c516b-9dcd-41a8-99d3-54425d29895b" providerId="ADAL" clId="{5F4C6C55-B07D-4147-AAEF-958515C50609}" dt="2022-09-26T12:39:45.726" v="6534" actId="478"/>
          <ac:spMkLst>
            <pc:docMk/>
            <pc:sldMk cId="4213029360" sldId="363"/>
            <ac:spMk id="9" creationId="{A32AA03C-7B47-754B-3AA5-6E01089A5986}"/>
          </ac:spMkLst>
        </pc:spChg>
        <pc:picChg chg="mod">
          <ac:chgData name="Gerjan de Ruiter" userId="5d7c516b-9dcd-41a8-99d3-54425d29895b" providerId="ADAL" clId="{5F4C6C55-B07D-4147-AAEF-958515C50609}" dt="2022-10-03T12:21:52.436" v="9159" actId="1076"/>
          <ac:picMkLst>
            <pc:docMk/>
            <pc:sldMk cId="4213029360" sldId="363"/>
            <ac:picMk id="8194" creationId="{153EDB2B-ACCF-91C5-2465-3E87336269DB}"/>
          </ac:picMkLst>
        </pc:picChg>
      </pc:sldChg>
      <pc:sldChg chg="addSp delSp modSp add mod ord modAnim modNotesTx">
        <pc:chgData name="Gerjan de Ruiter" userId="5d7c516b-9dcd-41a8-99d3-54425d29895b" providerId="ADAL" clId="{5F4C6C55-B07D-4147-AAEF-958515C50609}" dt="2022-09-28T11:37:52.272" v="8546" actId="478"/>
        <pc:sldMkLst>
          <pc:docMk/>
          <pc:sldMk cId="3087919453" sldId="364"/>
        </pc:sldMkLst>
        <pc:spChg chg="mod">
          <ac:chgData name="Gerjan de Ruiter" userId="5d7c516b-9dcd-41a8-99d3-54425d29895b" providerId="ADAL" clId="{5F4C6C55-B07D-4147-AAEF-958515C50609}" dt="2022-09-26T08:42:42.205" v="6189" actId="20577"/>
          <ac:spMkLst>
            <pc:docMk/>
            <pc:sldMk cId="3087919453" sldId="364"/>
            <ac:spMk id="2" creationId="{90B6CF6F-C553-1890-7F45-A8D517F65854}"/>
          </ac:spMkLst>
        </pc:spChg>
        <pc:spChg chg="mod">
          <ac:chgData name="Gerjan de Ruiter" userId="5d7c516b-9dcd-41a8-99d3-54425d29895b" providerId="ADAL" clId="{5F4C6C55-B07D-4147-AAEF-958515C50609}" dt="2022-09-26T12:37:31.929" v="6494" actId="20577"/>
          <ac:spMkLst>
            <pc:docMk/>
            <pc:sldMk cId="3087919453" sldId="364"/>
            <ac:spMk id="3" creationId="{D3D1EE3A-2400-E524-EB39-E36CC8C89F8D}"/>
          </ac:spMkLst>
        </pc:spChg>
        <pc:spChg chg="add del mod">
          <ac:chgData name="Gerjan de Ruiter" userId="5d7c516b-9dcd-41a8-99d3-54425d29895b" providerId="ADAL" clId="{5F4C6C55-B07D-4147-AAEF-958515C50609}" dt="2022-09-26T12:03:06.485" v="6267" actId="22"/>
          <ac:spMkLst>
            <pc:docMk/>
            <pc:sldMk cId="3087919453" sldId="364"/>
            <ac:spMk id="4" creationId="{10501744-8C30-BAA0-BAFC-DDA1E70620B9}"/>
          </ac:spMkLst>
        </pc:spChg>
        <pc:picChg chg="add del mod">
          <ac:chgData name="Gerjan de Ruiter" userId="5d7c516b-9dcd-41a8-99d3-54425d29895b" providerId="ADAL" clId="{5F4C6C55-B07D-4147-AAEF-958515C50609}" dt="2022-09-28T11:37:52.272" v="8546" actId="478"/>
          <ac:picMkLst>
            <pc:docMk/>
            <pc:sldMk cId="3087919453" sldId="364"/>
            <ac:picMk id="4" creationId="{13EC9757-8C2F-0380-9BA6-DCF37B38C24C}"/>
          </ac:picMkLst>
        </pc:picChg>
        <pc:picChg chg="add mod ord modCrop">
          <ac:chgData name="Gerjan de Ruiter" userId="5d7c516b-9dcd-41a8-99d3-54425d29895b" providerId="ADAL" clId="{5F4C6C55-B07D-4147-AAEF-958515C50609}" dt="2022-09-26T12:03:34.266" v="6275" actId="1076"/>
          <ac:picMkLst>
            <pc:docMk/>
            <pc:sldMk cId="3087919453" sldId="364"/>
            <ac:picMk id="7" creationId="{7EE223E7-1244-EE89-1391-32E2C73D5135}"/>
          </ac:picMkLst>
        </pc:picChg>
        <pc:picChg chg="add mod">
          <ac:chgData name="Gerjan de Ruiter" userId="5d7c516b-9dcd-41a8-99d3-54425d29895b" providerId="ADAL" clId="{5F4C6C55-B07D-4147-AAEF-958515C50609}" dt="2022-09-26T12:39:12.015" v="6499" actId="1076"/>
          <ac:picMkLst>
            <pc:docMk/>
            <pc:sldMk cId="3087919453" sldId="364"/>
            <ac:picMk id="8" creationId="{9A90E2AA-A323-1042-43DD-AF4050D1DC29}"/>
          </ac:picMkLst>
        </pc:picChg>
        <pc:picChg chg="del">
          <ac:chgData name="Gerjan de Ruiter" userId="5d7c516b-9dcd-41a8-99d3-54425d29895b" providerId="ADAL" clId="{5F4C6C55-B07D-4147-AAEF-958515C50609}" dt="2022-09-26T08:42:39.176" v="6178" actId="478"/>
          <ac:picMkLst>
            <pc:docMk/>
            <pc:sldMk cId="3087919453" sldId="364"/>
            <ac:picMk id="3076" creationId="{6BFBCEE3-3809-5C97-FBA6-D80C66080DD5}"/>
          </ac:picMkLst>
        </pc:picChg>
      </pc:sldChg>
      <pc:sldChg chg="addSp delSp modSp add">
        <pc:chgData name="Gerjan de Ruiter" userId="5d7c516b-9dcd-41a8-99d3-54425d29895b" providerId="ADAL" clId="{5F4C6C55-B07D-4147-AAEF-958515C50609}" dt="2022-09-28T11:37:41.099" v="8545" actId="478"/>
        <pc:sldMkLst>
          <pc:docMk/>
          <pc:sldMk cId="3751686482" sldId="365"/>
        </pc:sldMkLst>
        <pc:picChg chg="add del mod">
          <ac:chgData name="Gerjan de Ruiter" userId="5d7c516b-9dcd-41a8-99d3-54425d29895b" providerId="ADAL" clId="{5F4C6C55-B07D-4147-AAEF-958515C50609}" dt="2022-09-28T11:34:24.568" v="8468" actId="478"/>
          <ac:picMkLst>
            <pc:docMk/>
            <pc:sldMk cId="3751686482" sldId="365"/>
            <ac:picMk id="1026" creationId="{F4B85811-8A7F-D69B-A78E-542D953AE759}"/>
          </ac:picMkLst>
        </pc:picChg>
        <pc:picChg chg="add del mod">
          <ac:chgData name="Gerjan de Ruiter" userId="5d7c516b-9dcd-41a8-99d3-54425d29895b" providerId="ADAL" clId="{5F4C6C55-B07D-4147-AAEF-958515C50609}" dt="2022-09-28T11:37:41.099" v="8545" actId="478"/>
          <ac:picMkLst>
            <pc:docMk/>
            <pc:sldMk cId="3751686482" sldId="365"/>
            <ac:picMk id="1028" creationId="{C4377C21-E252-4B86-5E3F-109856F35214}"/>
          </ac:picMkLst>
        </pc:picChg>
      </pc:sldChg>
      <pc:sldChg chg="addSp delSp modSp new mod">
        <pc:chgData name="Gerjan de Ruiter" userId="5d7c516b-9dcd-41a8-99d3-54425d29895b" providerId="ADAL" clId="{5F4C6C55-B07D-4147-AAEF-958515C50609}" dt="2022-09-26T12:46:08.227" v="6821" actId="478"/>
        <pc:sldMkLst>
          <pc:docMk/>
          <pc:sldMk cId="814135616" sldId="366"/>
        </pc:sldMkLst>
        <pc:spChg chg="del">
          <ac:chgData name="Gerjan de Ruiter" userId="5d7c516b-9dcd-41a8-99d3-54425d29895b" providerId="ADAL" clId="{5F4C6C55-B07D-4147-AAEF-958515C50609}" dt="2022-09-26T12:46:08.227" v="6821" actId="478"/>
          <ac:spMkLst>
            <pc:docMk/>
            <pc:sldMk cId="814135616" sldId="366"/>
            <ac:spMk id="2" creationId="{0BE70C6E-1E49-89F7-D936-B0FB19301873}"/>
          </ac:spMkLst>
        </pc:spChg>
        <pc:spChg chg="del">
          <ac:chgData name="Gerjan de Ruiter" userId="5d7c516b-9dcd-41a8-99d3-54425d29895b" providerId="ADAL" clId="{5F4C6C55-B07D-4147-AAEF-958515C50609}" dt="2022-09-26T12:44:46.554" v="6792"/>
          <ac:spMkLst>
            <pc:docMk/>
            <pc:sldMk cId="814135616" sldId="366"/>
            <ac:spMk id="3" creationId="{1960C84F-9054-07F5-0D75-08448D31BDD6}"/>
          </ac:spMkLst>
        </pc:spChg>
        <pc:spChg chg="mod">
          <ac:chgData name="Gerjan de Ruiter" userId="5d7c516b-9dcd-41a8-99d3-54425d29895b" providerId="ADAL" clId="{5F4C6C55-B07D-4147-AAEF-958515C50609}" dt="2022-09-26T12:44:55.794" v="6819" actId="20577"/>
          <ac:spMkLst>
            <pc:docMk/>
            <pc:sldMk cId="814135616" sldId="366"/>
            <ac:spMk id="4" creationId="{C29F6C99-4C69-B9F2-0551-6965E1ABA0D6}"/>
          </ac:spMkLst>
        </pc:spChg>
        <pc:spChg chg="mod">
          <ac:chgData name="Gerjan de Ruiter" userId="5d7c516b-9dcd-41a8-99d3-54425d29895b" providerId="ADAL" clId="{5F4C6C55-B07D-4147-AAEF-958515C50609}" dt="2022-09-26T12:44:34.004" v="6791" actId="20577"/>
          <ac:spMkLst>
            <pc:docMk/>
            <pc:sldMk cId="814135616" sldId="366"/>
            <ac:spMk id="5" creationId="{CB0279D4-61E1-7464-C7CC-2678A11CC514}"/>
          </ac:spMkLst>
        </pc:spChg>
        <pc:picChg chg="add mod">
          <ac:chgData name="Gerjan de Ruiter" userId="5d7c516b-9dcd-41a8-99d3-54425d29895b" providerId="ADAL" clId="{5F4C6C55-B07D-4147-AAEF-958515C50609}" dt="2022-09-26T12:45:57.327" v="6820"/>
          <ac:picMkLst>
            <pc:docMk/>
            <pc:sldMk cId="814135616" sldId="366"/>
            <ac:picMk id="1026" creationId="{1E345014-FA7A-70B3-8CE4-04F2B59AD5B8}"/>
          </ac:picMkLst>
        </pc:picChg>
      </pc:sldChg>
      <pc:sldChg chg="addSp delSp modSp add mod">
        <pc:chgData name="Gerjan de Ruiter" userId="5d7c516b-9dcd-41a8-99d3-54425d29895b" providerId="ADAL" clId="{5F4C6C55-B07D-4147-AAEF-958515C50609}" dt="2022-09-26T12:46:59.119" v="6852"/>
        <pc:sldMkLst>
          <pc:docMk/>
          <pc:sldMk cId="1790649095" sldId="367"/>
        </pc:sldMkLst>
        <pc:spChg chg="add del mod">
          <ac:chgData name="Gerjan de Ruiter" userId="5d7c516b-9dcd-41a8-99d3-54425d29895b" providerId="ADAL" clId="{5F4C6C55-B07D-4147-AAEF-958515C50609}" dt="2022-09-26T12:46:27.347" v="6824"/>
          <ac:spMkLst>
            <pc:docMk/>
            <pc:sldMk cId="1790649095" sldId="367"/>
            <ac:spMk id="2" creationId="{57CC8603-8E16-25E1-30FF-FC18A8EAC947}"/>
          </ac:spMkLst>
        </pc:spChg>
        <pc:spChg chg="mod">
          <ac:chgData name="Gerjan de Ruiter" userId="5d7c516b-9dcd-41a8-99d3-54425d29895b" providerId="ADAL" clId="{5F4C6C55-B07D-4147-AAEF-958515C50609}" dt="2022-09-26T12:46:43.078" v="6851" actId="20577"/>
          <ac:spMkLst>
            <pc:docMk/>
            <pc:sldMk cId="1790649095" sldId="367"/>
            <ac:spMk id="4" creationId="{C29F6C99-4C69-B9F2-0551-6965E1ABA0D6}"/>
          </ac:spMkLst>
        </pc:spChg>
        <pc:picChg chg="del">
          <ac:chgData name="Gerjan de Ruiter" userId="5d7c516b-9dcd-41a8-99d3-54425d29895b" providerId="ADAL" clId="{5F4C6C55-B07D-4147-AAEF-958515C50609}" dt="2022-09-26T12:46:25.825" v="6823" actId="478"/>
          <ac:picMkLst>
            <pc:docMk/>
            <pc:sldMk cId="1790649095" sldId="367"/>
            <ac:picMk id="1026" creationId="{1E345014-FA7A-70B3-8CE4-04F2B59AD5B8}"/>
          </ac:picMkLst>
        </pc:picChg>
        <pc:picChg chg="add mod">
          <ac:chgData name="Gerjan de Ruiter" userId="5d7c516b-9dcd-41a8-99d3-54425d29895b" providerId="ADAL" clId="{5F4C6C55-B07D-4147-AAEF-958515C50609}" dt="2022-09-26T12:46:59.119" v="6852"/>
          <ac:picMkLst>
            <pc:docMk/>
            <pc:sldMk cId="1790649095" sldId="367"/>
            <ac:picMk id="2050" creationId="{7A70F4E2-5114-2CE1-5901-16DFF96C32D9}"/>
          </ac:picMkLst>
        </pc:picChg>
      </pc:sldChg>
      <pc:sldChg chg="addSp delSp modSp new mod modClrScheme modAnim chgLayout modNotesTx">
        <pc:chgData name="Gerjan de Ruiter" userId="5d7c516b-9dcd-41a8-99d3-54425d29895b" providerId="ADAL" clId="{5F4C6C55-B07D-4147-AAEF-958515C50609}" dt="2022-09-26T12:49:22.288" v="6903" actId="1076"/>
        <pc:sldMkLst>
          <pc:docMk/>
          <pc:sldMk cId="488590282" sldId="368"/>
        </pc:sldMkLst>
        <pc:spChg chg="del">
          <ac:chgData name="Gerjan de Ruiter" userId="5d7c516b-9dcd-41a8-99d3-54425d29895b" providerId="ADAL" clId="{5F4C6C55-B07D-4147-AAEF-958515C50609}" dt="2022-09-26T12:48:57.047" v="6898" actId="700"/>
          <ac:spMkLst>
            <pc:docMk/>
            <pc:sldMk cId="488590282" sldId="368"/>
            <ac:spMk id="2" creationId="{BF91A56A-59F5-DB50-C758-752BF19A4A31}"/>
          </ac:spMkLst>
        </pc:spChg>
        <pc:spChg chg="del mod ord">
          <ac:chgData name="Gerjan de Ruiter" userId="5d7c516b-9dcd-41a8-99d3-54425d29895b" providerId="ADAL" clId="{5F4C6C55-B07D-4147-AAEF-958515C50609}" dt="2022-09-26T12:48:57.047" v="6898" actId="700"/>
          <ac:spMkLst>
            <pc:docMk/>
            <pc:sldMk cId="488590282" sldId="368"/>
            <ac:spMk id="3" creationId="{08419E83-6F10-A748-DD97-E79A6F27987E}"/>
          </ac:spMkLst>
        </pc:spChg>
        <pc:spChg chg="del mod ord">
          <ac:chgData name="Gerjan de Ruiter" userId="5d7c516b-9dcd-41a8-99d3-54425d29895b" providerId="ADAL" clId="{5F4C6C55-B07D-4147-AAEF-958515C50609}" dt="2022-09-26T12:48:57.047" v="6898" actId="700"/>
          <ac:spMkLst>
            <pc:docMk/>
            <pc:sldMk cId="488590282" sldId="368"/>
            <ac:spMk id="4" creationId="{3F87EFFB-5763-F876-6E3C-D55D95120EDF}"/>
          </ac:spMkLst>
        </pc:spChg>
        <pc:spChg chg="mod ord">
          <ac:chgData name="Gerjan de Ruiter" userId="5d7c516b-9dcd-41a8-99d3-54425d29895b" providerId="ADAL" clId="{5F4C6C55-B07D-4147-AAEF-958515C50609}" dt="2022-09-26T12:49:03.497" v="6899" actId="700"/>
          <ac:spMkLst>
            <pc:docMk/>
            <pc:sldMk cId="488590282" sldId="368"/>
            <ac:spMk id="5" creationId="{9FED57A2-E9C3-C84C-B12A-18A7BEA0D0B6}"/>
          </ac:spMkLst>
        </pc:spChg>
        <pc:spChg chg="add del mod ord">
          <ac:chgData name="Gerjan de Ruiter" userId="5d7c516b-9dcd-41a8-99d3-54425d29895b" providerId="ADAL" clId="{5F4C6C55-B07D-4147-AAEF-958515C50609}" dt="2022-09-26T12:49:03.497" v="6899" actId="700"/>
          <ac:spMkLst>
            <pc:docMk/>
            <pc:sldMk cId="488590282" sldId="368"/>
            <ac:spMk id="6" creationId="{422FD928-0223-BFB7-FEB0-C113E4684889}"/>
          </ac:spMkLst>
        </pc:spChg>
        <pc:spChg chg="add del mod ord">
          <ac:chgData name="Gerjan de Ruiter" userId="5d7c516b-9dcd-41a8-99d3-54425d29895b" providerId="ADAL" clId="{5F4C6C55-B07D-4147-AAEF-958515C50609}" dt="2022-09-26T12:49:03.497" v="6899" actId="700"/>
          <ac:spMkLst>
            <pc:docMk/>
            <pc:sldMk cId="488590282" sldId="368"/>
            <ac:spMk id="7" creationId="{C3E03F37-D153-8135-565B-5047B06439B1}"/>
          </ac:spMkLst>
        </pc:spChg>
        <pc:spChg chg="add del mod ord">
          <ac:chgData name="Gerjan de Ruiter" userId="5d7c516b-9dcd-41a8-99d3-54425d29895b" providerId="ADAL" clId="{5F4C6C55-B07D-4147-AAEF-958515C50609}" dt="2022-09-26T12:49:16.244" v="6900"/>
          <ac:spMkLst>
            <pc:docMk/>
            <pc:sldMk cId="488590282" sldId="368"/>
            <ac:spMk id="8" creationId="{B0ED407E-AFA7-EC56-E3AE-A4F234400EB7}"/>
          </ac:spMkLst>
        </pc:spChg>
        <pc:picChg chg="add mod">
          <ac:chgData name="Gerjan de Ruiter" userId="5d7c516b-9dcd-41a8-99d3-54425d29895b" providerId="ADAL" clId="{5F4C6C55-B07D-4147-AAEF-958515C50609}" dt="2022-09-26T12:49:22.288" v="6903" actId="1076"/>
          <ac:picMkLst>
            <pc:docMk/>
            <pc:sldMk cId="488590282" sldId="368"/>
            <ac:picMk id="9" creationId="{29C71059-062B-37C8-A021-8401756305F8}"/>
          </ac:picMkLst>
        </pc:picChg>
      </pc:sldChg>
      <pc:sldChg chg="addSp delSp modSp new mod modClrScheme modAnim chgLayout modNotesTx">
        <pc:chgData name="Gerjan de Ruiter" userId="5d7c516b-9dcd-41a8-99d3-54425d29895b" providerId="ADAL" clId="{5F4C6C55-B07D-4147-AAEF-958515C50609}" dt="2022-09-28T12:35:01.787" v="9146" actId="20577"/>
        <pc:sldMkLst>
          <pc:docMk/>
          <pc:sldMk cId="3766773356" sldId="369"/>
        </pc:sldMkLst>
        <pc:spChg chg="mod ord">
          <ac:chgData name="Gerjan de Ruiter" userId="5d7c516b-9dcd-41a8-99d3-54425d29895b" providerId="ADAL" clId="{5F4C6C55-B07D-4147-AAEF-958515C50609}" dt="2022-09-26T12:50:02.582" v="6931" actId="700"/>
          <ac:spMkLst>
            <pc:docMk/>
            <pc:sldMk cId="3766773356" sldId="369"/>
            <ac:spMk id="2" creationId="{2ABB66DF-D5B0-D538-0D8E-16757790DB9F}"/>
          </ac:spMkLst>
        </pc:spChg>
        <pc:spChg chg="del mod ord">
          <ac:chgData name="Gerjan de Ruiter" userId="5d7c516b-9dcd-41a8-99d3-54425d29895b" providerId="ADAL" clId="{5F4C6C55-B07D-4147-AAEF-958515C50609}" dt="2022-09-26T12:50:02.582" v="6931" actId="700"/>
          <ac:spMkLst>
            <pc:docMk/>
            <pc:sldMk cId="3766773356" sldId="369"/>
            <ac:spMk id="3" creationId="{6B824819-1C00-70CD-C745-801060FBC7DB}"/>
          </ac:spMkLst>
        </pc:spChg>
        <pc:spChg chg="add mod ord">
          <ac:chgData name="Gerjan de Ruiter" userId="5d7c516b-9dcd-41a8-99d3-54425d29895b" providerId="ADAL" clId="{5F4C6C55-B07D-4147-AAEF-958515C50609}" dt="2022-09-28T12:35:01.787" v="9146" actId="20577"/>
          <ac:spMkLst>
            <pc:docMk/>
            <pc:sldMk cId="3766773356" sldId="369"/>
            <ac:spMk id="4" creationId="{4A921A84-BE73-6199-189F-546339409B93}"/>
          </ac:spMkLst>
        </pc:spChg>
        <pc:spChg chg="add del mod ord">
          <ac:chgData name="Gerjan de Ruiter" userId="5d7c516b-9dcd-41a8-99d3-54425d29895b" providerId="ADAL" clId="{5F4C6C55-B07D-4147-AAEF-958515C50609}" dt="2022-09-26T12:50:04.180" v="6932"/>
          <ac:spMkLst>
            <pc:docMk/>
            <pc:sldMk cId="3766773356" sldId="369"/>
            <ac:spMk id="5" creationId="{6E6159A0-E1BA-DA7C-D36A-A50F18A9B348}"/>
          </ac:spMkLst>
        </pc:spChg>
        <pc:spChg chg="add mod ord">
          <ac:chgData name="Gerjan de Ruiter" userId="5d7c516b-9dcd-41a8-99d3-54425d29895b" providerId="ADAL" clId="{5F4C6C55-B07D-4147-AAEF-958515C50609}" dt="2022-09-26T12:52:38.447" v="7218" actId="14100"/>
          <ac:spMkLst>
            <pc:docMk/>
            <pc:sldMk cId="3766773356" sldId="369"/>
            <ac:spMk id="6" creationId="{90667161-6625-802F-5686-016C868FA050}"/>
          </ac:spMkLst>
        </pc:spChg>
        <pc:spChg chg="add del mod">
          <ac:chgData name="Gerjan de Ruiter" userId="5d7c516b-9dcd-41a8-99d3-54425d29895b" providerId="ADAL" clId="{5F4C6C55-B07D-4147-AAEF-958515C50609}" dt="2022-09-26T12:51:04.667" v="6948"/>
          <ac:spMkLst>
            <pc:docMk/>
            <pc:sldMk cId="3766773356" sldId="369"/>
            <ac:spMk id="7" creationId="{F03A3217-3A43-3FF0-8A65-D56668F378E6}"/>
          </ac:spMkLst>
        </pc:spChg>
        <pc:spChg chg="add del mod">
          <ac:chgData name="Gerjan de Ruiter" userId="5d7c516b-9dcd-41a8-99d3-54425d29895b" providerId="ADAL" clId="{5F4C6C55-B07D-4147-AAEF-958515C50609}" dt="2022-09-26T12:51:16.441" v="6950"/>
          <ac:spMkLst>
            <pc:docMk/>
            <pc:sldMk cId="3766773356" sldId="369"/>
            <ac:spMk id="8" creationId="{696B6425-1EF1-44DC-DD58-7D29DE7880A1}"/>
          </ac:spMkLst>
        </pc:spChg>
        <pc:picChg chg="add del mod">
          <ac:chgData name="Gerjan de Ruiter" userId="5d7c516b-9dcd-41a8-99d3-54425d29895b" providerId="ADAL" clId="{5F4C6C55-B07D-4147-AAEF-958515C50609}" dt="2022-09-26T12:50:49.400" v="6947" actId="478"/>
          <ac:picMkLst>
            <pc:docMk/>
            <pc:sldMk cId="3766773356" sldId="369"/>
            <ac:picMk id="3074" creationId="{9F1BC72A-4DFA-D763-E61E-D66C196A82B7}"/>
          </ac:picMkLst>
        </pc:picChg>
        <pc:picChg chg="add del mod">
          <ac:chgData name="Gerjan de Ruiter" userId="5d7c516b-9dcd-41a8-99d3-54425d29895b" providerId="ADAL" clId="{5F4C6C55-B07D-4147-AAEF-958515C50609}" dt="2022-09-26T12:51:07.777" v="6949" actId="478"/>
          <ac:picMkLst>
            <pc:docMk/>
            <pc:sldMk cId="3766773356" sldId="369"/>
            <ac:picMk id="3076" creationId="{121DFE76-584C-6239-18B7-7B00AFA74C46}"/>
          </ac:picMkLst>
        </pc:picChg>
        <pc:picChg chg="add mod">
          <ac:chgData name="Gerjan de Ruiter" userId="5d7c516b-9dcd-41a8-99d3-54425d29895b" providerId="ADAL" clId="{5F4C6C55-B07D-4147-AAEF-958515C50609}" dt="2022-09-26T12:52:36.151" v="7217" actId="14100"/>
          <ac:picMkLst>
            <pc:docMk/>
            <pc:sldMk cId="3766773356" sldId="369"/>
            <ac:picMk id="3078" creationId="{4344B772-2F3D-8360-D78F-2786491D196D}"/>
          </ac:picMkLst>
        </pc:picChg>
      </pc:sldChg>
      <pc:sldChg chg="addSp delSp modSp new mod modClrScheme chgLayout modNotesTx">
        <pc:chgData name="Gerjan de Ruiter" userId="5d7c516b-9dcd-41a8-99d3-54425d29895b" providerId="ADAL" clId="{5F4C6C55-B07D-4147-AAEF-958515C50609}" dt="2022-09-28T11:35:34.912" v="8476"/>
        <pc:sldMkLst>
          <pc:docMk/>
          <pc:sldMk cId="1626722198" sldId="370"/>
        </pc:sldMkLst>
        <pc:spChg chg="mod">
          <ac:chgData name="Gerjan de Ruiter" userId="5d7c516b-9dcd-41a8-99d3-54425d29895b" providerId="ADAL" clId="{5F4C6C55-B07D-4147-AAEF-958515C50609}" dt="2022-09-26T12:54:22.896" v="7331" actId="26606"/>
          <ac:spMkLst>
            <pc:docMk/>
            <pc:sldMk cId="1626722198" sldId="370"/>
            <ac:spMk id="2" creationId="{504D5E2A-1277-4CAD-2878-91D6F809EA26}"/>
          </ac:spMkLst>
        </pc:spChg>
        <pc:spChg chg="mod">
          <ac:chgData name="Gerjan de Ruiter" userId="5d7c516b-9dcd-41a8-99d3-54425d29895b" providerId="ADAL" clId="{5F4C6C55-B07D-4147-AAEF-958515C50609}" dt="2022-09-26T12:55:10.743" v="7425" actId="20577"/>
          <ac:spMkLst>
            <pc:docMk/>
            <pc:sldMk cId="1626722198" sldId="370"/>
            <ac:spMk id="3" creationId="{9054D9AD-9321-3912-3967-F4142E3E45B0}"/>
          </ac:spMkLst>
        </pc:spChg>
        <pc:spChg chg="del">
          <ac:chgData name="Gerjan de Ruiter" userId="5d7c516b-9dcd-41a8-99d3-54425d29895b" providerId="ADAL" clId="{5F4C6C55-B07D-4147-AAEF-958515C50609}" dt="2022-09-26T12:54:19.561" v="7330"/>
          <ac:spMkLst>
            <pc:docMk/>
            <pc:sldMk cId="1626722198" sldId="370"/>
            <ac:spMk id="4" creationId="{8B8B1D0C-DA01-2E8F-8A0F-7586B62819B2}"/>
          </ac:spMkLst>
        </pc:spChg>
        <pc:spChg chg="del">
          <ac:chgData name="Gerjan de Ruiter" userId="5d7c516b-9dcd-41a8-99d3-54425d29895b" providerId="ADAL" clId="{5F4C6C55-B07D-4147-AAEF-958515C50609}" dt="2022-09-26T12:54:22.896" v="7331" actId="26606"/>
          <ac:spMkLst>
            <pc:docMk/>
            <pc:sldMk cId="1626722198" sldId="370"/>
            <ac:spMk id="5" creationId="{7CBACEBA-F617-D686-3AA3-8CF271237990}"/>
          </ac:spMkLst>
        </pc:spChg>
        <pc:picChg chg="add mod">
          <ac:chgData name="Gerjan de Ruiter" userId="5d7c516b-9dcd-41a8-99d3-54425d29895b" providerId="ADAL" clId="{5F4C6C55-B07D-4147-AAEF-958515C50609}" dt="2022-09-28T11:35:34.912" v="8476"/>
          <ac:picMkLst>
            <pc:docMk/>
            <pc:sldMk cId="1626722198" sldId="370"/>
            <ac:picMk id="4" creationId="{695A4615-BED2-49E7-4580-C609A475913F}"/>
          </ac:picMkLst>
        </pc:picChg>
        <pc:picChg chg="add mod modCrop">
          <ac:chgData name="Gerjan de Ruiter" userId="5d7c516b-9dcd-41a8-99d3-54425d29895b" providerId="ADAL" clId="{5F4C6C55-B07D-4147-AAEF-958515C50609}" dt="2022-09-26T12:54:38.287" v="7335" actId="18131"/>
          <ac:picMkLst>
            <pc:docMk/>
            <pc:sldMk cId="1626722198" sldId="370"/>
            <ac:picMk id="4098" creationId="{585CABBC-A5AB-CA5F-26C4-35F03908CD17}"/>
          </ac:picMkLst>
        </pc:picChg>
      </pc:sldChg>
      <pc:sldChg chg="addSp delSp modSp new add del mod modClrScheme modAnim chgLayout modNotesTx">
        <pc:chgData name="Gerjan de Ruiter" userId="5d7c516b-9dcd-41a8-99d3-54425d29895b" providerId="ADAL" clId="{5F4C6C55-B07D-4147-AAEF-958515C50609}" dt="2022-10-03T11:47:12.443" v="9152" actId="47"/>
        <pc:sldMkLst>
          <pc:docMk/>
          <pc:sldMk cId="1296408924" sldId="371"/>
        </pc:sldMkLst>
        <pc:spChg chg="del mod ord">
          <ac:chgData name="Gerjan de Ruiter" userId="5d7c516b-9dcd-41a8-99d3-54425d29895b" providerId="ADAL" clId="{5F4C6C55-B07D-4147-AAEF-958515C50609}" dt="2022-09-28T11:26:19.528" v="7442" actId="700"/>
          <ac:spMkLst>
            <pc:docMk/>
            <pc:sldMk cId="1296408924" sldId="371"/>
            <ac:spMk id="2" creationId="{6AD6CA19-01CF-9F2D-14BC-1DF9F2C4E560}"/>
          </ac:spMkLst>
        </pc:spChg>
        <pc:spChg chg="del mod ord">
          <ac:chgData name="Gerjan de Ruiter" userId="5d7c516b-9dcd-41a8-99d3-54425d29895b" providerId="ADAL" clId="{5F4C6C55-B07D-4147-AAEF-958515C50609}" dt="2022-09-28T11:26:19.528" v="7442" actId="700"/>
          <ac:spMkLst>
            <pc:docMk/>
            <pc:sldMk cId="1296408924" sldId="371"/>
            <ac:spMk id="3" creationId="{64E4C250-A7DA-0A39-BB61-1F0A177B32D8}"/>
          </ac:spMkLst>
        </pc:spChg>
        <pc:spChg chg="del mod ord">
          <ac:chgData name="Gerjan de Ruiter" userId="5d7c516b-9dcd-41a8-99d3-54425d29895b" providerId="ADAL" clId="{5F4C6C55-B07D-4147-AAEF-958515C50609}" dt="2022-09-28T11:26:19.528" v="7442" actId="700"/>
          <ac:spMkLst>
            <pc:docMk/>
            <pc:sldMk cId="1296408924" sldId="371"/>
            <ac:spMk id="4" creationId="{66F2C049-4C70-0C4E-F78A-02A22EA846B0}"/>
          </ac:spMkLst>
        </pc:spChg>
        <pc:spChg chg="add del mod ord">
          <ac:chgData name="Gerjan de Ruiter" userId="5d7c516b-9dcd-41a8-99d3-54425d29895b" providerId="ADAL" clId="{5F4C6C55-B07D-4147-AAEF-958515C50609}" dt="2022-09-28T11:26:23.778" v="7443" actId="700"/>
          <ac:spMkLst>
            <pc:docMk/>
            <pc:sldMk cId="1296408924" sldId="371"/>
            <ac:spMk id="5" creationId="{40172FBA-48EF-0E62-7340-F0DF6ACEE84A}"/>
          </ac:spMkLst>
        </pc:spChg>
        <pc:spChg chg="add del mod ord">
          <ac:chgData name="Gerjan de Ruiter" userId="5d7c516b-9dcd-41a8-99d3-54425d29895b" providerId="ADAL" clId="{5F4C6C55-B07D-4147-AAEF-958515C50609}" dt="2022-09-28T11:26:23.778" v="7443" actId="700"/>
          <ac:spMkLst>
            <pc:docMk/>
            <pc:sldMk cId="1296408924" sldId="371"/>
            <ac:spMk id="6" creationId="{372712F9-BF19-220A-A393-359E52D255F0}"/>
          </ac:spMkLst>
        </pc:spChg>
        <pc:spChg chg="add del mod ord">
          <ac:chgData name="Gerjan de Ruiter" userId="5d7c516b-9dcd-41a8-99d3-54425d29895b" providerId="ADAL" clId="{5F4C6C55-B07D-4147-AAEF-958515C50609}" dt="2022-09-28T11:26:23.778" v="7443" actId="700"/>
          <ac:spMkLst>
            <pc:docMk/>
            <pc:sldMk cId="1296408924" sldId="371"/>
            <ac:spMk id="7" creationId="{6D6AC964-2A73-A683-6833-7CFE0CE13566}"/>
          </ac:spMkLst>
        </pc:spChg>
        <pc:spChg chg="add del mod ord">
          <ac:chgData name="Gerjan de Ruiter" userId="5d7c516b-9dcd-41a8-99d3-54425d29895b" providerId="ADAL" clId="{5F4C6C55-B07D-4147-AAEF-958515C50609}" dt="2022-09-28T11:26:23.778" v="7443" actId="700"/>
          <ac:spMkLst>
            <pc:docMk/>
            <pc:sldMk cId="1296408924" sldId="371"/>
            <ac:spMk id="8" creationId="{4B422647-08A6-A59B-EE3E-851FA643AC57}"/>
          </ac:spMkLst>
        </pc:spChg>
        <pc:spChg chg="add mod ord">
          <ac:chgData name="Gerjan de Ruiter" userId="5d7c516b-9dcd-41a8-99d3-54425d29895b" providerId="ADAL" clId="{5F4C6C55-B07D-4147-AAEF-958515C50609}" dt="2022-09-28T13:56:49.561" v="9150" actId="20577"/>
          <ac:spMkLst>
            <pc:docMk/>
            <pc:sldMk cId="1296408924" sldId="371"/>
            <ac:spMk id="9" creationId="{76495583-4704-DEAB-1781-0BA5539B686F}"/>
          </ac:spMkLst>
        </pc:spChg>
        <pc:spChg chg="add del mod ord">
          <ac:chgData name="Gerjan de Ruiter" userId="5d7c516b-9dcd-41a8-99d3-54425d29895b" providerId="ADAL" clId="{5F4C6C55-B07D-4147-AAEF-958515C50609}" dt="2022-09-28T11:26:26.123" v="7444" actId="22"/>
          <ac:spMkLst>
            <pc:docMk/>
            <pc:sldMk cId="1296408924" sldId="371"/>
            <ac:spMk id="10" creationId="{870D5D76-8351-B155-73D5-312765C4318D}"/>
          </ac:spMkLst>
        </pc:spChg>
        <pc:spChg chg="add del mod ord">
          <ac:chgData name="Gerjan de Ruiter" userId="5d7c516b-9dcd-41a8-99d3-54425d29895b" providerId="ADAL" clId="{5F4C6C55-B07D-4147-AAEF-958515C50609}" dt="2022-09-28T11:26:44.273" v="7449" actId="478"/>
          <ac:spMkLst>
            <pc:docMk/>
            <pc:sldMk cId="1296408924" sldId="371"/>
            <ac:spMk id="11" creationId="{1B578F29-1A6E-5772-0250-5DC8711F701B}"/>
          </ac:spMkLst>
        </pc:spChg>
        <pc:spChg chg="add mod">
          <ac:chgData name="Gerjan de Ruiter" userId="5d7c516b-9dcd-41a8-99d3-54425d29895b" providerId="ADAL" clId="{5F4C6C55-B07D-4147-AAEF-958515C50609}" dt="2022-09-28T11:36:28.361" v="8497" actId="1076"/>
          <ac:spMkLst>
            <pc:docMk/>
            <pc:sldMk cId="1296408924" sldId="371"/>
            <ac:spMk id="16" creationId="{914C8475-87AC-76DB-935D-37EAABACD971}"/>
          </ac:spMkLst>
        </pc:spChg>
        <pc:picChg chg="add mod ord modCrop">
          <ac:chgData name="Gerjan de Ruiter" userId="5d7c516b-9dcd-41a8-99d3-54425d29895b" providerId="ADAL" clId="{5F4C6C55-B07D-4147-AAEF-958515C50609}" dt="2022-09-28T11:35:47.961" v="8482" actId="1076"/>
          <ac:picMkLst>
            <pc:docMk/>
            <pc:sldMk cId="1296408924" sldId="371"/>
            <ac:picMk id="13" creationId="{22D03BC4-5B8D-9DF7-C450-E9F6718A8486}"/>
          </ac:picMkLst>
        </pc:picChg>
        <pc:picChg chg="add mod">
          <ac:chgData name="Gerjan de Ruiter" userId="5d7c516b-9dcd-41a8-99d3-54425d29895b" providerId="ADAL" clId="{5F4C6C55-B07D-4147-AAEF-958515C50609}" dt="2022-09-28T11:35:36.484" v="8477"/>
          <ac:picMkLst>
            <pc:docMk/>
            <pc:sldMk cId="1296408924" sldId="371"/>
            <ac:picMk id="14" creationId="{D98BA8C7-0A90-AAE4-2A28-1E6D1613948F}"/>
          </ac:picMkLst>
        </pc:picChg>
      </pc:sldChg>
      <pc:sldChg chg="addSp delSp modSp new mod modAnim modNotesTx">
        <pc:chgData name="Gerjan de Ruiter" userId="5d7c516b-9dcd-41a8-99d3-54425d29895b" providerId="ADAL" clId="{5F4C6C55-B07D-4147-AAEF-958515C50609}" dt="2022-09-28T13:56:44.314" v="9148" actId="20577"/>
        <pc:sldMkLst>
          <pc:docMk/>
          <pc:sldMk cId="1925021497" sldId="372"/>
        </pc:sldMkLst>
        <pc:spChg chg="del">
          <ac:chgData name="Gerjan de Ruiter" userId="5d7c516b-9dcd-41a8-99d3-54425d29895b" providerId="ADAL" clId="{5F4C6C55-B07D-4147-AAEF-958515C50609}" dt="2022-09-28T11:40:19.847" v="8557" actId="478"/>
          <ac:spMkLst>
            <pc:docMk/>
            <pc:sldMk cId="1925021497" sldId="372"/>
            <ac:spMk id="2" creationId="{C0B12DA4-D2D9-EDCF-01ED-C29F1D607EC2}"/>
          </ac:spMkLst>
        </pc:spChg>
        <pc:spChg chg="del">
          <ac:chgData name="Gerjan de Ruiter" userId="5d7c516b-9dcd-41a8-99d3-54425d29895b" providerId="ADAL" clId="{5F4C6C55-B07D-4147-AAEF-958515C50609}" dt="2022-09-28T11:39:47.028" v="8549"/>
          <ac:spMkLst>
            <pc:docMk/>
            <pc:sldMk cId="1925021497" sldId="372"/>
            <ac:spMk id="3" creationId="{698A2B8B-7A0E-F4D6-7DFA-0F5FB420C6B0}"/>
          </ac:spMkLst>
        </pc:spChg>
        <pc:spChg chg="del">
          <ac:chgData name="Gerjan de Ruiter" userId="5d7c516b-9dcd-41a8-99d3-54425d29895b" providerId="ADAL" clId="{5F4C6C55-B07D-4147-AAEF-958515C50609}" dt="2022-09-28T11:40:26.645" v="8558" actId="478"/>
          <ac:spMkLst>
            <pc:docMk/>
            <pc:sldMk cId="1925021497" sldId="372"/>
            <ac:spMk id="4" creationId="{ECD4DBDB-2316-20B3-CA23-A34B9B89BFAD}"/>
          </ac:spMkLst>
        </pc:spChg>
        <pc:spChg chg="add del mod">
          <ac:chgData name="Gerjan de Ruiter" userId="5d7c516b-9dcd-41a8-99d3-54425d29895b" providerId="ADAL" clId="{5F4C6C55-B07D-4147-AAEF-958515C50609}" dt="2022-09-28T11:39:57.883" v="8551" actId="22"/>
          <ac:spMkLst>
            <pc:docMk/>
            <pc:sldMk cId="1925021497" sldId="372"/>
            <ac:spMk id="6" creationId="{76DFD0ED-D942-B531-39DF-8BD3534739A5}"/>
          </ac:spMkLst>
        </pc:spChg>
        <pc:spChg chg="add mod">
          <ac:chgData name="Gerjan de Ruiter" userId="5d7c516b-9dcd-41a8-99d3-54425d29895b" providerId="ADAL" clId="{5F4C6C55-B07D-4147-AAEF-958515C50609}" dt="2022-09-28T13:56:44.314" v="9148" actId="20577"/>
          <ac:spMkLst>
            <pc:docMk/>
            <pc:sldMk cId="1925021497" sldId="372"/>
            <ac:spMk id="9" creationId="{C93565F0-FA82-DEC5-0E1B-E5900DDE39CD}"/>
          </ac:spMkLst>
        </pc:spChg>
        <pc:spChg chg="add mod">
          <ac:chgData name="Gerjan de Ruiter" userId="5d7c516b-9dcd-41a8-99d3-54425d29895b" providerId="ADAL" clId="{5F4C6C55-B07D-4147-AAEF-958515C50609}" dt="2022-09-28T11:46:25.008" v="9130" actId="1076"/>
          <ac:spMkLst>
            <pc:docMk/>
            <pc:sldMk cId="1925021497" sldId="372"/>
            <ac:spMk id="10" creationId="{7FB82AC6-5810-085E-D9B9-26B23E130C48}"/>
          </ac:spMkLst>
        </pc:spChg>
        <pc:picChg chg="add del mod">
          <ac:chgData name="Gerjan de Ruiter" userId="5d7c516b-9dcd-41a8-99d3-54425d29895b" providerId="ADAL" clId="{5F4C6C55-B07D-4147-AAEF-958515C50609}" dt="2022-09-28T11:39:48.835" v="8550" actId="478"/>
          <ac:picMkLst>
            <pc:docMk/>
            <pc:sldMk cId="1925021497" sldId="372"/>
            <ac:picMk id="5" creationId="{1D193C07-B946-5584-753D-ACA8CEBB72AB}"/>
          </ac:picMkLst>
        </pc:picChg>
        <pc:picChg chg="add mod ord modCrop">
          <ac:chgData name="Gerjan de Ruiter" userId="5d7c516b-9dcd-41a8-99d3-54425d29895b" providerId="ADAL" clId="{5F4C6C55-B07D-4147-AAEF-958515C50609}" dt="2022-09-28T11:40:33.456" v="8561" actId="1076"/>
          <ac:picMkLst>
            <pc:docMk/>
            <pc:sldMk cId="1925021497" sldId="372"/>
            <ac:picMk id="8" creationId="{E6F12ACB-FC89-D575-B94D-E06AC6500C39}"/>
          </ac:picMkLst>
        </pc:picChg>
        <pc:picChg chg="add mod">
          <ac:chgData name="Gerjan de Ruiter" userId="5d7c516b-9dcd-41a8-99d3-54425d29895b" providerId="ADAL" clId="{5F4C6C55-B07D-4147-AAEF-958515C50609}" dt="2022-09-28T11:40:42.869" v="8563"/>
          <ac:picMkLst>
            <pc:docMk/>
            <pc:sldMk cId="1925021497" sldId="372"/>
            <ac:picMk id="11" creationId="{AF2DC2E7-5DB8-03EF-3709-5FF5D6EF58BE}"/>
          </ac:picMkLst>
        </pc:picChg>
      </pc:sldChg>
      <pc:sldMasterChg chg="delSldLayout">
        <pc:chgData name="Gerjan de Ruiter" userId="5d7c516b-9dcd-41a8-99d3-54425d29895b" providerId="ADAL" clId="{5F4C6C55-B07D-4147-AAEF-958515C50609}" dt="2022-09-28T11:37:56.731" v="8547" actId="47"/>
        <pc:sldMasterMkLst>
          <pc:docMk/>
          <pc:sldMasterMk cId="4250510879" sldId="2147483675"/>
        </pc:sldMasterMkLst>
        <pc:sldLayoutChg chg="del">
          <pc:chgData name="Gerjan de Ruiter" userId="5d7c516b-9dcd-41a8-99d3-54425d29895b" providerId="ADAL" clId="{5F4C6C55-B07D-4147-AAEF-958515C50609}" dt="2022-09-28T11:37:56.731" v="8547" actId="47"/>
          <pc:sldLayoutMkLst>
            <pc:docMk/>
            <pc:sldMasterMk cId="4250510879" sldId="2147483675"/>
            <pc:sldLayoutMk cId="2803740691" sldId="214748370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0C9A4-D040-42BE-B50D-9C29F342C498}" type="datetimeFigureOut">
              <a:rPr lang="nl-NL" smtClean="0"/>
              <a:t>3-10-2022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2FEFB-3ACB-4726-8367-D92651956F63}" type="slidenum">
              <a:rPr lang="nl-NL" smtClean="0"/>
              <a:t>‹nr.›</a:t>
            </a:fld>
            <a:endParaRPr lang="nl-NL"/>
          </a:p>
        </p:txBody>
      </p:sp>
    </p:spTree>
    <p:extLst>
      <p:ext uri="{BB962C8B-B14F-4D97-AF65-F5344CB8AC3E}">
        <p14:creationId xmlns:p14="http://schemas.microsoft.com/office/powerpoint/2010/main" val="30104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2</a:t>
            </a:fld>
            <a:endParaRPr lang="nl-NL"/>
          </a:p>
        </p:txBody>
      </p:sp>
    </p:spTree>
    <p:extLst>
      <p:ext uri="{BB962C8B-B14F-4D97-AF65-F5344CB8AC3E}">
        <p14:creationId xmlns:p14="http://schemas.microsoft.com/office/powerpoint/2010/main" val="1431748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95057"/>
                </a:solidFill>
                <a:effectLst/>
                <a:latin typeface="Arial" panose="020B0604020202020204" pitchFamily="34" charset="0"/>
              </a:rPr>
              <a:t>Iemand die rationeel handelt maakt dus gebruik van zijn of haar verstand bij het maken van beslissingen, en laat zich niet leiden door andere dingen zoals je gevoel of je emoties.</a:t>
            </a:r>
          </a:p>
          <a:p>
            <a:endParaRPr lang="nl-NL" b="0" i="0" dirty="0">
              <a:solidFill>
                <a:srgbClr val="495057"/>
              </a:solidFill>
              <a:effectLst/>
              <a:latin typeface="Arial" panose="020B0604020202020204" pitchFamily="34" charset="0"/>
            </a:endParaRPr>
          </a:p>
          <a:p>
            <a:br>
              <a:rPr lang="nl-NL" dirty="0"/>
            </a:br>
            <a:r>
              <a:rPr lang="nl-NL" b="0" i="0" dirty="0">
                <a:solidFill>
                  <a:srgbClr val="495057"/>
                </a:solidFill>
                <a:effectLst/>
                <a:latin typeface="Arial" panose="020B0604020202020204" pitchFamily="34" charset="0"/>
              </a:rPr>
              <a:t>Economen hebben lang, in het kader van de 'alsof' methode, aangenomen dat mensen altijd rationeel handelen. Dit wil zeggen dat mensen altijd de beste beslissing maken gegeven hun voorkeuren of 'behoeften'. Dit alles behoort tot de eigenschappen van wat economen de Homo </a:t>
            </a:r>
            <a:r>
              <a:rPr lang="nl-NL" b="0" i="0" dirty="0" err="1">
                <a:solidFill>
                  <a:srgbClr val="495057"/>
                </a:solidFill>
                <a:effectLst/>
                <a:latin typeface="Arial" panose="020B0604020202020204" pitchFamily="34" charset="0"/>
              </a:rPr>
              <a:t>Economicus</a:t>
            </a:r>
            <a:r>
              <a:rPr lang="nl-NL" b="0" i="0" dirty="0">
                <a:solidFill>
                  <a:srgbClr val="495057"/>
                </a:solidFill>
                <a:effectLst/>
                <a:latin typeface="Arial" panose="020B0604020202020204" pitchFamily="34" charset="0"/>
              </a:rPr>
              <a:t> noemen: de economische mens. Naast rationeel zijn mensen volgens hen ook zelfzuchtig, oneindig slim en maken ze nooit fouten.</a:t>
            </a:r>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13</a:t>
            </a:fld>
            <a:endParaRPr lang="nl-NL"/>
          </a:p>
        </p:txBody>
      </p:sp>
    </p:spTree>
    <p:extLst>
      <p:ext uri="{BB962C8B-B14F-4D97-AF65-F5344CB8AC3E}">
        <p14:creationId xmlns:p14="http://schemas.microsoft.com/office/powerpoint/2010/main" val="3647560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15</a:t>
            </a:fld>
            <a:endParaRPr lang="nl-NL"/>
          </a:p>
        </p:txBody>
      </p:sp>
    </p:spTree>
    <p:extLst>
      <p:ext uri="{BB962C8B-B14F-4D97-AF65-F5344CB8AC3E}">
        <p14:creationId xmlns:p14="http://schemas.microsoft.com/office/powerpoint/2010/main" val="2870420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95057"/>
                </a:solidFill>
                <a:effectLst/>
                <a:latin typeface="Arial" panose="020B0604020202020204" pitchFamily="34" charset="0"/>
              </a:rPr>
              <a:t>Het is niet altijd makkelijk om te zeggen wat rationeel is, zo ook niet hier. Het kan immers rationeel zijn voor de kinderen om de marshmallow nu op te eten als ze heel erge honger hebben. Echter, over het algemeen kunnen we aannemen dat twee </a:t>
            </a:r>
            <a:r>
              <a:rPr lang="nl-NL" b="0" i="0" dirty="0" err="1">
                <a:solidFill>
                  <a:srgbClr val="495057"/>
                </a:solidFill>
                <a:effectLst/>
                <a:latin typeface="Arial" panose="020B0604020202020204" pitchFamily="34" charset="0"/>
              </a:rPr>
              <a:t>marshamallows</a:t>
            </a:r>
            <a:r>
              <a:rPr lang="nl-NL" b="0" i="0" dirty="0">
                <a:solidFill>
                  <a:srgbClr val="495057"/>
                </a:solidFill>
                <a:effectLst/>
                <a:latin typeface="Arial" panose="020B0604020202020204" pitchFamily="34" charset="0"/>
              </a:rPr>
              <a:t> beter is dan één, en dat de beslissing om de marshmallow op te eten dus niet rationeel is.</a:t>
            </a:r>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16</a:t>
            </a:fld>
            <a:endParaRPr lang="nl-NL"/>
          </a:p>
        </p:txBody>
      </p:sp>
    </p:spTree>
    <p:extLst>
      <p:ext uri="{BB962C8B-B14F-4D97-AF65-F5344CB8AC3E}">
        <p14:creationId xmlns:p14="http://schemas.microsoft.com/office/powerpoint/2010/main" val="2159578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Maak een lijst van voorwaarden waaraan jullie huis moet voldoen (minimaal 10, geen maximum)</a:t>
            </a:r>
          </a:p>
          <a:p>
            <a:endParaRPr lang="nl-NL" dirty="0"/>
          </a:p>
          <a:p>
            <a:r>
              <a:rPr lang="nl-NL" dirty="0"/>
              <a:t>2. Ga op </a:t>
            </a:r>
            <a:r>
              <a:rPr lang="nl-NL" dirty="0" err="1"/>
              <a:t>funda</a:t>
            </a:r>
            <a:r>
              <a:rPr lang="nl-NL" dirty="0"/>
              <a:t>, of een andere website, op zoek naar een koophuis dat voldoet aan jullie eisen. Lukt het niet om een huis te vinden, schrap dan een voorwaarde en kijk of het lukt. Lukt het nog steeds niet, schrap dan weer een voorwaarde enzovoort.</a:t>
            </a:r>
          </a:p>
          <a:p>
            <a:endParaRPr lang="nl-NL" dirty="0"/>
          </a:p>
          <a:p>
            <a:r>
              <a:rPr lang="nl-NL" dirty="0"/>
              <a:t>3. Noteer achteraf: aan hoeveel van jullie originele eisen of voorwaarden hebben jullie weten te voldoen? Waarom hebben jullie uiteindelijk voor dit huis gekozen?</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17</a:t>
            </a:fld>
            <a:endParaRPr lang="nl-NL"/>
          </a:p>
        </p:txBody>
      </p:sp>
    </p:spTree>
    <p:extLst>
      <p:ext uri="{BB962C8B-B14F-4D97-AF65-F5344CB8AC3E}">
        <p14:creationId xmlns:p14="http://schemas.microsoft.com/office/powerpoint/2010/main" val="1763988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495057"/>
                </a:solidFill>
                <a:effectLst/>
                <a:latin typeface="Arial" panose="020B0604020202020204" pitchFamily="34" charset="0"/>
              </a:rPr>
              <a:t>Volgens Simon is men namelijk niet 'oneindig slim' zoals van de Homo </a:t>
            </a:r>
            <a:r>
              <a:rPr lang="nl-NL" b="0" i="0" dirty="0" err="1">
                <a:solidFill>
                  <a:srgbClr val="495057"/>
                </a:solidFill>
                <a:effectLst/>
                <a:latin typeface="Arial" panose="020B0604020202020204" pitchFamily="34" charset="0"/>
              </a:rPr>
              <a:t>Economicus</a:t>
            </a:r>
            <a:r>
              <a:rPr lang="nl-NL" b="0" i="0" dirty="0">
                <a:solidFill>
                  <a:srgbClr val="495057"/>
                </a:solidFill>
                <a:effectLst/>
                <a:latin typeface="Arial" panose="020B0604020202020204" pitchFamily="34" charset="0"/>
              </a:rPr>
              <a:t> wordt beweerd, en men is dan ook niet in staat om alles met elkaar te vergelijken. In plaats van het beste gaat men dan ook eerder op zoek naar iets wat 'goed genoeg' is (Simon, 1972).</a:t>
            </a:r>
            <a:br>
              <a:rPr lang="nl-NL" dirty="0"/>
            </a:br>
            <a:br>
              <a:rPr lang="nl-NL" dirty="0"/>
            </a:br>
            <a:r>
              <a:rPr lang="nl-NL" b="0" i="0" dirty="0">
                <a:solidFill>
                  <a:srgbClr val="495057"/>
                </a:solidFill>
                <a:effectLst/>
                <a:latin typeface="Arial" panose="020B0604020202020204" pitchFamily="34" charset="0"/>
              </a:rPr>
              <a:t>Denk maar aan het kopen van een huis in Tilburg. Op ieder moment zijn er duizenden huizen te koop in Amsterdam, ieder met bepaalde karakteristieke eigenschappen. De een is groot, de ander heeft een tuin, de ander ligt weer op een mooie plek, enzovoort. Als je gegeven je voorkeuren al deze huizen tegen elkaar zou willen afwegen heb je een flinke klus voor je liggen. Sterker nog, als we Simon moeten geloven gaan dit je nooit lukken.</a:t>
            </a:r>
            <a:br>
              <a:rPr lang="nl-NL" b="0" i="0" dirty="0">
                <a:solidFill>
                  <a:srgbClr val="495057"/>
                </a:solidFill>
                <a:effectLst/>
                <a:latin typeface="Arial" panose="020B0604020202020204" pitchFamily="34" charset="0"/>
              </a:rPr>
            </a:br>
            <a:r>
              <a:rPr lang="nl-NL" b="0" i="0" dirty="0">
                <a:solidFill>
                  <a:srgbClr val="495057"/>
                </a:solidFill>
                <a:effectLst/>
                <a:latin typeface="Arial" panose="020B0604020202020204" pitchFamily="34" charset="0"/>
              </a:rPr>
              <a:t> </a:t>
            </a:r>
          </a:p>
          <a:p>
            <a:pPr algn="just"/>
            <a:r>
              <a:rPr lang="nl-NL" b="0" i="0" dirty="0">
                <a:solidFill>
                  <a:srgbClr val="495057"/>
                </a:solidFill>
                <a:effectLst/>
                <a:latin typeface="Arial" panose="020B0604020202020204" pitchFamily="34" charset="0"/>
              </a:rPr>
              <a:t> </a:t>
            </a:r>
          </a:p>
          <a:p>
            <a:pPr algn="just"/>
            <a:br>
              <a:rPr lang="nl-NL" b="0" i="0" dirty="0">
                <a:solidFill>
                  <a:srgbClr val="495057"/>
                </a:solidFill>
                <a:effectLst/>
                <a:latin typeface="Arial" panose="020B0604020202020204" pitchFamily="34" charset="0"/>
              </a:rPr>
            </a:br>
            <a:r>
              <a:rPr lang="nl-NL" b="0" i="0" dirty="0">
                <a:solidFill>
                  <a:srgbClr val="495057"/>
                </a:solidFill>
                <a:effectLst/>
                <a:latin typeface="Arial" panose="020B0604020202020204" pitchFamily="34" charset="0"/>
              </a:rPr>
              <a:t>Daarom versimpelen we de keuze door bijvoorbeeld alleen te zoeken in een bepaalde buurt, of door andere criteria te stellen. Zo houden we een beperkt aantal huizen over waaruit we vervolgens kiezen. Echt rationeel is dit niet. Misschien is er immers wel een huis in een andere buurt dat veel beter aansluit bij je voorkeuren. Omdat je toch een weloverwogen beslissing hebt gemaakt binnen je selectie noemen we dit begrensd rationeel.</a:t>
            </a:r>
          </a:p>
          <a:p>
            <a:pPr algn="l"/>
            <a:endParaRPr lang="nl-NL" dirty="0"/>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18</a:t>
            </a:fld>
            <a:endParaRPr lang="nl-NL"/>
          </a:p>
        </p:txBody>
      </p:sp>
    </p:spTree>
    <p:extLst>
      <p:ext uri="{BB962C8B-B14F-4D97-AF65-F5344CB8AC3E}">
        <p14:creationId xmlns:p14="http://schemas.microsoft.com/office/powerpoint/2010/main" val="645598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Magazine cover: wanneer valt jullie bericht op! Teken iets, plak een afbeelding zorg voor iets pakkends! </a:t>
            </a:r>
          </a:p>
          <a:p>
            <a:pPr marL="228600" indent="-228600">
              <a:buAutoNum type="arabicPeriod"/>
            </a:pPr>
            <a:r>
              <a:rPr lang="nl-NL" dirty="0"/>
              <a:t>Headlines: hoe komt het dat iemand jullie verhaal wilt lezen, wat is een pakkende titel.</a:t>
            </a:r>
          </a:p>
          <a:p>
            <a:pPr marL="228600" indent="-228600">
              <a:buAutoNum type="arabicPeriod"/>
            </a:pPr>
            <a:r>
              <a:rPr lang="nl-NL" dirty="0"/>
              <a:t>Interview: wie verteld jullie verhaal in het interview, is het iemand die bij jullie werk of een gebruiker? Waar gaat het interview over</a:t>
            </a:r>
          </a:p>
          <a:p>
            <a:pPr marL="228600" indent="-228600">
              <a:buAutoNum type="arabicPeriod"/>
            </a:pPr>
            <a:r>
              <a:rPr lang="nl-NL" dirty="0"/>
              <a:t>Bottom line: Wat is er bereikt volgens het artikel</a:t>
            </a:r>
          </a:p>
          <a:p>
            <a:pPr marL="228600" indent="-228600">
              <a:buAutoNum type="arabicPeriod"/>
            </a:pPr>
            <a:r>
              <a:rPr lang="nl-NL" dirty="0"/>
              <a:t>Tweets: hoe word het verhaal gedeeld met de wereld</a:t>
            </a:r>
          </a:p>
          <a:p>
            <a:pPr marL="228600" indent="-228600">
              <a:buAutoNum type="arabicPeriod"/>
            </a:pPr>
            <a:r>
              <a:rPr lang="nl-NL" dirty="0"/>
              <a:t>Quotes: welke </a:t>
            </a:r>
            <a:r>
              <a:rPr lang="nl-NL" dirty="0" err="1"/>
              <a:t>qoutes</a:t>
            </a:r>
            <a:r>
              <a:rPr lang="nl-NL" dirty="0"/>
              <a:t> worden benoemd, niet alleen de positieve maar hoe reageren kritische mensen en </a:t>
            </a:r>
            <a:r>
              <a:rPr lang="nl-NL" dirty="0" err="1"/>
              <a:t>concurenten</a:t>
            </a:r>
            <a:endParaRPr lang="nl-NL" dirty="0"/>
          </a:p>
          <a:p>
            <a:pPr marL="228600" indent="-228600">
              <a:buAutoNum type="arabicPeriod"/>
            </a:pPr>
            <a:r>
              <a:rPr lang="nl-NL" dirty="0"/>
              <a:t>Instagram: welke foto’s maken een samenvatting van jullie reis/product</a:t>
            </a:r>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19</a:t>
            </a:fld>
            <a:endParaRPr lang="nl-NL"/>
          </a:p>
        </p:txBody>
      </p:sp>
    </p:spTree>
    <p:extLst>
      <p:ext uri="{BB962C8B-B14F-4D97-AF65-F5344CB8AC3E}">
        <p14:creationId xmlns:p14="http://schemas.microsoft.com/office/powerpoint/2010/main" val="1881064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Risico aanname: Wat is de meest risicovolle aanname, die gecheckt moet worden en waarom?</a:t>
            </a:r>
          </a:p>
          <a:p>
            <a:pPr marL="228600" indent="-228600">
              <a:buAutoNum type="arabicPeriod"/>
            </a:pPr>
            <a:r>
              <a:rPr lang="nl-NL" dirty="0"/>
              <a:t>Hypothese/verwachte uitkomst.</a:t>
            </a:r>
          </a:p>
          <a:p>
            <a:pPr marL="228600" indent="-228600">
              <a:buAutoNum type="arabicPeriod"/>
            </a:pPr>
            <a:r>
              <a:rPr lang="nl-NL" dirty="0"/>
              <a:t>Experiment: Welk prototype, welke variabelen of statistieken, is het kwalitatief of kwantitatief</a:t>
            </a:r>
          </a:p>
          <a:p>
            <a:pPr marL="228600" indent="-228600">
              <a:buAutoNum type="arabicPeriod"/>
            </a:pPr>
            <a:r>
              <a:rPr lang="nl-NL" dirty="0"/>
              <a:t>Resultaten: Gegevens experiment</a:t>
            </a:r>
          </a:p>
          <a:p>
            <a:pPr marL="228600" indent="-228600">
              <a:buAutoNum type="arabicPeriod"/>
            </a:pPr>
            <a:r>
              <a:rPr lang="nl-NL" dirty="0"/>
              <a:t>Conclusie: Welke bevindingen</a:t>
            </a:r>
          </a:p>
          <a:p>
            <a:pPr marL="228600" indent="-228600">
              <a:buAutoNum type="arabicPeriod"/>
            </a:pPr>
            <a:r>
              <a:rPr lang="nl-NL" dirty="0"/>
              <a:t>Volgende stap: moet het experiment opnieuw of aanpassingen worden gedaan</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20</a:t>
            </a:fld>
            <a:endParaRPr lang="nl-NL"/>
          </a:p>
        </p:txBody>
      </p:sp>
    </p:spTree>
    <p:extLst>
      <p:ext uri="{BB962C8B-B14F-4D97-AF65-F5344CB8AC3E}">
        <p14:creationId xmlns:p14="http://schemas.microsoft.com/office/powerpoint/2010/main" val="21097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3</a:t>
            </a:fld>
            <a:endParaRPr lang="nl-NL"/>
          </a:p>
        </p:txBody>
      </p:sp>
    </p:spTree>
    <p:extLst>
      <p:ext uri="{BB962C8B-B14F-4D97-AF65-F5344CB8AC3E}">
        <p14:creationId xmlns:p14="http://schemas.microsoft.com/office/powerpoint/2010/main" val="341170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Impact, langdurige positieve of negatieve verandering.</a:t>
            </a:r>
          </a:p>
          <a:p>
            <a:pPr marL="0" indent="0">
              <a:buNone/>
            </a:pPr>
            <a:endParaRPr lang="nl-NL" dirty="0"/>
          </a:p>
          <a:p>
            <a:pPr marL="0" indent="0">
              <a:buNone/>
            </a:pPr>
            <a:r>
              <a:rPr lang="nl-NL" dirty="0"/>
              <a:t>Gedrag is zichtbaar en daardoor te observeren en te onderzoeken. Alleen zijn het vaak onzichtbare factoren die zorgen dat er een zichtbaar gedrag tot uiting komt.</a:t>
            </a:r>
          </a:p>
          <a:p>
            <a:pPr marL="0" indent="0">
              <a:buNone/>
            </a:pPr>
            <a:endParaRPr lang="nl-NL" dirty="0"/>
          </a:p>
          <a:p>
            <a:pPr marL="0" indent="0">
              <a:buNone/>
            </a:pPr>
            <a:r>
              <a:rPr lang="nl-NL" dirty="0"/>
              <a:t>Dat kunnen factoren zijn als: </a:t>
            </a:r>
            <a:r>
              <a:rPr lang="nl-NL" i="1" dirty="0"/>
              <a:t>attitude, overtuiging, capaciteiten, competenties, normen, waarden, drijfveren, et cetera.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Belemmeringen: </a:t>
            </a:r>
            <a:r>
              <a:rPr lang="nl-NL" b="0" dirty="0"/>
              <a:t>Meetbaarheid/criteria van de circulaire economie &amp; marktbenadering.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p>
          <a:p>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4</a:t>
            </a:fld>
            <a:endParaRPr lang="nl-NL"/>
          </a:p>
        </p:txBody>
      </p:sp>
    </p:spTree>
    <p:extLst>
      <p:ext uri="{BB962C8B-B14F-4D97-AF65-F5344CB8AC3E}">
        <p14:creationId xmlns:p14="http://schemas.microsoft.com/office/powerpoint/2010/main" val="2949920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13131"/>
                </a:solidFill>
                <a:effectLst/>
                <a:latin typeface="Noto Sans" panose="020B0502040504020204" pitchFamily="34" charset="0"/>
              </a:rPr>
              <a:t>Kwaliteiten en vervormingen zijn de bouwstenen voor het ontwikkelen van onze vaardigheden. Iedereen wordt in het dagelijks leven geconfronteerd met de eigen mogelijkheden en onmogelijkheden. Kwaliteiten zijn persoonskenmerken die niet zijn aangeleerd, ze zijn aangeboren. We bezitten een veelheid aan kwaliteiten en vaak zijn we ons er niet altijd bewust van dat we daar over beschikken. Kwaliteiten kunnen bijvoorbeeld zijn: Inlevingsvermogen, behulpzaam, doelgericht, creatief, enthousiast, serieus, rustig. Ze zijn voor onszelf een vanzelfsprekendheid. Kwaliteiten zijn de bouwstenen voor het verder uitbouwen van onze capaciteiten. Zo zal de kwaliteit ‘tact’ het ontwikkelen van het vermogen tot adequaat onderhandelen vergemakkelijken (zie Peter </a:t>
            </a:r>
            <a:r>
              <a:rPr lang="nl-NL" b="0" i="0" dirty="0" err="1">
                <a:solidFill>
                  <a:srgbClr val="313131"/>
                </a:solidFill>
                <a:effectLst/>
                <a:latin typeface="Noto Sans" panose="020B0502040504020204" pitchFamily="34" charset="0"/>
              </a:rPr>
              <a:t>Gerrickens</a:t>
            </a:r>
            <a:r>
              <a:rPr lang="nl-NL" b="0" i="0" dirty="0">
                <a:solidFill>
                  <a:srgbClr val="313131"/>
                </a:solidFill>
                <a:effectLst/>
                <a:latin typeface="Noto Sans" panose="020B0502040504020204" pitchFamily="34" charset="0"/>
              </a:rPr>
              <a:t>). Ook zal het bezitten van de kwaliteit ‘inlevingsvermogen’  onze communicatieve vaardigheden kunnen vergroten.</a:t>
            </a:r>
          </a:p>
          <a:p>
            <a:pPr algn="l"/>
            <a:endParaRPr lang="nl-NL" b="0" i="0" dirty="0">
              <a:solidFill>
                <a:srgbClr val="313131"/>
              </a:solidFill>
              <a:effectLst/>
              <a:latin typeface="Noto Sans" panose="020B0502040504020204" pitchFamily="34" charset="0"/>
            </a:endParaRPr>
          </a:p>
          <a:p>
            <a:pPr algn="l"/>
            <a:r>
              <a:rPr lang="nl-NL" b="0" i="0" dirty="0">
                <a:solidFill>
                  <a:srgbClr val="313131"/>
                </a:solidFill>
                <a:effectLst/>
                <a:latin typeface="Noto Sans" panose="020B0502040504020204" pitchFamily="34" charset="0"/>
              </a:rPr>
              <a:t>Kwaliteiten hebben ook een negatieve kant, we noemen dit de vervorming van de kwaliteit. De kwaliteit schiet dan door. Zo zal doorgeschoten behulpzaamheid kunnen leiden tot overmatige dienstbaarheid en kan de kwaliteit rustig doorschieten in onzichtbaarheid.</a:t>
            </a:r>
          </a:p>
          <a:p>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5</a:t>
            </a:fld>
            <a:endParaRPr lang="nl-NL"/>
          </a:p>
        </p:txBody>
      </p:sp>
    </p:spTree>
    <p:extLst>
      <p:ext uri="{BB962C8B-B14F-4D97-AF65-F5344CB8AC3E}">
        <p14:creationId xmlns:p14="http://schemas.microsoft.com/office/powerpoint/2010/main" val="3828167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666666"/>
                </a:solidFill>
                <a:effectLst/>
                <a:latin typeface="Helvetica Neue"/>
              </a:rPr>
              <a:t>In zijn boek ‘The living company’ (1997) beschrijft hij de uitkomsten van zijn onderzoek. Hij heeft vier gemeenschappelijke kenmerken ontdekt die alle langlevende ondernemingen hebben. </a:t>
            </a:r>
            <a:r>
              <a:rPr lang="nl-NL" b="1" i="0" dirty="0">
                <a:solidFill>
                  <a:srgbClr val="666666"/>
                </a:solidFill>
                <a:effectLst/>
                <a:latin typeface="Helvetica Neue"/>
              </a:rPr>
              <a:t>Langlevende ondernemingen</a:t>
            </a:r>
            <a:r>
              <a:rPr lang="nl-NL" b="0" i="0" dirty="0">
                <a:solidFill>
                  <a:srgbClr val="666666"/>
                </a:solidFill>
                <a:effectLst/>
                <a:latin typeface="Helvetica Neue"/>
              </a:rPr>
              <a:t>:</a:t>
            </a:r>
          </a:p>
          <a:p>
            <a:endParaRPr lang="nl-NL" b="0" i="0" dirty="0">
              <a:solidFill>
                <a:srgbClr val="666666"/>
              </a:solidFill>
              <a:effectLst/>
              <a:latin typeface="Helvetica Neue"/>
            </a:endParaRPr>
          </a:p>
          <a:p>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6</a:t>
            </a:fld>
            <a:endParaRPr lang="nl-NL"/>
          </a:p>
        </p:txBody>
      </p:sp>
    </p:spTree>
    <p:extLst>
      <p:ext uri="{BB962C8B-B14F-4D97-AF65-F5344CB8AC3E}">
        <p14:creationId xmlns:p14="http://schemas.microsoft.com/office/powerpoint/2010/main" val="243284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br>
              <a:rPr lang="nl-NL" dirty="0"/>
            </a:br>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9</a:t>
            </a:fld>
            <a:endParaRPr lang="nl-NL"/>
          </a:p>
        </p:txBody>
      </p:sp>
    </p:spTree>
    <p:extLst>
      <p:ext uri="{BB962C8B-B14F-4D97-AF65-F5344CB8AC3E}">
        <p14:creationId xmlns:p14="http://schemas.microsoft.com/office/powerpoint/2010/main" val="2107804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13131"/>
                </a:solidFill>
                <a:effectLst/>
                <a:latin typeface="Noto Sans" panose="020B0502040504020204" pitchFamily="34" charset="0"/>
              </a:rPr>
              <a:t>Overtuigingen bepalen je keuzes hoe je iets wilt bereiken dan wel vermijden. Een overtuiging is een sterke mening of geloof. ‘Iets’ wat wij ooit voor waar hebben aangenomen. Een overtuiging hoeft niet gebaseerd te zijn op objectieve waarnemingen. Hoewel overtuigingen dus niet objectief waar hoeven te zijn kunnen zij desondanks gedrag zeer sterk sturen. Dat wil zeggen het zijn sterke motivatoren die kunnen aanzetten om bepaalde vermogens (verder) te willen ontwikkelen of om ze wel of niet op een bepaald moment in te zetten.</a:t>
            </a:r>
          </a:p>
          <a:p>
            <a:pPr algn="l"/>
            <a:r>
              <a:rPr lang="nl-NL" b="0" i="0" dirty="0">
                <a:solidFill>
                  <a:srgbClr val="313131"/>
                </a:solidFill>
                <a:effectLst/>
                <a:latin typeface="Noto Sans" panose="020B0502040504020204" pitchFamily="34" charset="0"/>
              </a:rPr>
              <a:t>Ik kan bijvoorbeeld de overtuiging hebben dat ik bijzonder goed kan onderhandelen, een vaardigheid waar ik mij terdege in heb getraind en die me al veel voordeel heeft opgeleverd. Ik ben ook geneigd dit vermogen waar mogelijk in te zetten. Anderen hoeven deze overtuiging niet te delen en zijn van mening dat ik te vaak marchandeer en altijd uit ben op eigen belang.</a:t>
            </a:r>
          </a:p>
          <a:p>
            <a:pPr algn="l"/>
            <a:r>
              <a:rPr lang="nl-NL" b="0" i="0" dirty="0">
                <a:solidFill>
                  <a:srgbClr val="313131"/>
                </a:solidFill>
                <a:effectLst/>
                <a:latin typeface="Noto Sans" panose="020B0502040504020204" pitchFamily="34" charset="0"/>
              </a:rPr>
              <a:t>Ik kan er ook van overtuigd zijn  dat ik over de kwaliteit ‘eerlijkheid’ beschik en vind dat ik deze </a:t>
            </a:r>
            <a:r>
              <a:rPr lang="nl-NL" b="1" i="0" dirty="0">
                <a:solidFill>
                  <a:srgbClr val="313131"/>
                </a:solidFill>
                <a:effectLst/>
                <a:latin typeface="Noto Sans" panose="020B0502040504020204" pitchFamily="34" charset="0"/>
              </a:rPr>
              <a:t>altijd</a:t>
            </a:r>
            <a:r>
              <a:rPr lang="nl-NL" b="0" i="0" dirty="0">
                <a:solidFill>
                  <a:srgbClr val="313131"/>
                </a:solidFill>
                <a:effectLst/>
                <a:latin typeface="Noto Sans" panose="020B0502040504020204" pitchFamily="34" charset="0"/>
              </a:rPr>
              <a:t> moet kunnen inzetten. Er zijn echter situaties waarin dit niet altijd verstandig is, mijn ‘eerlijkheid’ kan dan door anderen als ‘bot’ worden ervaren.</a:t>
            </a:r>
          </a:p>
          <a:p>
            <a:pPr algn="l"/>
            <a:r>
              <a:rPr lang="nl-NL" b="0" i="0" dirty="0">
                <a:solidFill>
                  <a:srgbClr val="313131"/>
                </a:solidFill>
                <a:effectLst/>
                <a:latin typeface="Noto Sans" panose="020B0502040504020204" pitchFamily="34" charset="0"/>
              </a:rPr>
              <a:t> </a:t>
            </a:r>
          </a:p>
          <a:p>
            <a:pPr algn="l"/>
            <a:r>
              <a:rPr lang="nl-NL" b="0" i="0" dirty="0">
                <a:solidFill>
                  <a:srgbClr val="313131"/>
                </a:solidFill>
                <a:effectLst/>
                <a:latin typeface="Noto Sans" panose="020B0502040504020204" pitchFamily="34" charset="0"/>
              </a:rPr>
              <a:t>Aan overtuigingen zijn emoties gekoppeld. We kunnen overtuigingen hebben over een enkele persoon maar ook over groepen en hele organisaties. Als je gelooft dat je iets kunt dan is de kans dat je die vermogens gaat ontwikkelen groter dan wanneer je denkt dat je iets niet kunt. Bijvoorbeeld: Iemand kan de overtuiging hebben ‘Ik ben nu eenmaal niet iemand die zich goed kan profileren’. Dit kan de persoon belemmeren in het ontwikkelen van vaardigheden om dit gedrag te tonen. Als een organisatie de overtuiging heeft dat ‘het zich kunnen profileren’ van medewerkers een belangrijke vaardigheid is om bepaalde doelen te bereiken  kan dit in de praktijk leiden tot problemen. De overtuiging van de medewerker is namelijk niet congruent met die van de organisatie. Overtuigingen kunnen in de praktijk maar moeilijk van ‘bovenaf’ worden opgelegd. Om slagvaardig te kunnen opereren zullen ze ook op het niveau van de werkvloer gedeeld moeten worden.</a:t>
            </a:r>
          </a:p>
          <a:p>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10</a:t>
            </a:fld>
            <a:endParaRPr lang="nl-NL"/>
          </a:p>
        </p:txBody>
      </p:sp>
    </p:spTree>
    <p:extLst>
      <p:ext uri="{BB962C8B-B14F-4D97-AF65-F5344CB8AC3E}">
        <p14:creationId xmlns:p14="http://schemas.microsoft.com/office/powerpoint/2010/main" val="3952514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Antwoord B.</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11</a:t>
            </a:fld>
            <a:endParaRPr lang="nl-NL"/>
          </a:p>
        </p:txBody>
      </p:sp>
    </p:spTree>
    <p:extLst>
      <p:ext uri="{BB962C8B-B14F-4D97-AF65-F5344CB8AC3E}">
        <p14:creationId xmlns:p14="http://schemas.microsoft.com/office/powerpoint/2010/main" val="4134405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95057"/>
                </a:solidFill>
                <a:effectLst/>
                <a:latin typeface="Arial" panose="020B0604020202020204" pitchFamily="34" charset="0"/>
              </a:rPr>
              <a:t>Economie is de wetenschap die zich bezighoudt met het bestuderen van keuzes. Koop je een nieuwe jas, of niet? Moet de overheid de inkomstenbelasting verhogen, of niet? Moet je als producent je prijs verhogen als compensatie voor milieuschade, of niet? Ga zo maar door.</a:t>
            </a:r>
            <a:br>
              <a:rPr lang="nl-NL" dirty="0"/>
            </a:br>
            <a:br>
              <a:rPr lang="nl-NL" dirty="0"/>
            </a:br>
            <a:r>
              <a:rPr lang="nl-NL" b="0" i="0" dirty="0">
                <a:solidFill>
                  <a:srgbClr val="495057"/>
                </a:solidFill>
                <a:effectLst/>
                <a:latin typeface="Arial" panose="020B0604020202020204" pitchFamily="34" charset="0"/>
              </a:rPr>
              <a:t>.</a:t>
            </a:r>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12</a:t>
            </a:fld>
            <a:endParaRPr lang="nl-NL"/>
          </a:p>
        </p:txBody>
      </p:sp>
    </p:spTree>
    <p:extLst>
      <p:ext uri="{BB962C8B-B14F-4D97-AF65-F5344CB8AC3E}">
        <p14:creationId xmlns:p14="http://schemas.microsoft.com/office/powerpoint/2010/main" val="273533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3-10-2022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43303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8228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10998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7886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903786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15562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398864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866011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845359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227941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3-10-2022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0861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3684262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3-10-2022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989993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3-10-2022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67170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465848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205A2E72-0A18-482D-BDAA-1322A49C18A6}" type="datetimeFigureOut">
              <a:rPr lang="nl-NL" smtClean="0"/>
              <a:t>3-10-2022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37185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205A2E72-0A18-482D-BDAA-1322A49C18A6}" type="datetimeFigureOut">
              <a:rPr lang="nl-NL" smtClean="0"/>
              <a:t>3-10-2022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09489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205A2E72-0A18-482D-BDAA-1322A49C18A6}" type="datetimeFigureOut">
              <a:rPr lang="nl-NL" smtClean="0"/>
              <a:t>3-10-2022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CC9003CD-D7C8-4BE8-AE87-5610A7F8DDE8}"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6106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3-10-2022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Tree>
    <p:extLst>
      <p:ext uri="{BB962C8B-B14F-4D97-AF65-F5344CB8AC3E}">
        <p14:creationId xmlns:p14="http://schemas.microsoft.com/office/powerpoint/2010/main" val="2954206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3-10-2022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43694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3-10-2022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Tree>
    <p:extLst>
      <p:ext uri="{BB962C8B-B14F-4D97-AF65-F5344CB8AC3E}">
        <p14:creationId xmlns:p14="http://schemas.microsoft.com/office/powerpoint/2010/main" val="196315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3-10-2022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40927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05A2E72-0A18-482D-BDAA-1322A49C18A6}" type="datetimeFigureOut">
              <a:rPr lang="nl-NL" smtClean="0"/>
              <a:t>3-10-2022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112446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449147"/>
            <a:ext cx="10572000" cy="2971051"/>
          </a:xfrm>
        </p:spPr>
        <p:txBody>
          <a:bodyPr/>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05A2E72-0A18-482D-BDAA-1322A49C18A6}" type="datetimeFigureOut">
              <a:rPr lang="nl-NL" smtClean="0"/>
              <a:t>3-10-2022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307761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05A2E72-0A18-482D-BDAA-1322A49C18A6}" type="datetimeFigureOut">
              <a:rPr lang="nl-NL" smtClean="0"/>
              <a:t>3-10-2022</a:t>
            </a:fld>
            <a:endParaRPr lang="nl-NL"/>
          </a:p>
        </p:txBody>
      </p:sp>
    </p:spTree>
    <p:extLst>
      <p:ext uri="{BB962C8B-B14F-4D97-AF65-F5344CB8AC3E}">
        <p14:creationId xmlns:p14="http://schemas.microsoft.com/office/powerpoint/2010/main" val="375686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207818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1616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949372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65489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5254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205A2E72-0A18-482D-BDAA-1322A49C18A6}" type="datetimeFigureOut">
              <a:rPr lang="nl-NL" smtClean="0"/>
              <a:t>3-10-2022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CC9003CD-D7C8-4BE8-AE87-5610A7F8DDE8}"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505108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zyqkqc2d4t8?feature=oembed" TargetMode="External"/><Relationship Id="rId5" Type="http://schemas.openxmlformats.org/officeDocument/2006/relationships/image" Target="../media/image24.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youtube.com/watch?v=k8pijwGfogY"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z9Sen1HTu5o"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QX_oy9614HQ?feature=oembed" TargetMode="Externa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slide" Target="slide19.xml"/><Relationship Id="rId4"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circularcompanymakers.nl/continuiteit-is-ook-duurzaamheid/"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houseofdesign.nl/?portfolio=waardeketenmodel" TargetMode="Externa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538B7CFB-4F26-45F6-ABA0-08102D02EE93}"/>
              </a:ext>
            </a:extLst>
          </p:cNvPr>
          <p:cNvSpPr>
            <a:spLocks noGrp="1"/>
          </p:cNvSpPr>
          <p:nvPr>
            <p:ph type="subTitle" idx="1"/>
          </p:nvPr>
        </p:nvSpPr>
        <p:spPr>
          <a:xfrm>
            <a:off x="374650" y="5155915"/>
            <a:ext cx="7668000" cy="973424"/>
          </a:xfrm>
        </p:spPr>
        <p:txBody>
          <a:bodyPr>
            <a:normAutofit/>
          </a:bodyPr>
          <a:lstStyle/>
          <a:p>
            <a:pPr>
              <a:spcAft>
                <a:spcPts val="600"/>
              </a:spcAft>
            </a:pPr>
            <a:r>
              <a:rPr lang="nl-NL" dirty="0"/>
              <a:t>De leefbare stad | les 3</a:t>
            </a:r>
          </a:p>
        </p:txBody>
      </p:sp>
      <p:sp>
        <p:nvSpPr>
          <p:cNvPr id="4" name="Titel 3">
            <a:extLst>
              <a:ext uri="{FF2B5EF4-FFF2-40B4-BE49-F238E27FC236}">
                <a16:creationId xmlns:a16="http://schemas.microsoft.com/office/drawing/2014/main" id="{3559D6EC-3C97-4E0A-BBAB-2CD5F197CB04}"/>
              </a:ext>
            </a:extLst>
          </p:cNvPr>
          <p:cNvSpPr>
            <a:spLocks noGrp="1"/>
          </p:cNvSpPr>
          <p:nvPr>
            <p:ph type="ctrTitle"/>
          </p:nvPr>
        </p:nvSpPr>
        <p:spPr>
          <a:xfrm>
            <a:off x="371475" y="2824163"/>
            <a:ext cx="7668000" cy="2082553"/>
          </a:xfrm>
        </p:spPr>
        <p:txBody>
          <a:bodyPr wrap="square" anchor="b">
            <a:normAutofit/>
          </a:bodyPr>
          <a:lstStyle/>
          <a:p>
            <a:r>
              <a:rPr lang="nl-NL" dirty="0"/>
              <a:t>Circulaire economie </a:t>
            </a:r>
            <a:br>
              <a:rPr lang="nl-NL" dirty="0"/>
            </a:br>
            <a:endParaRPr lang="nl-NL" dirty="0"/>
          </a:p>
        </p:txBody>
      </p:sp>
    </p:spTree>
    <p:extLst>
      <p:ext uri="{BB962C8B-B14F-4D97-AF65-F5344CB8AC3E}">
        <p14:creationId xmlns:p14="http://schemas.microsoft.com/office/powerpoint/2010/main" val="20086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6CF6F-C553-1890-7F45-A8D517F65854}"/>
              </a:ext>
            </a:extLst>
          </p:cNvPr>
          <p:cNvSpPr>
            <a:spLocks noGrp="1"/>
          </p:cNvSpPr>
          <p:nvPr>
            <p:ph type="title"/>
          </p:nvPr>
        </p:nvSpPr>
        <p:spPr/>
        <p:txBody>
          <a:bodyPr/>
          <a:lstStyle/>
          <a:p>
            <a:r>
              <a:rPr lang="nl-NL" dirty="0"/>
              <a:t>Overtuiging</a:t>
            </a:r>
          </a:p>
        </p:txBody>
      </p:sp>
      <p:sp>
        <p:nvSpPr>
          <p:cNvPr id="3" name="Tijdelijke aanduiding voor tekst 2">
            <a:extLst>
              <a:ext uri="{FF2B5EF4-FFF2-40B4-BE49-F238E27FC236}">
                <a16:creationId xmlns:a16="http://schemas.microsoft.com/office/drawing/2014/main" id="{D3D1EE3A-2400-E524-EB39-E36CC8C89F8D}"/>
              </a:ext>
            </a:extLst>
          </p:cNvPr>
          <p:cNvSpPr>
            <a:spLocks noGrp="1"/>
          </p:cNvSpPr>
          <p:nvPr>
            <p:ph type="body" sz="quarter" idx="13"/>
          </p:nvPr>
        </p:nvSpPr>
        <p:spPr>
          <a:xfrm>
            <a:off x="365125" y="1541282"/>
            <a:ext cx="4368921" cy="4622780"/>
          </a:xfrm>
        </p:spPr>
        <p:txBody>
          <a:bodyPr/>
          <a:lstStyle/>
          <a:p>
            <a:pPr marL="0" indent="0">
              <a:buNone/>
            </a:pPr>
            <a:r>
              <a:rPr lang="nl-NL" dirty="0"/>
              <a:t>Een overtuiging kan bekrachtigend of belemmerend werken. </a:t>
            </a:r>
          </a:p>
          <a:p>
            <a:pPr marL="0" indent="0">
              <a:buNone/>
            </a:pPr>
            <a:endParaRPr lang="nl-NL" dirty="0"/>
          </a:p>
          <a:p>
            <a:pPr marL="0" indent="0">
              <a:buNone/>
            </a:pPr>
            <a:endParaRPr lang="nl-NL" dirty="0"/>
          </a:p>
          <a:p>
            <a:pPr>
              <a:buFontTx/>
              <a:buChar char="-"/>
            </a:pPr>
            <a:r>
              <a:rPr lang="nl-NL" dirty="0"/>
              <a:t>Ik mag geen fouten maken</a:t>
            </a:r>
          </a:p>
          <a:p>
            <a:pPr>
              <a:buFontTx/>
              <a:buChar char="-"/>
            </a:pPr>
            <a:r>
              <a:rPr lang="nl-NL" dirty="0"/>
              <a:t>De toekomst ziet er somber uit</a:t>
            </a:r>
          </a:p>
          <a:p>
            <a:pPr>
              <a:buFontTx/>
              <a:buChar char="-"/>
            </a:pPr>
            <a:r>
              <a:rPr lang="nl-NL" dirty="0"/>
              <a:t>Het kan altijd misgaan</a:t>
            </a:r>
          </a:p>
          <a:p>
            <a:pPr>
              <a:buFontTx/>
              <a:buChar char="-"/>
            </a:pPr>
            <a:r>
              <a:rPr lang="nl-NL" dirty="0"/>
              <a:t>Ik ben niet belangrijk</a:t>
            </a:r>
          </a:p>
          <a:p>
            <a:pPr marL="0" indent="0">
              <a:buNone/>
            </a:pPr>
            <a:endParaRPr lang="nl-NL" dirty="0"/>
          </a:p>
          <a:p>
            <a:pPr marL="0" indent="0">
              <a:buNone/>
            </a:pPr>
            <a:r>
              <a:rPr lang="nl-NL" dirty="0"/>
              <a:t> </a:t>
            </a:r>
          </a:p>
        </p:txBody>
      </p:sp>
      <p:sp>
        <p:nvSpPr>
          <p:cNvPr id="5" name="Tijdelijke aanduiding voor tekst 4">
            <a:extLst>
              <a:ext uri="{FF2B5EF4-FFF2-40B4-BE49-F238E27FC236}">
                <a16:creationId xmlns:a16="http://schemas.microsoft.com/office/drawing/2014/main" id="{319C5389-0375-3E4C-C12D-B052AB7B6D00}"/>
              </a:ext>
            </a:extLst>
          </p:cNvPr>
          <p:cNvSpPr>
            <a:spLocks noGrp="1"/>
          </p:cNvSpPr>
          <p:nvPr>
            <p:ph type="body" sz="quarter" idx="15"/>
          </p:nvPr>
        </p:nvSpPr>
        <p:spPr/>
        <p:txBody>
          <a:bodyPr/>
          <a:lstStyle/>
          <a:p>
            <a:endParaRPr lang="nl-NL"/>
          </a:p>
        </p:txBody>
      </p:sp>
      <p:pic>
        <p:nvPicPr>
          <p:cNvPr id="7" name="Tijdelijke aanduiding voor afbeelding 6">
            <a:extLst>
              <a:ext uri="{FF2B5EF4-FFF2-40B4-BE49-F238E27FC236}">
                <a16:creationId xmlns:a16="http://schemas.microsoft.com/office/drawing/2014/main" id="{7EE223E7-1244-EE89-1391-32E2C73D5135}"/>
              </a:ext>
            </a:extLst>
          </p:cNvPr>
          <p:cNvPicPr>
            <a:picLocks noGrp="1" noChangeAspect="1"/>
          </p:cNvPicPr>
          <p:nvPr>
            <p:ph type="pic" sz="quarter" idx="14"/>
          </p:nvPr>
        </p:nvPicPr>
        <p:blipFill rotWithShape="1">
          <a:blip r:embed="rId3"/>
          <a:srcRect l="59882" t="38571" r="24858" b="52315"/>
          <a:stretch/>
        </p:blipFill>
        <p:spPr>
          <a:xfrm>
            <a:off x="4637711" y="380878"/>
            <a:ext cx="7388386" cy="1847100"/>
          </a:xfrm>
        </p:spPr>
      </p:pic>
      <p:pic>
        <p:nvPicPr>
          <p:cNvPr id="8" name="Afbeelding 7">
            <a:extLst>
              <a:ext uri="{FF2B5EF4-FFF2-40B4-BE49-F238E27FC236}">
                <a16:creationId xmlns:a16="http://schemas.microsoft.com/office/drawing/2014/main" id="{9A90E2AA-A323-1042-43DD-AF4050D1DC29}"/>
              </a:ext>
            </a:extLst>
          </p:cNvPr>
          <p:cNvPicPr>
            <a:picLocks noChangeAspect="1"/>
          </p:cNvPicPr>
          <p:nvPr/>
        </p:nvPicPr>
        <p:blipFill>
          <a:blip r:embed="rId4"/>
          <a:stretch>
            <a:fillRect/>
          </a:stretch>
        </p:blipFill>
        <p:spPr>
          <a:xfrm>
            <a:off x="6010275" y="3195335"/>
            <a:ext cx="4494835" cy="2528345"/>
          </a:xfrm>
          <a:prstGeom prst="rect">
            <a:avLst/>
          </a:prstGeom>
        </p:spPr>
      </p:pic>
    </p:spTree>
    <p:extLst>
      <p:ext uri="{BB962C8B-B14F-4D97-AF65-F5344CB8AC3E}">
        <p14:creationId xmlns:p14="http://schemas.microsoft.com/office/powerpoint/2010/main" val="308791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243CF5-A905-E0AD-2D7C-4A455588F16B}"/>
              </a:ext>
            </a:extLst>
          </p:cNvPr>
          <p:cNvSpPr>
            <a:spLocks noGrp="1"/>
          </p:cNvSpPr>
          <p:nvPr>
            <p:ph type="title"/>
          </p:nvPr>
        </p:nvSpPr>
        <p:spPr/>
        <p:txBody>
          <a:bodyPr/>
          <a:lstStyle/>
          <a:p>
            <a:r>
              <a:rPr lang="nl-NL" dirty="0"/>
              <a:t>Menselijk gedrag beïnvloeden</a:t>
            </a:r>
          </a:p>
        </p:txBody>
      </p:sp>
      <p:pic>
        <p:nvPicPr>
          <p:cNvPr id="15" name="Onlinemedia 14" title="Ben Tiggelaar, gedrag voordoen en nadoen">
            <a:hlinkClick r:id="" action="ppaction://media"/>
            <a:extLst>
              <a:ext uri="{FF2B5EF4-FFF2-40B4-BE49-F238E27FC236}">
                <a16:creationId xmlns:a16="http://schemas.microsoft.com/office/drawing/2014/main" id="{EC6EC690-2D57-7723-D284-A6E757D2F66C}"/>
              </a:ext>
            </a:extLst>
          </p:cNvPr>
          <p:cNvPicPr>
            <a:picLocks noGrp="1" noRot="1" noChangeAspect="1"/>
          </p:cNvPicPr>
          <p:nvPr>
            <p:ph idx="1"/>
            <a:videoFile r:link="rId1"/>
          </p:nvPr>
        </p:nvPicPr>
        <p:blipFill>
          <a:blip r:embed="rId4"/>
          <a:stretch>
            <a:fillRect/>
          </a:stretch>
        </p:blipFill>
        <p:spPr>
          <a:xfrm>
            <a:off x="371476" y="1008185"/>
            <a:ext cx="9419858" cy="5322689"/>
          </a:xfrm>
          <a:prstGeom prst="rect">
            <a:avLst/>
          </a:prstGeom>
        </p:spPr>
      </p:pic>
      <p:pic>
        <p:nvPicPr>
          <p:cNvPr id="3" name="Picture 4" descr="Return Icon in Icon Park">
            <a:extLst>
              <a:ext uri="{FF2B5EF4-FFF2-40B4-BE49-F238E27FC236}">
                <a16:creationId xmlns:a16="http://schemas.microsoft.com/office/drawing/2014/main" id="{D6F57CA5-31DD-0586-145C-C6B2560372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9221" y="5407848"/>
            <a:ext cx="721489" cy="72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60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1845D6-F501-D49E-220A-37A2E99D4C3A}"/>
              </a:ext>
            </a:extLst>
          </p:cNvPr>
          <p:cNvSpPr>
            <a:spLocks noGrp="1"/>
          </p:cNvSpPr>
          <p:nvPr>
            <p:ph type="title"/>
          </p:nvPr>
        </p:nvSpPr>
        <p:spPr>
          <a:xfrm>
            <a:off x="371476" y="296863"/>
            <a:ext cx="10260000" cy="1160403"/>
          </a:xfrm>
        </p:spPr>
        <p:txBody>
          <a:bodyPr anchor="t">
            <a:normAutofit/>
          </a:bodyPr>
          <a:lstStyle/>
          <a:p>
            <a:r>
              <a:rPr lang="nl-NL" dirty="0"/>
              <a:t>5. Gedrag(economie) </a:t>
            </a:r>
            <a:r>
              <a:rPr lang="nl-NL"/>
              <a:t>deel I</a:t>
            </a:r>
            <a:endParaRPr lang="nl-NL" dirty="0"/>
          </a:p>
        </p:txBody>
      </p:sp>
      <p:pic>
        <p:nvPicPr>
          <p:cNvPr id="1026" name="Picture 2" descr="Beslisstrategieën in de gedragseconomie in kaart gebracht - EURIB">
            <a:extLst>
              <a:ext uri="{FF2B5EF4-FFF2-40B4-BE49-F238E27FC236}">
                <a16:creationId xmlns:a16="http://schemas.microsoft.com/office/drawing/2014/main" id="{55F99581-207D-F761-2715-967EAB3A0D1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629" r="1" b="5631"/>
          <a:stretch/>
        </p:blipFill>
        <p:spPr bwMode="auto">
          <a:xfrm>
            <a:off x="371475" y="1709738"/>
            <a:ext cx="11449050" cy="4419599"/>
          </a:xfrm>
          <a:prstGeom prst="rect">
            <a:avLst/>
          </a:prstGeom>
          <a:solidFill>
            <a:srgbClr val="FFFFFF"/>
          </a:solidFill>
        </p:spPr>
      </p:pic>
      <p:pic>
        <p:nvPicPr>
          <p:cNvPr id="2" name="Picture 4" descr="Return Icon in Icon Park">
            <a:extLst>
              <a:ext uri="{FF2B5EF4-FFF2-40B4-BE49-F238E27FC236}">
                <a16:creationId xmlns:a16="http://schemas.microsoft.com/office/drawing/2014/main" id="{862BE9B9-FF5D-7BAF-1D52-24C5EA672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9221" y="5407848"/>
            <a:ext cx="721489" cy="72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145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24DB4DC7-B720-7C2E-8610-6B5B8ADBDE2A}"/>
              </a:ext>
            </a:extLst>
          </p:cNvPr>
          <p:cNvSpPr>
            <a:spLocks noGrp="1"/>
          </p:cNvSpPr>
          <p:nvPr>
            <p:ph type="body" sz="quarter" idx="13"/>
          </p:nvPr>
        </p:nvSpPr>
        <p:spPr/>
        <p:txBody>
          <a:bodyPr/>
          <a:lstStyle/>
          <a:p>
            <a:pPr marL="0" indent="0">
              <a:buNone/>
            </a:pPr>
            <a:r>
              <a:rPr lang="nl-NL" dirty="0"/>
              <a:t>Rationeel is het handelen op basis van een rede. Je maakt dus keuzes op basis van feiten met kennis van oorzaak en gevolg. </a:t>
            </a:r>
          </a:p>
          <a:p>
            <a:pPr marL="0" indent="0">
              <a:buNone/>
            </a:pPr>
            <a:endParaRPr lang="nl-NL" dirty="0"/>
          </a:p>
          <a:p>
            <a:pPr marL="0" indent="0">
              <a:buNone/>
            </a:pPr>
            <a:r>
              <a:rPr lang="nl-NL" i="1" dirty="0"/>
              <a:t>Iemand die rationeel handelt maakt geen gebruik van gevoel of emoties.</a:t>
            </a:r>
          </a:p>
          <a:p>
            <a:pPr marL="0" indent="0">
              <a:buNone/>
            </a:pPr>
            <a:endParaRPr lang="nl-NL" i="1" dirty="0"/>
          </a:p>
          <a:p>
            <a:pPr marL="0" indent="0">
              <a:buNone/>
            </a:pPr>
            <a:endParaRPr lang="nl-NL" i="1" dirty="0"/>
          </a:p>
          <a:p>
            <a:pPr marL="0" indent="0">
              <a:buNone/>
            </a:pPr>
            <a:r>
              <a:rPr lang="nl-NL" dirty="0"/>
              <a:t>In de meeste economische modellen gaat met er vanuit dat mensen altijd een keuze maak op basis van feiten en kennis. </a:t>
            </a:r>
          </a:p>
        </p:txBody>
      </p:sp>
      <p:sp>
        <p:nvSpPr>
          <p:cNvPr id="6" name="Titel 5">
            <a:extLst>
              <a:ext uri="{FF2B5EF4-FFF2-40B4-BE49-F238E27FC236}">
                <a16:creationId xmlns:a16="http://schemas.microsoft.com/office/drawing/2014/main" id="{F1A333DE-0094-38B4-F01A-2FC7AD6B6B72}"/>
              </a:ext>
            </a:extLst>
          </p:cNvPr>
          <p:cNvSpPr>
            <a:spLocks noGrp="1"/>
          </p:cNvSpPr>
          <p:nvPr>
            <p:ph type="title"/>
          </p:nvPr>
        </p:nvSpPr>
        <p:spPr/>
        <p:txBody>
          <a:bodyPr/>
          <a:lstStyle/>
          <a:p>
            <a:r>
              <a:rPr lang="nl-NL" dirty="0"/>
              <a:t>Gedragseconomie II</a:t>
            </a:r>
          </a:p>
        </p:txBody>
      </p:sp>
      <p:pic>
        <p:nvPicPr>
          <p:cNvPr id="8194" name="Picture 2" descr="Waarom je niet zo rationeel bent als je denkt | Gesponsord | Telegraaf.nl">
            <a:extLst>
              <a:ext uri="{FF2B5EF4-FFF2-40B4-BE49-F238E27FC236}">
                <a16:creationId xmlns:a16="http://schemas.microsoft.com/office/drawing/2014/main" id="{153EDB2B-ACCF-91C5-2465-3E87336269DB}"/>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4736" r="4736"/>
          <a:stretch>
            <a:fillRect/>
          </a:stretch>
        </p:blipFill>
        <p:spPr bwMode="auto">
          <a:xfrm>
            <a:off x="371475" y="1561668"/>
            <a:ext cx="5656454" cy="391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02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C29F6C99-4C69-B9F2-0551-6965E1ABA0D6}"/>
              </a:ext>
            </a:extLst>
          </p:cNvPr>
          <p:cNvSpPr>
            <a:spLocks noGrp="1"/>
          </p:cNvSpPr>
          <p:nvPr>
            <p:ph type="body" sz="quarter" idx="13"/>
          </p:nvPr>
        </p:nvSpPr>
        <p:spPr/>
        <p:txBody>
          <a:bodyPr/>
          <a:lstStyle/>
          <a:p>
            <a:pPr marL="0" indent="0">
              <a:buNone/>
            </a:pPr>
            <a:r>
              <a:rPr lang="nl-NL" dirty="0"/>
              <a:t>Zijn de tafels even lang? </a:t>
            </a:r>
          </a:p>
        </p:txBody>
      </p:sp>
      <p:sp>
        <p:nvSpPr>
          <p:cNvPr id="5" name="Titel 4">
            <a:extLst>
              <a:ext uri="{FF2B5EF4-FFF2-40B4-BE49-F238E27FC236}">
                <a16:creationId xmlns:a16="http://schemas.microsoft.com/office/drawing/2014/main" id="{CB0279D4-61E1-7464-C7CC-2678A11CC514}"/>
              </a:ext>
            </a:extLst>
          </p:cNvPr>
          <p:cNvSpPr>
            <a:spLocks noGrp="1"/>
          </p:cNvSpPr>
          <p:nvPr>
            <p:ph type="title"/>
          </p:nvPr>
        </p:nvSpPr>
        <p:spPr/>
        <p:txBody>
          <a:bodyPr/>
          <a:lstStyle/>
          <a:p>
            <a:r>
              <a:rPr lang="nl-NL" dirty="0"/>
              <a:t>Handel jij rationeel? </a:t>
            </a:r>
          </a:p>
        </p:txBody>
      </p:sp>
      <p:pic>
        <p:nvPicPr>
          <p:cNvPr id="1026" name="Picture 2" descr="Afbeelding door Asociación Cultural Alifa (flickr.com)">
            <a:hlinkClick r:id="rId2"/>
            <a:extLst>
              <a:ext uri="{FF2B5EF4-FFF2-40B4-BE49-F238E27FC236}">
                <a16:creationId xmlns:a16="http://schemas.microsoft.com/office/drawing/2014/main" id="{1E345014-FA7A-70B3-8CE4-04F2B59AD5B8}"/>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1620" b="162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135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C29F6C99-4C69-B9F2-0551-6965E1ABA0D6}"/>
              </a:ext>
            </a:extLst>
          </p:cNvPr>
          <p:cNvSpPr>
            <a:spLocks noGrp="1"/>
          </p:cNvSpPr>
          <p:nvPr>
            <p:ph type="body" sz="quarter" idx="13"/>
          </p:nvPr>
        </p:nvSpPr>
        <p:spPr/>
        <p:txBody>
          <a:bodyPr/>
          <a:lstStyle/>
          <a:p>
            <a:pPr marL="0" indent="0">
              <a:buNone/>
            </a:pPr>
            <a:r>
              <a:rPr lang="nl-NL" dirty="0"/>
              <a:t>Zijn de lijnen recht of niet? </a:t>
            </a:r>
          </a:p>
        </p:txBody>
      </p:sp>
      <p:sp>
        <p:nvSpPr>
          <p:cNvPr id="5" name="Titel 4">
            <a:extLst>
              <a:ext uri="{FF2B5EF4-FFF2-40B4-BE49-F238E27FC236}">
                <a16:creationId xmlns:a16="http://schemas.microsoft.com/office/drawing/2014/main" id="{CB0279D4-61E1-7464-C7CC-2678A11CC514}"/>
              </a:ext>
            </a:extLst>
          </p:cNvPr>
          <p:cNvSpPr>
            <a:spLocks noGrp="1"/>
          </p:cNvSpPr>
          <p:nvPr>
            <p:ph type="title"/>
          </p:nvPr>
        </p:nvSpPr>
        <p:spPr/>
        <p:txBody>
          <a:bodyPr/>
          <a:lstStyle/>
          <a:p>
            <a:r>
              <a:rPr lang="nl-NL" dirty="0"/>
              <a:t>Handel jij rationeel? </a:t>
            </a:r>
          </a:p>
        </p:txBody>
      </p:sp>
      <p:pic>
        <p:nvPicPr>
          <p:cNvPr id="2050" name="Picture 2" descr="Afbeelding door Kevin Krejci (flickr.com)">
            <a:hlinkClick r:id="rId3"/>
            <a:extLst>
              <a:ext uri="{FF2B5EF4-FFF2-40B4-BE49-F238E27FC236}">
                <a16:creationId xmlns:a16="http://schemas.microsoft.com/office/drawing/2014/main" id="{7A70F4E2-5114-2CE1-5901-16DFF96C32D9}"/>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t="3878" b="387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649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FED57A2-E9C3-C84C-B12A-18A7BEA0D0B6}"/>
              </a:ext>
            </a:extLst>
          </p:cNvPr>
          <p:cNvSpPr>
            <a:spLocks noGrp="1"/>
          </p:cNvSpPr>
          <p:nvPr>
            <p:ph type="title"/>
          </p:nvPr>
        </p:nvSpPr>
        <p:spPr/>
        <p:txBody>
          <a:bodyPr/>
          <a:lstStyle/>
          <a:p>
            <a:r>
              <a:rPr lang="nl-NL" dirty="0"/>
              <a:t>Rationeel gedrag</a:t>
            </a:r>
          </a:p>
        </p:txBody>
      </p:sp>
      <p:pic>
        <p:nvPicPr>
          <p:cNvPr id="9" name="Onlinemedia 8" title="The Marshmallow Test | Igniter Media | Church Video">
            <a:hlinkClick r:id="" action="ppaction://media"/>
            <a:extLst>
              <a:ext uri="{FF2B5EF4-FFF2-40B4-BE49-F238E27FC236}">
                <a16:creationId xmlns:a16="http://schemas.microsoft.com/office/drawing/2014/main" id="{29C71059-062B-37C8-A021-8401756305F8}"/>
              </a:ext>
            </a:extLst>
          </p:cNvPr>
          <p:cNvPicPr>
            <a:picLocks noGrp="1" noRot="1" noChangeAspect="1"/>
          </p:cNvPicPr>
          <p:nvPr>
            <p:ph idx="1"/>
            <a:videoFile r:link="rId1"/>
          </p:nvPr>
        </p:nvPicPr>
        <p:blipFill>
          <a:blip r:embed="rId4"/>
          <a:stretch>
            <a:fillRect/>
          </a:stretch>
        </p:blipFill>
        <p:spPr>
          <a:xfrm>
            <a:off x="371476" y="1068729"/>
            <a:ext cx="9513304" cy="5375490"/>
          </a:xfrm>
          <a:prstGeom prst="rect">
            <a:avLst/>
          </a:prstGeom>
        </p:spPr>
      </p:pic>
    </p:spTree>
    <p:extLst>
      <p:ext uri="{BB962C8B-B14F-4D97-AF65-F5344CB8AC3E}">
        <p14:creationId xmlns:p14="http://schemas.microsoft.com/office/powerpoint/2010/main" val="4885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B66DF-D5B0-D538-0D8E-16757790DB9F}"/>
              </a:ext>
            </a:extLst>
          </p:cNvPr>
          <p:cNvSpPr>
            <a:spLocks noGrp="1"/>
          </p:cNvSpPr>
          <p:nvPr>
            <p:ph type="title"/>
          </p:nvPr>
        </p:nvSpPr>
        <p:spPr/>
        <p:txBody>
          <a:bodyPr/>
          <a:lstStyle/>
          <a:p>
            <a:r>
              <a:rPr lang="nl-NL" dirty="0"/>
              <a:t>Opdracht rationeel</a:t>
            </a:r>
          </a:p>
        </p:txBody>
      </p:sp>
      <p:sp>
        <p:nvSpPr>
          <p:cNvPr id="4" name="Tijdelijke aanduiding voor tekst 3">
            <a:extLst>
              <a:ext uri="{FF2B5EF4-FFF2-40B4-BE49-F238E27FC236}">
                <a16:creationId xmlns:a16="http://schemas.microsoft.com/office/drawing/2014/main" id="{4A921A84-BE73-6199-189F-546339409B93}"/>
              </a:ext>
            </a:extLst>
          </p:cNvPr>
          <p:cNvSpPr>
            <a:spLocks noGrp="1"/>
          </p:cNvSpPr>
          <p:nvPr>
            <p:ph type="body" sz="quarter" idx="13"/>
          </p:nvPr>
        </p:nvSpPr>
        <p:spPr>
          <a:xfrm>
            <a:off x="371474" y="1709738"/>
            <a:ext cx="5724525" cy="4419599"/>
          </a:xfrm>
        </p:spPr>
        <p:txBody>
          <a:bodyPr/>
          <a:lstStyle/>
          <a:p>
            <a:pPr marL="0" indent="0">
              <a:buNone/>
            </a:pPr>
            <a:r>
              <a:rPr lang="nl-NL" dirty="0"/>
              <a:t>Het restant van dit uur gaan jullie aan de slag met een opdracht (</a:t>
            </a:r>
            <a:r>
              <a:rPr lang="nl-NL" dirty="0" err="1"/>
              <a:t>Sonnemans</a:t>
            </a:r>
            <a:r>
              <a:rPr lang="nl-NL" dirty="0"/>
              <a:t>, 2014). Stel, je gaat een huis kopen in Tilburg met een budget van mij. Ongetwijfeld zijn er bepaalde eisen waaraan dit huis volgens jullie moet voldoen: een bepaalde grootte, buitenruimte, mooie keuken, ik noem maar wat. Jullie gaan op zoek naar een huis dat zo goed mogelijk aan jullie zelf bedachte eisen voldoet. Doorloop hiervoor de volgende stappen:</a:t>
            </a:r>
          </a:p>
          <a:p>
            <a:pPr marL="342900" indent="-342900">
              <a:buAutoNum type="arabicPeriod"/>
            </a:pPr>
            <a:r>
              <a:rPr lang="nl-NL" dirty="0"/>
              <a:t>Maak een lijst van voorwaarden minimaal 10. </a:t>
            </a:r>
          </a:p>
          <a:p>
            <a:pPr marL="342900" indent="-342900">
              <a:buAutoNum type="arabicPeriod"/>
            </a:pPr>
            <a:r>
              <a:rPr lang="nl-NL" dirty="0"/>
              <a:t>Ga op </a:t>
            </a:r>
            <a:r>
              <a:rPr lang="nl-NL" dirty="0" err="1"/>
              <a:t>funda</a:t>
            </a:r>
            <a:r>
              <a:rPr lang="nl-NL" dirty="0"/>
              <a:t> zoeken naar een koophuis dat aan jullie eisen voldoet. Als dit niet lukt schrap je een voorwaarden, tot dat je iets kan kopen van € 400.000</a:t>
            </a:r>
          </a:p>
          <a:p>
            <a:pPr marL="342900" indent="-342900">
              <a:buAutoNum type="arabicPeriod"/>
            </a:pPr>
            <a:r>
              <a:rPr lang="nl-NL" dirty="0"/>
              <a:t>Aan hoeveel eisen hebben jullie kunnen voldoen? </a:t>
            </a:r>
          </a:p>
        </p:txBody>
      </p:sp>
      <p:sp>
        <p:nvSpPr>
          <p:cNvPr id="6" name="Tijdelijke aanduiding voor tekst 5">
            <a:extLst>
              <a:ext uri="{FF2B5EF4-FFF2-40B4-BE49-F238E27FC236}">
                <a16:creationId xmlns:a16="http://schemas.microsoft.com/office/drawing/2014/main" id="{90667161-6625-802F-5686-016C868FA050}"/>
              </a:ext>
            </a:extLst>
          </p:cNvPr>
          <p:cNvSpPr>
            <a:spLocks noGrp="1"/>
          </p:cNvSpPr>
          <p:nvPr>
            <p:ph type="body" sz="quarter" idx="16"/>
          </p:nvPr>
        </p:nvSpPr>
        <p:spPr>
          <a:xfrm>
            <a:off x="6498227" y="5625175"/>
            <a:ext cx="5322298" cy="504163"/>
          </a:xfrm>
        </p:spPr>
        <p:txBody>
          <a:bodyPr/>
          <a:lstStyle/>
          <a:p>
            <a:r>
              <a:rPr lang="nl-NL" dirty="0"/>
              <a:t>Draaiend huis in tilburg.</a:t>
            </a:r>
          </a:p>
        </p:txBody>
      </p:sp>
      <p:pic>
        <p:nvPicPr>
          <p:cNvPr id="3078" name="Picture 6" descr="Draaiend Huis draait dertien jaar: dwars door politieke stormen, maar niet  door weer en wind | Tilburg e.o. | bd.nl">
            <a:extLst>
              <a:ext uri="{FF2B5EF4-FFF2-40B4-BE49-F238E27FC236}">
                <a16:creationId xmlns:a16="http://schemas.microsoft.com/office/drawing/2014/main" id="{4344B772-2F3D-8360-D78F-2786491D196D}"/>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4186" b="4186"/>
          <a:stretch>
            <a:fillRect/>
          </a:stretch>
        </p:blipFill>
        <p:spPr bwMode="auto">
          <a:xfrm>
            <a:off x="6498227" y="1700213"/>
            <a:ext cx="5322297" cy="3682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77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4D5E2A-1277-4CAD-2878-91D6F809EA26}"/>
              </a:ext>
            </a:extLst>
          </p:cNvPr>
          <p:cNvSpPr>
            <a:spLocks noGrp="1"/>
          </p:cNvSpPr>
          <p:nvPr>
            <p:ph type="title"/>
          </p:nvPr>
        </p:nvSpPr>
        <p:spPr>
          <a:xfrm>
            <a:off x="6175377" y="296863"/>
            <a:ext cx="5638799" cy="1160403"/>
          </a:xfrm>
        </p:spPr>
        <p:txBody>
          <a:bodyPr anchor="t">
            <a:normAutofit/>
          </a:bodyPr>
          <a:lstStyle/>
          <a:p>
            <a:r>
              <a:rPr lang="nl-NL" b="0" dirty="0"/>
              <a:t>Begrensde rationaliteit</a:t>
            </a:r>
          </a:p>
        </p:txBody>
      </p:sp>
      <p:sp>
        <p:nvSpPr>
          <p:cNvPr id="3" name="Tijdelijke aanduiding voor tekst 2">
            <a:extLst>
              <a:ext uri="{FF2B5EF4-FFF2-40B4-BE49-F238E27FC236}">
                <a16:creationId xmlns:a16="http://schemas.microsoft.com/office/drawing/2014/main" id="{9054D9AD-9321-3912-3967-F4142E3E45B0}"/>
              </a:ext>
            </a:extLst>
          </p:cNvPr>
          <p:cNvSpPr>
            <a:spLocks noGrp="1"/>
          </p:cNvSpPr>
          <p:nvPr>
            <p:ph type="body" sz="quarter" idx="13"/>
          </p:nvPr>
        </p:nvSpPr>
        <p:spPr>
          <a:xfrm>
            <a:off x="6175377" y="1709738"/>
            <a:ext cx="5645150" cy="4419599"/>
          </a:xfrm>
        </p:spPr>
        <p:txBody>
          <a:bodyPr>
            <a:normAutofit/>
          </a:bodyPr>
          <a:lstStyle/>
          <a:p>
            <a:pPr marL="0" indent="0">
              <a:spcAft>
                <a:spcPts val="600"/>
              </a:spcAft>
              <a:buNone/>
            </a:pPr>
            <a:r>
              <a:rPr lang="nl-NL" dirty="0"/>
              <a:t>Men weegt niet alle opties tegen elkaar af bij het kiezen maar maakt een selectie en kiest op basis daarvan.</a:t>
            </a:r>
          </a:p>
          <a:p>
            <a:pPr marL="0" indent="0">
              <a:spcAft>
                <a:spcPts val="600"/>
              </a:spcAft>
              <a:buNone/>
            </a:pPr>
            <a:endParaRPr lang="nl-NL" dirty="0"/>
          </a:p>
          <a:p>
            <a:pPr marL="0" indent="0">
              <a:spcAft>
                <a:spcPts val="600"/>
              </a:spcAft>
              <a:buNone/>
            </a:pPr>
            <a:r>
              <a:rPr lang="nl-NL" dirty="0"/>
              <a:t>Mensen zijn niet oneindig slim maar gaan op zoek naar wat ‘goed genoeg is’. </a:t>
            </a:r>
          </a:p>
          <a:p>
            <a:pPr marL="0" indent="0">
              <a:spcAft>
                <a:spcPts val="600"/>
              </a:spcAft>
              <a:buNone/>
            </a:pPr>
            <a:endParaRPr lang="nl-NL" dirty="0"/>
          </a:p>
          <a:p>
            <a:pPr marL="0" indent="0">
              <a:spcAft>
                <a:spcPts val="600"/>
              </a:spcAft>
              <a:buNone/>
            </a:pPr>
            <a:endParaRPr lang="nl-NL" dirty="0"/>
          </a:p>
        </p:txBody>
      </p:sp>
      <p:pic>
        <p:nvPicPr>
          <p:cNvPr id="4098" name="Picture 2" descr="&quot;One finds limits by pushing them.&quot; Herbert Simon. Afbeelding door insideview (flickr.com)">
            <a:extLst>
              <a:ext uri="{FF2B5EF4-FFF2-40B4-BE49-F238E27FC236}">
                <a16:creationId xmlns:a16="http://schemas.microsoft.com/office/drawing/2014/main" id="{585CABBC-A5AB-CA5F-26C4-35F03908CD17}"/>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596" t="-6625" r="-2123" b="-11597"/>
          <a:stretch/>
        </p:blipFill>
        <p:spPr bwMode="auto">
          <a:xfrm>
            <a:off x="20" y="10"/>
            <a:ext cx="6016602" cy="6857990"/>
          </a:xfrm>
          <a:prstGeom prst="rect">
            <a:avLst/>
          </a:prstGeom>
          <a:solidFill>
            <a:srgbClr val="FFFFFF"/>
          </a:solidFill>
        </p:spPr>
      </p:pic>
      <p:pic>
        <p:nvPicPr>
          <p:cNvPr id="4" name="Picture 4" descr="Return Icon in Icon Park">
            <a:extLst>
              <a:ext uri="{FF2B5EF4-FFF2-40B4-BE49-F238E27FC236}">
                <a16:creationId xmlns:a16="http://schemas.microsoft.com/office/drawing/2014/main" id="{695A4615-BED2-49E7-4580-C609A47591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9221" y="5407848"/>
            <a:ext cx="721489" cy="72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722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76495583-4704-DEAB-1781-0BA5539B686F}"/>
              </a:ext>
            </a:extLst>
          </p:cNvPr>
          <p:cNvSpPr>
            <a:spLocks noGrp="1"/>
          </p:cNvSpPr>
          <p:nvPr>
            <p:ph type="title"/>
          </p:nvPr>
        </p:nvSpPr>
        <p:spPr>
          <a:xfrm>
            <a:off x="196770" y="6082180"/>
            <a:ext cx="10628333" cy="625349"/>
          </a:xfrm>
        </p:spPr>
        <p:txBody>
          <a:bodyPr/>
          <a:lstStyle/>
          <a:p>
            <a:r>
              <a:rPr lang="nl-NL" dirty="0"/>
              <a:t>5. </a:t>
            </a:r>
            <a:r>
              <a:rPr lang="nl-NL"/>
              <a:t>Design </a:t>
            </a:r>
            <a:r>
              <a:rPr lang="nl-NL" dirty="0"/>
              <a:t>a </a:t>
            </a:r>
            <a:r>
              <a:rPr lang="nl-NL" dirty="0" err="1"/>
              <a:t>better</a:t>
            </a:r>
            <a:r>
              <a:rPr lang="nl-NL" dirty="0"/>
              <a:t> business</a:t>
            </a:r>
          </a:p>
        </p:txBody>
      </p:sp>
      <p:pic>
        <p:nvPicPr>
          <p:cNvPr id="13" name="Tijdelijke aanduiding voor afbeelding 12">
            <a:extLst>
              <a:ext uri="{FF2B5EF4-FFF2-40B4-BE49-F238E27FC236}">
                <a16:creationId xmlns:a16="http://schemas.microsoft.com/office/drawing/2014/main" id="{22D03BC4-5B8D-9DF7-C450-E9F6718A8486}"/>
              </a:ext>
            </a:extLst>
          </p:cNvPr>
          <p:cNvPicPr>
            <a:picLocks noGrp="1" noChangeAspect="1"/>
          </p:cNvPicPr>
          <p:nvPr>
            <p:ph type="pic" sz="quarter" idx="13"/>
          </p:nvPr>
        </p:nvPicPr>
        <p:blipFill rotWithShape="1">
          <a:blip r:embed="rId3"/>
          <a:srcRect l="57696" t="8769" r="22109" b="36616"/>
          <a:stretch/>
        </p:blipFill>
        <p:spPr>
          <a:xfrm>
            <a:off x="196770" y="150471"/>
            <a:ext cx="7859210" cy="5711026"/>
          </a:xfrm>
        </p:spPr>
      </p:pic>
      <p:pic>
        <p:nvPicPr>
          <p:cNvPr id="14" name="Picture 4" descr="Return Icon in Icon Park">
            <a:extLst>
              <a:ext uri="{FF2B5EF4-FFF2-40B4-BE49-F238E27FC236}">
                <a16:creationId xmlns:a16="http://schemas.microsoft.com/office/drawing/2014/main" id="{D98BA8C7-0A90-AAE4-2A28-1E6D161394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9221" y="5407848"/>
            <a:ext cx="721489" cy="721489"/>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a:extLst>
              <a:ext uri="{FF2B5EF4-FFF2-40B4-BE49-F238E27FC236}">
                <a16:creationId xmlns:a16="http://schemas.microsoft.com/office/drawing/2014/main" id="{914C8475-87AC-76DB-935D-37EAABACD971}"/>
              </a:ext>
            </a:extLst>
          </p:cNvPr>
          <p:cNvSpPr txBox="1"/>
          <p:nvPr/>
        </p:nvSpPr>
        <p:spPr>
          <a:xfrm>
            <a:off x="8266631" y="728663"/>
            <a:ext cx="3728599" cy="4247317"/>
          </a:xfrm>
          <a:prstGeom prst="rect">
            <a:avLst/>
          </a:prstGeom>
          <a:noFill/>
        </p:spPr>
        <p:txBody>
          <a:bodyPr wrap="square">
            <a:spAutoFit/>
          </a:bodyPr>
          <a:lstStyle/>
          <a:p>
            <a:pPr marL="228600" indent="-228600">
              <a:buAutoNum type="arabicPeriod"/>
            </a:pPr>
            <a:r>
              <a:rPr lang="nl-NL" dirty="0"/>
              <a:t>Magazine cover: wanneer valt jullie bericht op! </a:t>
            </a:r>
          </a:p>
          <a:p>
            <a:pPr marL="228600" indent="-228600">
              <a:buAutoNum type="arabicPeriod"/>
            </a:pPr>
            <a:r>
              <a:rPr lang="nl-NL" dirty="0"/>
              <a:t>Headlines: hoe komt het dat iemand jullie verhaal wilt lezen</a:t>
            </a:r>
          </a:p>
          <a:p>
            <a:pPr marL="228600" indent="-228600">
              <a:buAutoNum type="arabicPeriod"/>
            </a:pPr>
            <a:r>
              <a:rPr lang="nl-NL" dirty="0"/>
              <a:t>Interview: Waar gaat het interview over</a:t>
            </a:r>
          </a:p>
          <a:p>
            <a:pPr marL="228600" indent="-228600">
              <a:buAutoNum type="arabicPeriod"/>
            </a:pPr>
            <a:r>
              <a:rPr lang="nl-NL" dirty="0"/>
              <a:t>Bottom line: Wat is er bereikt volgens het artikel</a:t>
            </a:r>
          </a:p>
          <a:p>
            <a:pPr marL="228600" indent="-228600">
              <a:buAutoNum type="arabicPeriod"/>
            </a:pPr>
            <a:r>
              <a:rPr lang="nl-NL" dirty="0"/>
              <a:t>Tweets: hoe word het verhaal gedeeld met de wereld</a:t>
            </a:r>
          </a:p>
          <a:p>
            <a:pPr marL="228600" indent="-228600">
              <a:buAutoNum type="arabicPeriod"/>
            </a:pPr>
            <a:r>
              <a:rPr lang="nl-NL" dirty="0"/>
              <a:t>Quotes: welke </a:t>
            </a:r>
            <a:r>
              <a:rPr lang="nl-NL" dirty="0" err="1"/>
              <a:t>qoutes</a:t>
            </a:r>
            <a:r>
              <a:rPr lang="nl-NL" dirty="0"/>
              <a:t> worden benoemd</a:t>
            </a:r>
          </a:p>
          <a:p>
            <a:pPr marL="228600" indent="-228600">
              <a:buAutoNum type="arabicPeriod"/>
            </a:pPr>
            <a:r>
              <a:rPr lang="nl-NL" dirty="0"/>
              <a:t>Instagram: welke foto’s maken een samenvatting van jullie reis/product</a:t>
            </a:r>
          </a:p>
        </p:txBody>
      </p:sp>
    </p:spTree>
    <p:extLst>
      <p:ext uri="{BB962C8B-B14F-4D97-AF65-F5344CB8AC3E}">
        <p14:creationId xmlns:p14="http://schemas.microsoft.com/office/powerpoint/2010/main" val="129640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391D471-0D4A-44B5-B067-78CC500A85BB}"/>
              </a:ext>
            </a:extLst>
          </p:cNvPr>
          <p:cNvSpPr>
            <a:spLocks noGrp="1"/>
          </p:cNvSpPr>
          <p:nvPr>
            <p:ph type="title"/>
          </p:nvPr>
        </p:nvSpPr>
        <p:spPr/>
        <p:txBody>
          <a:bodyPr/>
          <a:lstStyle/>
          <a:p>
            <a:r>
              <a:rPr lang="nl-NL" dirty="0"/>
              <a:t>Vandaag</a:t>
            </a:r>
          </a:p>
        </p:txBody>
      </p:sp>
      <p:sp>
        <p:nvSpPr>
          <p:cNvPr id="7" name="Tijdelijke aanduiding voor inhoud 6">
            <a:extLst>
              <a:ext uri="{FF2B5EF4-FFF2-40B4-BE49-F238E27FC236}">
                <a16:creationId xmlns:a16="http://schemas.microsoft.com/office/drawing/2014/main" id="{0E5CB83B-4C45-4CEC-8902-166BADEC3923}"/>
              </a:ext>
            </a:extLst>
          </p:cNvPr>
          <p:cNvSpPr>
            <a:spLocks noGrp="1"/>
          </p:cNvSpPr>
          <p:nvPr>
            <p:ph idx="1"/>
          </p:nvPr>
        </p:nvSpPr>
        <p:spPr>
          <a:xfrm>
            <a:off x="371475" y="1709738"/>
            <a:ext cx="5645149" cy="4165961"/>
          </a:xfrm>
        </p:spPr>
        <p:txBody>
          <a:bodyPr/>
          <a:lstStyle/>
          <a:p>
            <a:r>
              <a:rPr lang="nl-NL" dirty="0"/>
              <a:t>Periode overzicht</a:t>
            </a:r>
          </a:p>
          <a:p>
            <a:r>
              <a:rPr lang="nl-NL" dirty="0"/>
              <a:t>Herhaling</a:t>
            </a:r>
          </a:p>
          <a:p>
            <a:r>
              <a:rPr lang="nl-NL" dirty="0">
                <a:hlinkClick r:id="rId3" action="ppaction://hlinksldjump"/>
              </a:rPr>
              <a:t>Gedrag</a:t>
            </a:r>
            <a:endParaRPr lang="nl-NL" dirty="0"/>
          </a:p>
          <a:p>
            <a:pPr lvl="1"/>
            <a:r>
              <a:rPr lang="nl-NL" dirty="0"/>
              <a:t>Kwaliteiten vervorming</a:t>
            </a:r>
            <a:br>
              <a:rPr lang="nl-NL" dirty="0"/>
            </a:br>
            <a:r>
              <a:rPr lang="nl-NL" dirty="0"/>
              <a:t>Overtuigingen</a:t>
            </a:r>
          </a:p>
          <a:p>
            <a:r>
              <a:rPr lang="nl-NL" dirty="0">
                <a:hlinkClick r:id="rId4" action="ppaction://hlinksldjump"/>
              </a:rPr>
              <a:t>Gedragseconomie</a:t>
            </a:r>
            <a:endParaRPr lang="nl-NL" dirty="0"/>
          </a:p>
          <a:p>
            <a:r>
              <a:rPr lang="nl-NL" dirty="0">
                <a:hlinkClick r:id="rId5" action="ppaction://hlinksldjump"/>
              </a:rPr>
              <a:t>Design a </a:t>
            </a:r>
            <a:r>
              <a:rPr lang="nl-NL" dirty="0" err="1">
                <a:hlinkClick r:id="rId5" action="ppaction://hlinksldjump"/>
              </a:rPr>
              <a:t>better</a:t>
            </a:r>
            <a:r>
              <a:rPr lang="nl-NL" dirty="0">
                <a:hlinkClick r:id="rId5" action="ppaction://hlinksldjump"/>
              </a:rPr>
              <a:t> business</a:t>
            </a:r>
            <a:endParaRPr lang="nl-NL" dirty="0"/>
          </a:p>
        </p:txBody>
      </p:sp>
      <p:pic>
        <p:nvPicPr>
          <p:cNvPr id="10" name="Tijdelijke aanduiding voor afbeelding 9">
            <a:extLst>
              <a:ext uri="{FF2B5EF4-FFF2-40B4-BE49-F238E27FC236}">
                <a16:creationId xmlns:a16="http://schemas.microsoft.com/office/drawing/2014/main" id="{B860ACE6-A7BF-4E4E-82B6-746E27F9A1C5}"/>
              </a:ext>
            </a:extLst>
          </p:cNvPr>
          <p:cNvPicPr>
            <a:picLocks noGrp="1" noChangeAspect="1"/>
          </p:cNvPicPr>
          <p:nvPr>
            <p:ph type="pic" sz="quarter" idx="13"/>
          </p:nvPr>
        </p:nvPicPr>
        <p:blipFill>
          <a:blip r:embed="rId6"/>
          <a:srcRect l="6134" r="6134"/>
          <a:stretch>
            <a:fillRect/>
          </a:stretch>
        </p:blipFill>
        <p:spPr>
          <a:prstGeom prst="rect">
            <a:avLst/>
          </a:prstGeom>
        </p:spPr>
      </p:pic>
      <p:sp>
        <p:nvSpPr>
          <p:cNvPr id="9" name="Tijdelijke aanduiding voor tekst 8">
            <a:extLst>
              <a:ext uri="{FF2B5EF4-FFF2-40B4-BE49-F238E27FC236}">
                <a16:creationId xmlns:a16="http://schemas.microsoft.com/office/drawing/2014/main" id="{F82485FB-0CCB-499C-B27C-009C8A9B8138}"/>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3786532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a:extLst>
              <a:ext uri="{FF2B5EF4-FFF2-40B4-BE49-F238E27FC236}">
                <a16:creationId xmlns:a16="http://schemas.microsoft.com/office/drawing/2014/main" id="{E6F12ACB-FC89-D575-B94D-E06AC6500C39}"/>
              </a:ext>
            </a:extLst>
          </p:cNvPr>
          <p:cNvPicPr>
            <a:picLocks noGrp="1" noChangeAspect="1"/>
          </p:cNvPicPr>
          <p:nvPr>
            <p:ph type="pic" sz="quarter" idx="13"/>
          </p:nvPr>
        </p:nvPicPr>
        <p:blipFill rotWithShape="1">
          <a:blip r:embed="rId3"/>
          <a:srcRect l="57696" t="7516" r="21706" b="37118"/>
          <a:stretch/>
        </p:blipFill>
        <p:spPr>
          <a:xfrm>
            <a:off x="196770" y="150471"/>
            <a:ext cx="7944573" cy="5737750"/>
          </a:xfrm>
        </p:spPr>
      </p:pic>
      <p:sp>
        <p:nvSpPr>
          <p:cNvPr id="9" name="Titel 8">
            <a:extLst>
              <a:ext uri="{FF2B5EF4-FFF2-40B4-BE49-F238E27FC236}">
                <a16:creationId xmlns:a16="http://schemas.microsoft.com/office/drawing/2014/main" id="{C93565F0-FA82-DEC5-0E1B-E5900DDE39CD}"/>
              </a:ext>
            </a:extLst>
          </p:cNvPr>
          <p:cNvSpPr>
            <a:spLocks noGrp="1"/>
          </p:cNvSpPr>
          <p:nvPr>
            <p:ph type="title"/>
          </p:nvPr>
        </p:nvSpPr>
        <p:spPr>
          <a:xfrm>
            <a:off x="196770" y="6082180"/>
            <a:ext cx="10628333" cy="625349"/>
          </a:xfrm>
        </p:spPr>
        <p:txBody>
          <a:bodyPr/>
          <a:lstStyle/>
          <a:p>
            <a:r>
              <a:rPr lang="nl-NL" dirty="0"/>
              <a:t>5. Design a </a:t>
            </a:r>
            <a:r>
              <a:rPr lang="nl-NL" dirty="0" err="1"/>
              <a:t>better</a:t>
            </a:r>
            <a:r>
              <a:rPr lang="nl-NL" dirty="0"/>
              <a:t> business</a:t>
            </a:r>
          </a:p>
        </p:txBody>
      </p:sp>
      <p:sp>
        <p:nvSpPr>
          <p:cNvPr id="10" name="Tekstvak 9">
            <a:extLst>
              <a:ext uri="{FF2B5EF4-FFF2-40B4-BE49-F238E27FC236}">
                <a16:creationId xmlns:a16="http://schemas.microsoft.com/office/drawing/2014/main" id="{7FB82AC6-5810-085E-D9B9-26B23E130C48}"/>
              </a:ext>
            </a:extLst>
          </p:cNvPr>
          <p:cNvSpPr txBox="1"/>
          <p:nvPr/>
        </p:nvSpPr>
        <p:spPr>
          <a:xfrm>
            <a:off x="8177892" y="728663"/>
            <a:ext cx="4014108" cy="2862322"/>
          </a:xfrm>
          <a:prstGeom prst="rect">
            <a:avLst/>
          </a:prstGeom>
          <a:noFill/>
        </p:spPr>
        <p:txBody>
          <a:bodyPr wrap="square">
            <a:spAutoFit/>
          </a:bodyPr>
          <a:lstStyle/>
          <a:p>
            <a:pPr marL="228600" indent="-228600">
              <a:buAutoNum type="arabicPeriod"/>
            </a:pPr>
            <a:r>
              <a:rPr lang="nl-NL" dirty="0"/>
              <a:t>Risico aanname: Wat is de meest risicovolle aanname</a:t>
            </a:r>
          </a:p>
          <a:p>
            <a:pPr marL="228600" indent="-228600">
              <a:buAutoNum type="arabicPeriod"/>
            </a:pPr>
            <a:r>
              <a:rPr lang="nl-NL" dirty="0"/>
              <a:t>Hypothese/verwachte uitkomst.</a:t>
            </a:r>
          </a:p>
          <a:p>
            <a:pPr marL="228600" indent="-228600">
              <a:buAutoNum type="arabicPeriod"/>
            </a:pPr>
            <a:r>
              <a:rPr lang="nl-NL" dirty="0"/>
              <a:t>Experiment</a:t>
            </a:r>
          </a:p>
          <a:p>
            <a:pPr marL="228600" indent="-228600">
              <a:buAutoNum type="arabicPeriod"/>
            </a:pPr>
            <a:r>
              <a:rPr lang="nl-NL" dirty="0"/>
              <a:t>Resultaten: Gegevens experiment</a:t>
            </a:r>
          </a:p>
          <a:p>
            <a:pPr marL="228600" indent="-228600">
              <a:buAutoNum type="arabicPeriod"/>
            </a:pPr>
            <a:r>
              <a:rPr lang="nl-NL" dirty="0"/>
              <a:t>Conclusie: Welke bevindingen</a:t>
            </a:r>
          </a:p>
          <a:p>
            <a:pPr marL="228600" indent="-228600">
              <a:buAutoNum type="arabicPeriod"/>
            </a:pPr>
            <a:r>
              <a:rPr lang="nl-NL" dirty="0"/>
              <a:t>Volgende stap: moet het experiment opnieuw of aanpassingen worden gedaan</a:t>
            </a:r>
          </a:p>
          <a:p>
            <a:pPr marL="228600" indent="-228600">
              <a:buAutoNum type="arabicPeriod"/>
            </a:pPr>
            <a:endParaRPr lang="nl-NL" dirty="0"/>
          </a:p>
        </p:txBody>
      </p:sp>
      <p:pic>
        <p:nvPicPr>
          <p:cNvPr id="11" name="Picture 4" descr="Return Icon in Icon Park">
            <a:extLst>
              <a:ext uri="{FF2B5EF4-FFF2-40B4-BE49-F238E27FC236}">
                <a16:creationId xmlns:a16="http://schemas.microsoft.com/office/drawing/2014/main" id="{AF2DC2E7-5DB8-03EF-3709-5FF5D6EF58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9221" y="5407848"/>
            <a:ext cx="721489" cy="72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2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2A9B3-2A21-40CC-84EA-6B78B2FD1444}"/>
              </a:ext>
            </a:extLst>
          </p:cNvPr>
          <p:cNvSpPr>
            <a:spLocks noGrp="1"/>
          </p:cNvSpPr>
          <p:nvPr>
            <p:ph type="title"/>
          </p:nvPr>
        </p:nvSpPr>
        <p:spPr/>
        <p:txBody>
          <a:bodyPr/>
          <a:lstStyle/>
          <a:p>
            <a:r>
              <a:rPr lang="nl-NL" dirty="0"/>
              <a:t>1. Periode overzicht</a:t>
            </a:r>
          </a:p>
        </p:txBody>
      </p:sp>
      <p:sp>
        <p:nvSpPr>
          <p:cNvPr id="3" name="Tijdelijke aanduiding voor tekst 2">
            <a:extLst>
              <a:ext uri="{FF2B5EF4-FFF2-40B4-BE49-F238E27FC236}">
                <a16:creationId xmlns:a16="http://schemas.microsoft.com/office/drawing/2014/main" id="{A483C98A-770E-45DA-904F-1CA2C1F1E15F}"/>
              </a:ext>
            </a:extLst>
          </p:cNvPr>
          <p:cNvSpPr>
            <a:spLocks noGrp="1"/>
          </p:cNvSpPr>
          <p:nvPr>
            <p:ph type="body" sz="quarter" idx="13"/>
          </p:nvPr>
        </p:nvSpPr>
        <p:spPr>
          <a:xfrm>
            <a:off x="390461" y="1219199"/>
            <a:ext cx="5064292" cy="4419599"/>
          </a:xfrm>
        </p:spPr>
        <p:txBody>
          <a:bodyPr/>
          <a:lstStyle/>
          <a:p>
            <a:pPr marL="0" indent="0">
              <a:buNone/>
            </a:pPr>
            <a:r>
              <a:rPr lang="nl-NL" sz="1600" dirty="0"/>
              <a:t>Deze periode gaan we ons bezighouden met gedragsverandering en een breder beeld krijgen van de economie. </a:t>
            </a:r>
          </a:p>
        </p:txBody>
      </p:sp>
      <p:graphicFrame>
        <p:nvGraphicFramePr>
          <p:cNvPr id="7" name="Tijdelijke aanduiding voor afbeelding 6">
            <a:extLst>
              <a:ext uri="{FF2B5EF4-FFF2-40B4-BE49-F238E27FC236}">
                <a16:creationId xmlns:a16="http://schemas.microsoft.com/office/drawing/2014/main" id="{876E751A-54C1-4D0B-961B-0B4263E99FF0}"/>
              </a:ext>
            </a:extLst>
          </p:cNvPr>
          <p:cNvGraphicFramePr>
            <a:graphicFrameLocks noGrp="1"/>
          </p:cNvGraphicFramePr>
          <p:nvPr>
            <p:ph type="pic" sz="quarter" idx="14"/>
          </p:nvPr>
        </p:nvGraphicFramePr>
        <p:xfrm>
          <a:off x="390461" y="1219199"/>
          <a:ext cx="11663887" cy="5396768"/>
        </p:xfrm>
        <a:graphic>
          <a:graphicData uri="http://schemas.openxmlformats.org/drawingml/2006/table">
            <a:tbl>
              <a:tblPr firstRow="1" bandRow="1">
                <a:tableStyleId>{073A0DAA-6AF3-43AB-8588-CEC1D06C72B9}</a:tableStyleId>
              </a:tblPr>
              <a:tblGrid>
                <a:gridCol w="2064375">
                  <a:extLst>
                    <a:ext uri="{9D8B030D-6E8A-4147-A177-3AD203B41FA5}">
                      <a16:colId xmlns:a16="http://schemas.microsoft.com/office/drawing/2014/main" val="2062163223"/>
                    </a:ext>
                  </a:extLst>
                </a:gridCol>
                <a:gridCol w="9599512">
                  <a:extLst>
                    <a:ext uri="{9D8B030D-6E8A-4147-A177-3AD203B41FA5}">
                      <a16:colId xmlns:a16="http://schemas.microsoft.com/office/drawing/2014/main" val="2009212913"/>
                    </a:ext>
                  </a:extLst>
                </a:gridCol>
              </a:tblGrid>
              <a:tr h="373832">
                <a:tc>
                  <a:txBody>
                    <a:bodyPr/>
                    <a:lstStyle/>
                    <a:p>
                      <a:r>
                        <a:rPr lang="nl-NL" dirty="0"/>
                        <a:t>Week</a:t>
                      </a:r>
                    </a:p>
                  </a:txBody>
                  <a:tcPr/>
                </a:tc>
                <a:tc>
                  <a:txBody>
                    <a:bodyPr/>
                    <a:lstStyle/>
                    <a:p>
                      <a:r>
                        <a:rPr lang="nl-NL" dirty="0"/>
                        <a:t>Onderwerp(en)</a:t>
                      </a:r>
                    </a:p>
                  </a:txBody>
                  <a:tcPr/>
                </a:tc>
                <a:extLst>
                  <a:ext uri="{0D108BD9-81ED-4DB2-BD59-A6C34878D82A}">
                    <a16:rowId xmlns:a16="http://schemas.microsoft.com/office/drawing/2014/main" val="1608848397"/>
                  </a:ext>
                </a:extLst>
              </a:tr>
              <a:tr h="373832">
                <a:tc>
                  <a:txBody>
                    <a:bodyPr/>
                    <a:lstStyle/>
                    <a:p>
                      <a:r>
                        <a:rPr lang="nl-NL" sz="1400" dirty="0"/>
                        <a:t>1.</a:t>
                      </a:r>
                    </a:p>
                  </a:txBody>
                  <a:tcPr/>
                </a:tc>
                <a:tc>
                  <a:txBody>
                    <a:bodyPr/>
                    <a:lstStyle/>
                    <a:p>
                      <a:r>
                        <a:rPr lang="nl-NL" sz="1400" dirty="0"/>
                        <a:t>Introductieweek</a:t>
                      </a:r>
                    </a:p>
                  </a:txBody>
                  <a:tcPr/>
                </a:tc>
                <a:extLst>
                  <a:ext uri="{0D108BD9-81ED-4DB2-BD59-A6C34878D82A}">
                    <a16:rowId xmlns:a16="http://schemas.microsoft.com/office/drawing/2014/main" val="2736395206"/>
                  </a:ext>
                </a:extLst>
              </a:tr>
              <a:tr h="436010">
                <a:tc>
                  <a:txBody>
                    <a:bodyPr/>
                    <a:lstStyle/>
                    <a:p>
                      <a:r>
                        <a:rPr lang="nl-NL" sz="1400" dirty="0"/>
                        <a:t>2. </a:t>
                      </a:r>
                    </a:p>
                  </a:txBody>
                  <a:tcPr/>
                </a:tc>
                <a:tc>
                  <a:txBody>
                    <a:bodyPr/>
                    <a:lstStyle/>
                    <a:p>
                      <a:pPr lvl="0"/>
                      <a:r>
                        <a:rPr lang="nl-NL" sz="1400" dirty="0"/>
                        <a:t>Impact </a:t>
                      </a:r>
                    </a:p>
                    <a:p>
                      <a:pPr lvl="0"/>
                      <a:r>
                        <a:rPr lang="nl-NL" sz="1400" dirty="0"/>
                        <a:t>Gedrag; </a:t>
                      </a:r>
                      <a:r>
                        <a:rPr lang="nl-NL" sz="1100" dirty="0"/>
                        <a:t>vorming van gedrag, normen en waarden</a:t>
                      </a:r>
                      <a:endParaRPr lang="nl-NL" sz="1400" dirty="0"/>
                    </a:p>
                  </a:txBody>
                  <a:tcPr/>
                </a:tc>
                <a:extLst>
                  <a:ext uri="{0D108BD9-81ED-4DB2-BD59-A6C34878D82A}">
                    <a16:rowId xmlns:a16="http://schemas.microsoft.com/office/drawing/2014/main" val="747237772"/>
                  </a:ext>
                </a:extLst>
              </a:tr>
              <a:tr h="496466">
                <a:tc>
                  <a:txBody>
                    <a:bodyPr/>
                    <a:lstStyle/>
                    <a:p>
                      <a:r>
                        <a:rPr lang="nl-NL"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Opdracht nudging; </a:t>
                      </a:r>
                      <a:r>
                        <a:rPr lang="nl-NL" sz="1100" dirty="0"/>
                        <a:t>Design a </a:t>
                      </a:r>
                      <a:r>
                        <a:rPr lang="nl-NL" sz="1100" dirty="0" err="1"/>
                        <a:t>better</a:t>
                      </a:r>
                      <a:r>
                        <a:rPr lang="nl-NL" sz="1100" dirty="0"/>
                        <a:t> business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a:t>
                      </a:r>
                      <a:r>
                        <a:rPr lang="nl-NL" sz="1800" dirty="0"/>
                        <a:t>; </a:t>
                      </a:r>
                      <a:r>
                        <a:rPr lang="nl-NL" sz="1100" dirty="0"/>
                        <a:t>vorming van gedrag, Kwaliteiten vervorming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Tools </a:t>
                      </a:r>
                      <a:r>
                        <a:rPr lang="nl-NL" sz="1400" dirty="0" err="1"/>
                        <a:t>circonl</a:t>
                      </a:r>
                      <a:r>
                        <a:rPr lang="nl-NL" sz="1400" dirty="0"/>
                        <a:t> en (</a:t>
                      </a:r>
                      <a:r>
                        <a:rPr lang="nl-NL" sz="1400" dirty="0" err="1"/>
                        <a:t>gedrags</a:t>
                      </a:r>
                      <a:r>
                        <a:rPr lang="nl-NL" sz="1400" dirty="0"/>
                        <a:t>)economie  deel I</a:t>
                      </a:r>
                    </a:p>
                  </a:txBody>
                  <a:tcPr/>
                </a:tc>
                <a:extLst>
                  <a:ext uri="{0D108BD9-81ED-4DB2-BD59-A6C34878D82A}">
                    <a16:rowId xmlns:a16="http://schemas.microsoft.com/office/drawing/2014/main" val="3714754164"/>
                  </a:ext>
                </a:extLst>
              </a:tr>
              <a:tr h="496466">
                <a:tc>
                  <a:txBody>
                    <a:bodyPr/>
                    <a:lstStyle/>
                    <a:p>
                      <a:r>
                        <a:rPr lang="nl-NL"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050" dirty="0"/>
                        <a:t>vorming van gedrag, overtuigingen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Circulariteit meten (</a:t>
                      </a:r>
                      <a:r>
                        <a:rPr lang="nl-NL" sz="1400" dirty="0" err="1"/>
                        <a:t>gedrags</a:t>
                      </a:r>
                      <a:r>
                        <a:rPr lang="nl-NL" sz="1400" dirty="0"/>
                        <a:t>)economie  deel II</a:t>
                      </a:r>
                    </a:p>
                  </a:txBody>
                  <a:tcPr/>
                </a:tc>
                <a:extLst>
                  <a:ext uri="{0D108BD9-81ED-4DB2-BD59-A6C34878D82A}">
                    <a16:rowId xmlns:a16="http://schemas.microsoft.com/office/drawing/2014/main" val="2844386357"/>
                  </a:ext>
                </a:extLst>
              </a:tr>
              <a:tr h="373832">
                <a:tc>
                  <a:txBody>
                    <a:bodyPr/>
                    <a:lstStyle/>
                    <a:p>
                      <a:r>
                        <a:rPr lang="nl-NL" sz="1400"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100" dirty="0"/>
                        <a:t>vorming van gedrag, vaardigheden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Meervoudige waardencreatie en (</a:t>
                      </a:r>
                      <a:r>
                        <a:rPr lang="nl-NL" sz="1400" dirty="0" err="1"/>
                        <a:t>gedrags</a:t>
                      </a:r>
                      <a:r>
                        <a:rPr lang="nl-NL" sz="1400" dirty="0"/>
                        <a:t>)economie  deel III</a:t>
                      </a:r>
                      <a:endParaRPr lang="nl-NL" sz="1400" i="1" dirty="0"/>
                    </a:p>
                  </a:txBody>
                  <a:tcPr/>
                </a:tc>
                <a:extLst>
                  <a:ext uri="{0D108BD9-81ED-4DB2-BD59-A6C34878D82A}">
                    <a16:rowId xmlns:a16="http://schemas.microsoft.com/office/drawing/2014/main" val="561134174"/>
                  </a:ext>
                </a:extLst>
              </a:tr>
              <a:tr h="373832">
                <a:tc>
                  <a:txBody>
                    <a:bodyPr/>
                    <a:lstStyle/>
                    <a:p>
                      <a:r>
                        <a:rPr lang="nl-NL" sz="1400"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100" dirty="0"/>
                        <a:t>vorming van gedrag, zin en doel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Waardebehoud en (</a:t>
                      </a:r>
                      <a:r>
                        <a:rPr lang="nl-NL" sz="1400" dirty="0" err="1"/>
                        <a:t>gedrags</a:t>
                      </a:r>
                      <a:r>
                        <a:rPr lang="nl-NL" sz="1400" dirty="0"/>
                        <a:t>)economie  deel IV</a:t>
                      </a:r>
                    </a:p>
                  </a:txBody>
                  <a:tcPr/>
                </a:tc>
                <a:extLst>
                  <a:ext uri="{0D108BD9-81ED-4DB2-BD59-A6C34878D82A}">
                    <a16:rowId xmlns:a16="http://schemas.microsoft.com/office/drawing/2014/main" val="1989653265"/>
                  </a:ext>
                </a:extLst>
              </a:tr>
              <a:tr h="373832">
                <a:tc>
                  <a:txBody>
                    <a:bodyPr/>
                    <a:lstStyle/>
                    <a:p>
                      <a:r>
                        <a:rPr lang="nl-NL" sz="1400"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100" dirty="0"/>
                        <a:t>vorming van gedrag, identiteit</a:t>
                      </a:r>
                      <a:br>
                        <a:rPr lang="nl-NL" sz="1400" dirty="0"/>
                      </a:br>
                      <a:r>
                        <a:rPr lang="nl-NL" sz="1400" dirty="0"/>
                        <a:t>(</a:t>
                      </a:r>
                      <a:r>
                        <a:rPr lang="nl-NL" sz="1400" dirty="0" err="1"/>
                        <a:t>gedrags</a:t>
                      </a:r>
                      <a:r>
                        <a:rPr lang="nl-NL" sz="1400" dirty="0"/>
                        <a:t>)economie  deel V</a:t>
                      </a:r>
                    </a:p>
                  </a:txBody>
                  <a:tcPr/>
                </a:tc>
                <a:extLst>
                  <a:ext uri="{0D108BD9-81ED-4DB2-BD59-A6C34878D82A}">
                    <a16:rowId xmlns:a16="http://schemas.microsoft.com/office/drawing/2014/main" val="624482038"/>
                  </a:ext>
                </a:extLst>
              </a:tr>
              <a:tr h="373832">
                <a:tc>
                  <a:txBody>
                    <a:bodyPr/>
                    <a:lstStyle/>
                    <a:p>
                      <a:r>
                        <a:rPr lang="nl-NL" sz="1400" dirty="0"/>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100" dirty="0"/>
                        <a:t>vorming van gedrag en gedragsverandering</a:t>
                      </a:r>
                      <a:br>
                        <a:rPr lang="nl-NL" sz="1400" dirty="0"/>
                      </a:br>
                      <a:r>
                        <a:rPr lang="nl-NL" sz="1400" dirty="0"/>
                        <a:t>(</a:t>
                      </a:r>
                      <a:r>
                        <a:rPr lang="nl-NL" sz="1400" dirty="0" err="1"/>
                        <a:t>gedrags</a:t>
                      </a:r>
                      <a:r>
                        <a:rPr lang="nl-NL" sz="1400" dirty="0"/>
                        <a:t>)economie  deel VI</a:t>
                      </a:r>
                      <a:endParaRPr lang="nl-NL" sz="1400" i="1" dirty="0"/>
                    </a:p>
                  </a:txBody>
                  <a:tcPr/>
                </a:tc>
                <a:extLst>
                  <a:ext uri="{0D108BD9-81ED-4DB2-BD59-A6C34878D82A}">
                    <a16:rowId xmlns:a16="http://schemas.microsoft.com/office/drawing/2014/main" val="2803703350"/>
                  </a:ext>
                </a:extLst>
              </a:tr>
              <a:tr h="373832">
                <a:tc>
                  <a:txBody>
                    <a:bodyPr/>
                    <a:lstStyle/>
                    <a:p>
                      <a:r>
                        <a:rPr lang="nl-NL" sz="1400" dirty="0"/>
                        <a:t>9.</a:t>
                      </a:r>
                    </a:p>
                  </a:txBody>
                  <a:tcPr/>
                </a:tc>
                <a:tc>
                  <a:txBody>
                    <a:bodyPr/>
                    <a:lstStyle/>
                    <a:p>
                      <a:r>
                        <a:rPr lang="nl-NL" sz="1400" dirty="0"/>
                        <a:t>Herhaling</a:t>
                      </a:r>
                    </a:p>
                  </a:txBody>
                  <a:tcPr/>
                </a:tc>
                <a:extLst>
                  <a:ext uri="{0D108BD9-81ED-4DB2-BD59-A6C34878D82A}">
                    <a16:rowId xmlns:a16="http://schemas.microsoft.com/office/drawing/2014/main" val="3987963046"/>
                  </a:ext>
                </a:extLst>
              </a:tr>
              <a:tr h="373832">
                <a:tc>
                  <a:txBody>
                    <a:bodyPr/>
                    <a:lstStyle/>
                    <a:p>
                      <a:r>
                        <a:rPr lang="nl-NL" sz="1400" dirty="0"/>
                        <a:t>10.</a:t>
                      </a:r>
                    </a:p>
                  </a:txBody>
                  <a:tcPr/>
                </a:tc>
                <a:tc>
                  <a:txBody>
                    <a:bodyPr/>
                    <a:lstStyle/>
                    <a:p>
                      <a:r>
                        <a:rPr lang="nl-NL" sz="1400" dirty="0"/>
                        <a:t>Kennistoets</a:t>
                      </a:r>
                    </a:p>
                  </a:txBody>
                  <a:tcPr/>
                </a:tc>
                <a:extLst>
                  <a:ext uri="{0D108BD9-81ED-4DB2-BD59-A6C34878D82A}">
                    <a16:rowId xmlns:a16="http://schemas.microsoft.com/office/drawing/2014/main" val="4225367690"/>
                  </a:ext>
                </a:extLst>
              </a:tr>
            </a:tbl>
          </a:graphicData>
        </a:graphic>
      </p:graphicFrame>
    </p:spTree>
    <p:extLst>
      <p:ext uri="{BB962C8B-B14F-4D97-AF65-F5344CB8AC3E}">
        <p14:creationId xmlns:p14="http://schemas.microsoft.com/office/powerpoint/2010/main" val="402241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26FCDCC9-2F64-4B17-BC15-B45517B91693}"/>
              </a:ext>
            </a:extLst>
          </p:cNvPr>
          <p:cNvSpPr>
            <a:spLocks noGrp="1"/>
          </p:cNvSpPr>
          <p:nvPr>
            <p:ph type="body" sz="quarter" idx="13"/>
          </p:nvPr>
        </p:nvSpPr>
        <p:spPr>
          <a:xfrm>
            <a:off x="8337094" y="1700213"/>
            <a:ext cx="3483431" cy="4429124"/>
          </a:xfrm>
        </p:spPr>
        <p:txBody>
          <a:bodyPr>
            <a:normAutofit/>
          </a:bodyPr>
          <a:lstStyle/>
          <a:p>
            <a:pPr marL="0" indent="0">
              <a:spcAft>
                <a:spcPts val="600"/>
              </a:spcAft>
              <a:buNone/>
            </a:pPr>
            <a:r>
              <a:rPr lang="nl-NL" b="0" i="1" dirty="0"/>
              <a:t>Praktische </a:t>
            </a:r>
            <a:r>
              <a:rPr lang="nl-NL" b="0" i="1" dirty="0" err="1"/>
              <a:t>nudge</a:t>
            </a:r>
            <a:r>
              <a:rPr lang="nl-NL" b="0" i="1" dirty="0"/>
              <a:t> technieken</a:t>
            </a:r>
          </a:p>
          <a:p>
            <a:pPr marL="342900" indent="-342900">
              <a:buAutoNum type="arabicPeriod"/>
            </a:pPr>
            <a:r>
              <a:rPr lang="nl-NL" dirty="0"/>
              <a:t> Maak het leuk</a:t>
            </a:r>
          </a:p>
          <a:p>
            <a:pPr marL="342900" indent="-342900">
              <a:buAutoNum type="arabicPeriod"/>
            </a:pPr>
            <a:r>
              <a:rPr lang="nl-NL" dirty="0"/>
              <a:t>Maak het makkelijk</a:t>
            </a:r>
          </a:p>
          <a:p>
            <a:pPr marL="342900" indent="-342900">
              <a:buAutoNum type="arabicPeriod"/>
            </a:pPr>
            <a:r>
              <a:rPr lang="nl-NL" dirty="0"/>
              <a:t>Maak het moeilijker</a:t>
            </a:r>
          </a:p>
          <a:p>
            <a:pPr marL="342900" indent="-342900">
              <a:buAutoNum type="arabicPeriod"/>
            </a:pPr>
            <a:r>
              <a:rPr lang="nl-NL" dirty="0"/>
              <a:t>Speel in op zintuigen</a:t>
            </a:r>
          </a:p>
          <a:p>
            <a:pPr marL="342900" indent="-342900">
              <a:buAutoNum type="arabicPeriod"/>
            </a:pPr>
            <a:r>
              <a:rPr lang="nl-NL" dirty="0"/>
              <a:t>Geef feedback</a:t>
            </a:r>
          </a:p>
          <a:p>
            <a:pPr marL="342900" indent="-342900">
              <a:buAutoNum type="arabicPeriod"/>
            </a:pPr>
            <a:r>
              <a:rPr lang="nl-NL" dirty="0"/>
              <a:t>Visualiseer </a:t>
            </a:r>
          </a:p>
          <a:p>
            <a:pPr marL="342900" indent="-342900">
              <a:buAutoNum type="arabicPeriod"/>
            </a:pPr>
            <a:r>
              <a:rPr lang="nl-NL" dirty="0"/>
              <a:t>Trek de aandacht</a:t>
            </a:r>
          </a:p>
          <a:p>
            <a:pPr marL="0" indent="0">
              <a:spcAft>
                <a:spcPts val="600"/>
              </a:spcAft>
              <a:buNone/>
            </a:pPr>
            <a:endParaRPr lang="nl-NL" dirty="0"/>
          </a:p>
          <a:p>
            <a:pPr marL="0" indent="0">
              <a:spcAft>
                <a:spcPts val="600"/>
              </a:spcAft>
              <a:buNone/>
            </a:pPr>
            <a:endParaRPr lang="nl-NL" dirty="0"/>
          </a:p>
        </p:txBody>
      </p:sp>
      <p:sp>
        <p:nvSpPr>
          <p:cNvPr id="6" name="Titel 5">
            <a:extLst>
              <a:ext uri="{FF2B5EF4-FFF2-40B4-BE49-F238E27FC236}">
                <a16:creationId xmlns:a16="http://schemas.microsoft.com/office/drawing/2014/main" id="{EE08209F-5900-4FA8-8686-A949224C30E6}"/>
              </a:ext>
            </a:extLst>
          </p:cNvPr>
          <p:cNvSpPr>
            <a:spLocks noGrp="1"/>
          </p:cNvSpPr>
          <p:nvPr>
            <p:ph type="title"/>
          </p:nvPr>
        </p:nvSpPr>
        <p:spPr>
          <a:xfrm>
            <a:off x="371476" y="296863"/>
            <a:ext cx="11437745" cy="1160403"/>
          </a:xfrm>
        </p:spPr>
        <p:txBody>
          <a:bodyPr anchor="t">
            <a:normAutofit/>
          </a:bodyPr>
          <a:lstStyle/>
          <a:p>
            <a:r>
              <a:rPr lang="nl-NL" dirty="0"/>
              <a:t>2. Herhaling</a:t>
            </a:r>
          </a:p>
        </p:txBody>
      </p:sp>
      <p:sp>
        <p:nvSpPr>
          <p:cNvPr id="10" name="Tijdelijke aanduiding voor tekst 9">
            <a:extLst>
              <a:ext uri="{FF2B5EF4-FFF2-40B4-BE49-F238E27FC236}">
                <a16:creationId xmlns:a16="http://schemas.microsoft.com/office/drawing/2014/main" id="{87A42578-39B8-12FC-5891-7B52D01CFF1F}"/>
              </a:ext>
            </a:extLst>
          </p:cNvPr>
          <p:cNvSpPr>
            <a:spLocks noGrp="1"/>
          </p:cNvSpPr>
          <p:nvPr>
            <p:ph type="body" sz="quarter" idx="16"/>
          </p:nvPr>
        </p:nvSpPr>
        <p:spPr>
          <a:xfrm>
            <a:off x="464228" y="5722936"/>
            <a:ext cx="7152368" cy="406401"/>
          </a:xfrm>
        </p:spPr>
        <p:txBody>
          <a:bodyPr/>
          <a:lstStyle/>
          <a:p>
            <a:r>
              <a:rPr lang="nl-NL" dirty="0"/>
              <a:t>Impact-effort matrix en de vorming van gedrag</a:t>
            </a:r>
          </a:p>
        </p:txBody>
      </p:sp>
      <p:pic>
        <p:nvPicPr>
          <p:cNvPr id="11" name="Tijdelijke aanduiding voor inhoud 8">
            <a:extLst>
              <a:ext uri="{FF2B5EF4-FFF2-40B4-BE49-F238E27FC236}">
                <a16:creationId xmlns:a16="http://schemas.microsoft.com/office/drawing/2014/main" id="{633F75A0-0971-49E2-29C9-A9178AE24FBE}"/>
              </a:ext>
            </a:extLst>
          </p:cNvPr>
          <p:cNvPicPr>
            <a:picLocks noGrp="1" noChangeAspect="1"/>
          </p:cNvPicPr>
          <p:nvPr>
            <p:ph type="pic" sz="quarter" idx="14"/>
          </p:nvPr>
        </p:nvPicPr>
        <p:blipFill rotWithShape="1">
          <a:blip r:embed="rId3"/>
          <a:srcRect l="38309" t="9128" r="30278" b="36948"/>
          <a:stretch/>
        </p:blipFill>
        <p:spPr>
          <a:xfrm>
            <a:off x="1182912" y="1457266"/>
            <a:ext cx="5715000" cy="4106588"/>
          </a:xfrm>
        </p:spPr>
      </p:pic>
    </p:spTree>
    <p:extLst>
      <p:ext uri="{BB962C8B-B14F-4D97-AF65-F5344CB8AC3E}">
        <p14:creationId xmlns:p14="http://schemas.microsoft.com/office/powerpoint/2010/main" val="1811565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6CF6F-C553-1890-7F45-A8D517F65854}"/>
              </a:ext>
            </a:extLst>
          </p:cNvPr>
          <p:cNvSpPr>
            <a:spLocks noGrp="1"/>
          </p:cNvSpPr>
          <p:nvPr>
            <p:ph type="title"/>
          </p:nvPr>
        </p:nvSpPr>
        <p:spPr/>
        <p:txBody>
          <a:bodyPr/>
          <a:lstStyle/>
          <a:p>
            <a:r>
              <a:rPr lang="nl-NL" dirty="0"/>
              <a:t>Kwaliteiten en vervorming</a:t>
            </a:r>
          </a:p>
        </p:txBody>
      </p:sp>
      <p:sp>
        <p:nvSpPr>
          <p:cNvPr id="3" name="Tijdelijke aanduiding voor tekst 2">
            <a:extLst>
              <a:ext uri="{FF2B5EF4-FFF2-40B4-BE49-F238E27FC236}">
                <a16:creationId xmlns:a16="http://schemas.microsoft.com/office/drawing/2014/main" id="{D3D1EE3A-2400-E524-EB39-E36CC8C89F8D}"/>
              </a:ext>
            </a:extLst>
          </p:cNvPr>
          <p:cNvSpPr>
            <a:spLocks noGrp="1"/>
          </p:cNvSpPr>
          <p:nvPr>
            <p:ph type="body" sz="quarter" idx="13"/>
          </p:nvPr>
        </p:nvSpPr>
        <p:spPr/>
        <p:txBody>
          <a:bodyPr/>
          <a:lstStyle/>
          <a:p>
            <a:pPr marL="0" indent="0">
              <a:buNone/>
            </a:pPr>
            <a:r>
              <a:rPr lang="nl-NL" dirty="0"/>
              <a:t>Iedereen heeft mogelijkheden en onmogelijkheden. </a:t>
            </a:r>
          </a:p>
          <a:p>
            <a:pPr marL="0" indent="0">
              <a:buNone/>
            </a:pPr>
            <a:r>
              <a:rPr lang="nl-NL" dirty="0"/>
              <a:t>Dit is niet aangeleerd, maar aangeboren.</a:t>
            </a:r>
          </a:p>
          <a:p>
            <a:pPr marL="0" indent="0">
              <a:buNone/>
            </a:pPr>
            <a:endParaRPr lang="nl-NL" dirty="0"/>
          </a:p>
          <a:p>
            <a:pPr marL="0" indent="0">
              <a:buNone/>
            </a:pPr>
            <a:endParaRPr lang="nl-NL" dirty="0"/>
          </a:p>
          <a:p>
            <a:pPr marL="0" indent="0">
              <a:buNone/>
            </a:pPr>
            <a:r>
              <a:rPr lang="nl-NL" dirty="0"/>
              <a:t>Kwaliteiten kunnen bijvoorbeeld zijn: Inlevingsvermogen, behulpzaam, doelgericht, creatief, enthousiast, serieus, rustig. </a:t>
            </a:r>
          </a:p>
          <a:p>
            <a:pPr marL="0" indent="0">
              <a:buNone/>
            </a:pPr>
            <a:endParaRPr lang="nl-NL" dirty="0"/>
          </a:p>
          <a:p>
            <a:pPr marL="0" indent="0">
              <a:buNone/>
            </a:pPr>
            <a:endParaRPr lang="nl-NL" dirty="0"/>
          </a:p>
          <a:p>
            <a:pPr marL="0" indent="0">
              <a:buNone/>
            </a:pPr>
            <a:r>
              <a:rPr lang="nl-NL" dirty="0"/>
              <a:t>Deze kwaliteiten kunnen vaardigheden vergroten, maar kunnen ook een negatieve kant hebben. </a:t>
            </a:r>
          </a:p>
          <a:p>
            <a:pPr marL="0" indent="0">
              <a:buNone/>
            </a:pPr>
            <a:endParaRPr lang="nl-NL" dirty="0"/>
          </a:p>
          <a:p>
            <a:pPr marL="0" indent="0">
              <a:buNone/>
            </a:pPr>
            <a:r>
              <a:rPr lang="nl-NL" dirty="0"/>
              <a:t>Rustig kan onzichtbaarheid worden.. </a:t>
            </a:r>
          </a:p>
        </p:txBody>
      </p:sp>
      <p:sp>
        <p:nvSpPr>
          <p:cNvPr id="5" name="Tijdelijke aanduiding voor tekst 4">
            <a:extLst>
              <a:ext uri="{FF2B5EF4-FFF2-40B4-BE49-F238E27FC236}">
                <a16:creationId xmlns:a16="http://schemas.microsoft.com/office/drawing/2014/main" id="{319C5389-0375-3E4C-C12D-B052AB7B6D00}"/>
              </a:ext>
            </a:extLst>
          </p:cNvPr>
          <p:cNvSpPr>
            <a:spLocks noGrp="1"/>
          </p:cNvSpPr>
          <p:nvPr>
            <p:ph type="body" sz="quarter" idx="15"/>
          </p:nvPr>
        </p:nvSpPr>
        <p:spPr/>
        <p:txBody>
          <a:bodyPr/>
          <a:lstStyle/>
          <a:p>
            <a:endParaRPr lang="nl-NL"/>
          </a:p>
        </p:txBody>
      </p:sp>
      <p:pic>
        <p:nvPicPr>
          <p:cNvPr id="3076" name="Picture 4" descr="Hoe kun je kwaliteiten inzetten? – ikparticipeer">
            <a:extLst>
              <a:ext uri="{FF2B5EF4-FFF2-40B4-BE49-F238E27FC236}">
                <a16:creationId xmlns:a16="http://schemas.microsoft.com/office/drawing/2014/main" id="{6BFBCEE3-3809-5C97-FBA6-D80C66080DD5}"/>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09" t="1883" r="-1152" b="-716"/>
          <a:stretch/>
        </p:blipFill>
        <p:spPr bwMode="auto">
          <a:xfrm>
            <a:off x="6175377" y="1790205"/>
            <a:ext cx="5878079" cy="327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68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E99727-2917-46BD-B353-F254B79BCD8B}"/>
              </a:ext>
            </a:extLst>
          </p:cNvPr>
          <p:cNvSpPr>
            <a:spLocks noGrp="1"/>
          </p:cNvSpPr>
          <p:nvPr>
            <p:ph type="title"/>
          </p:nvPr>
        </p:nvSpPr>
        <p:spPr>
          <a:xfrm>
            <a:off x="371476" y="296863"/>
            <a:ext cx="9442480" cy="1160403"/>
          </a:xfrm>
        </p:spPr>
        <p:txBody>
          <a:bodyPr/>
          <a:lstStyle/>
          <a:p>
            <a:r>
              <a:rPr lang="nl-NL" sz="2800" dirty="0"/>
              <a:t>Impact</a:t>
            </a:r>
            <a:br>
              <a:rPr lang="nl-NL" sz="2800" dirty="0"/>
            </a:br>
            <a:r>
              <a:rPr lang="nl-NL" sz="2800" dirty="0"/>
              <a:t>korte termijn en langer termijn oplossingen</a:t>
            </a:r>
            <a:br>
              <a:rPr lang="nl-NL" sz="2800" dirty="0"/>
            </a:br>
            <a:br>
              <a:rPr lang="nl-NL" sz="2800" dirty="0"/>
            </a:br>
            <a:endParaRPr lang="nl-NL" sz="2800" dirty="0"/>
          </a:p>
        </p:txBody>
      </p:sp>
      <p:sp>
        <p:nvSpPr>
          <p:cNvPr id="2" name="Tijdelijke aanduiding voor tekst 1">
            <a:extLst>
              <a:ext uri="{FF2B5EF4-FFF2-40B4-BE49-F238E27FC236}">
                <a16:creationId xmlns:a16="http://schemas.microsoft.com/office/drawing/2014/main" id="{7AE872BD-50FC-4968-A4A4-0D85B5EC5B37}"/>
              </a:ext>
            </a:extLst>
          </p:cNvPr>
          <p:cNvSpPr>
            <a:spLocks noGrp="1"/>
          </p:cNvSpPr>
          <p:nvPr>
            <p:ph type="body" sz="quarter" idx="13"/>
          </p:nvPr>
        </p:nvSpPr>
        <p:spPr>
          <a:xfrm>
            <a:off x="365125" y="1735931"/>
            <a:ext cx="5645150" cy="3386137"/>
          </a:xfrm>
        </p:spPr>
        <p:txBody>
          <a:bodyPr/>
          <a:lstStyle/>
          <a:p>
            <a:pPr marL="0" indent="0">
              <a:buNone/>
            </a:pPr>
            <a:r>
              <a:rPr lang="nl-NL" b="1" dirty="0"/>
              <a:t>Circulair is continuïteit is duurzaamheid.</a:t>
            </a:r>
          </a:p>
          <a:p>
            <a:pPr marL="0" indent="0">
              <a:buNone/>
            </a:pPr>
            <a:endParaRPr lang="nl-NL" dirty="0"/>
          </a:p>
          <a:p>
            <a:pPr marL="342900" indent="-342900">
              <a:buAutoNum type="arabicPeriod"/>
            </a:pPr>
            <a:r>
              <a:rPr lang="nl-NL" dirty="0"/>
              <a:t>zijn gevoelig voor hen omgeving. Dit is het vermogen van een onderneming om te leren en zich aan te passen</a:t>
            </a:r>
          </a:p>
          <a:p>
            <a:pPr marL="342900" indent="-342900">
              <a:buAutoNum type="arabicPeriod"/>
            </a:pPr>
            <a:r>
              <a:rPr lang="nl-NL" dirty="0"/>
              <a:t>hebben aantrekkingskracht en een eigen identiteit. Dit is het vermogen van een onderneming om een gemeenschap op te bouwen en een onderscheidend karakter te hebben</a:t>
            </a:r>
          </a:p>
          <a:p>
            <a:pPr marL="342900" indent="-342900">
              <a:buAutoNum type="arabicPeriod"/>
            </a:pPr>
            <a:r>
              <a:rPr lang="nl-NL" dirty="0"/>
              <a:t>zijn tolerant. Dit is het vermogen van een onderneming om constructieve relaties op te bouwen met andere entiteiten binnen zichzelf en erbuiten</a:t>
            </a:r>
          </a:p>
          <a:p>
            <a:pPr marL="342900" indent="-342900">
              <a:buAutoNum type="arabicPeriod"/>
            </a:pPr>
            <a:r>
              <a:rPr lang="nl-NL" dirty="0"/>
              <a:t>zijn behoudend met geld. Dit is het vermogen om de eigen groei en ontwikkeling effectief vorm te geven.</a:t>
            </a:r>
          </a:p>
        </p:txBody>
      </p:sp>
      <p:sp>
        <p:nvSpPr>
          <p:cNvPr id="6" name="Tijdelijke aanduiding voor tekst 5">
            <a:extLst>
              <a:ext uri="{FF2B5EF4-FFF2-40B4-BE49-F238E27FC236}">
                <a16:creationId xmlns:a16="http://schemas.microsoft.com/office/drawing/2014/main" id="{EBBF1C9F-E94F-44F8-9DBE-8089186F5819}"/>
              </a:ext>
            </a:extLst>
          </p:cNvPr>
          <p:cNvSpPr>
            <a:spLocks noGrp="1"/>
          </p:cNvSpPr>
          <p:nvPr>
            <p:ph type="body" sz="quarter" idx="15"/>
          </p:nvPr>
        </p:nvSpPr>
        <p:spPr/>
        <p:txBody>
          <a:bodyPr/>
          <a:lstStyle/>
          <a:p>
            <a:endParaRPr lang="nl-NL"/>
          </a:p>
        </p:txBody>
      </p:sp>
      <p:pic>
        <p:nvPicPr>
          <p:cNvPr id="8" name="Picture 2" descr="Focus op korte termijn funest voor bevlogenheid medewerkers | HR Praktijk">
            <a:hlinkClick r:id="rId3"/>
            <a:extLst>
              <a:ext uri="{FF2B5EF4-FFF2-40B4-BE49-F238E27FC236}">
                <a16:creationId xmlns:a16="http://schemas.microsoft.com/office/drawing/2014/main" id="{9DD31C76-6428-423E-8783-F51EBB8B72C7}"/>
              </a:ext>
            </a:extLst>
          </p:cNvPr>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val="0"/>
              </a:ext>
            </a:extLst>
          </a:blip>
          <a:srcRect l="-11097" t="-22755" r="-7120" b="-22755"/>
          <a:stretch/>
        </p:blipFill>
        <p:spPr bwMode="auto">
          <a:xfrm>
            <a:off x="6520070" y="296863"/>
            <a:ext cx="5055704" cy="576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90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10A79607-76A6-4A37-B95C-B26346FCA06D}"/>
              </a:ext>
            </a:extLst>
          </p:cNvPr>
          <p:cNvSpPr>
            <a:spLocks noGrp="1"/>
          </p:cNvSpPr>
          <p:nvPr>
            <p:ph type="title"/>
          </p:nvPr>
        </p:nvSpPr>
        <p:spPr>
          <a:xfrm>
            <a:off x="371476" y="296863"/>
            <a:ext cx="5638799" cy="1160403"/>
          </a:xfrm>
        </p:spPr>
        <p:txBody>
          <a:bodyPr/>
          <a:lstStyle/>
          <a:p>
            <a:r>
              <a:rPr lang="en-US" dirty="0"/>
              <a:t>R - </a:t>
            </a:r>
            <a:r>
              <a:rPr lang="en-US" dirty="0" err="1"/>
              <a:t>strategie</a:t>
            </a:r>
            <a:endParaRPr lang="en-US" dirty="0"/>
          </a:p>
        </p:txBody>
      </p:sp>
      <p:sp>
        <p:nvSpPr>
          <p:cNvPr id="73" name="Text Placeholder 2">
            <a:extLst>
              <a:ext uri="{FF2B5EF4-FFF2-40B4-BE49-F238E27FC236}">
                <a16:creationId xmlns:a16="http://schemas.microsoft.com/office/drawing/2014/main" id="{5EB6537B-AA9F-4FFB-9E56-208B0153B3A3}"/>
              </a:ext>
            </a:extLst>
          </p:cNvPr>
          <p:cNvSpPr>
            <a:spLocks noGrp="1"/>
          </p:cNvSpPr>
          <p:nvPr>
            <p:ph type="body" sz="quarter" idx="13"/>
          </p:nvPr>
        </p:nvSpPr>
        <p:spPr>
          <a:xfrm>
            <a:off x="769827" y="1601097"/>
            <a:ext cx="5645150" cy="4419599"/>
          </a:xfrm>
        </p:spPr>
        <p:txBody>
          <a:bodyPr/>
          <a:lstStyle/>
          <a:p>
            <a:pPr marL="0" indent="0">
              <a:buNone/>
            </a:pPr>
            <a:r>
              <a:rPr lang="nl-NL" sz="2000" dirty="0"/>
              <a:t>Gebruik-fases</a:t>
            </a:r>
          </a:p>
          <a:p>
            <a:pPr marL="342900" indent="-342900">
              <a:buAutoNum type="arabicPeriod"/>
            </a:pPr>
            <a:r>
              <a:rPr lang="nl-NL" sz="2000" dirty="0"/>
              <a:t>Voor gebruik</a:t>
            </a:r>
          </a:p>
          <a:p>
            <a:pPr lvl="1"/>
            <a:r>
              <a:rPr lang="nl-NL" sz="2000" dirty="0" err="1"/>
              <a:t>Refuse</a:t>
            </a:r>
            <a:endParaRPr lang="nl-NL" sz="2000" dirty="0"/>
          </a:p>
          <a:p>
            <a:pPr lvl="1"/>
            <a:r>
              <a:rPr lang="nl-NL" sz="2000" dirty="0" err="1"/>
              <a:t>Rethink</a:t>
            </a:r>
            <a:endParaRPr lang="nl-NL" sz="2000" dirty="0"/>
          </a:p>
          <a:p>
            <a:pPr lvl="1"/>
            <a:r>
              <a:rPr lang="nl-NL" sz="2000" dirty="0" err="1"/>
              <a:t>Reduce</a:t>
            </a:r>
            <a:endParaRPr lang="nl-NL" sz="2000" dirty="0"/>
          </a:p>
          <a:p>
            <a:pPr marL="342900" indent="-342900">
              <a:buAutoNum type="arabicPeriod"/>
            </a:pPr>
            <a:r>
              <a:rPr lang="nl-NL" sz="2000" dirty="0"/>
              <a:t>Tijdens gebruik</a:t>
            </a:r>
          </a:p>
          <a:p>
            <a:pPr lvl="1"/>
            <a:r>
              <a:rPr lang="nl-NL" sz="2000" dirty="0"/>
              <a:t>Re-</a:t>
            </a:r>
            <a:r>
              <a:rPr lang="nl-NL" sz="2000" dirty="0" err="1"/>
              <a:t>use</a:t>
            </a:r>
            <a:endParaRPr lang="nl-NL" sz="2000" dirty="0"/>
          </a:p>
          <a:p>
            <a:pPr lvl="1"/>
            <a:r>
              <a:rPr lang="nl-NL" sz="2000" dirty="0" err="1"/>
              <a:t>Repair</a:t>
            </a:r>
            <a:endParaRPr lang="nl-NL" sz="2000" dirty="0"/>
          </a:p>
          <a:p>
            <a:pPr lvl="1"/>
            <a:r>
              <a:rPr lang="nl-NL" sz="2000" dirty="0" err="1"/>
              <a:t>Refurbish</a:t>
            </a:r>
            <a:endParaRPr lang="nl-NL" sz="2000" dirty="0"/>
          </a:p>
          <a:p>
            <a:pPr lvl="1"/>
            <a:r>
              <a:rPr lang="nl-NL" sz="2000" dirty="0" err="1"/>
              <a:t>Remanufacture</a:t>
            </a:r>
            <a:endParaRPr lang="nl-NL" sz="2000" dirty="0"/>
          </a:p>
          <a:p>
            <a:pPr lvl="1"/>
            <a:r>
              <a:rPr lang="nl-NL" sz="2000" dirty="0" err="1"/>
              <a:t>Repurpose</a:t>
            </a:r>
            <a:endParaRPr lang="nl-NL" sz="2000" dirty="0"/>
          </a:p>
          <a:p>
            <a:pPr marL="342900" indent="-342900">
              <a:buAutoNum type="arabicPeriod"/>
            </a:pPr>
            <a:r>
              <a:rPr lang="nl-NL" sz="2000" dirty="0"/>
              <a:t>Na gebruik</a:t>
            </a:r>
          </a:p>
          <a:p>
            <a:pPr lvl="1"/>
            <a:r>
              <a:rPr lang="nl-NL" sz="2000" dirty="0"/>
              <a:t>Recycle</a:t>
            </a:r>
          </a:p>
          <a:p>
            <a:pPr lvl="1"/>
            <a:r>
              <a:rPr lang="nl-NL" sz="2000" dirty="0" err="1"/>
              <a:t>Recover</a:t>
            </a:r>
            <a:endParaRPr lang="nl-NL" sz="2000" dirty="0"/>
          </a:p>
        </p:txBody>
      </p:sp>
      <p:pic>
        <p:nvPicPr>
          <p:cNvPr id="5122" name="Picture 2" descr="Hoe meet je circulariteit? - Kenniskaarten - het Groene Brein">
            <a:extLst>
              <a:ext uri="{FF2B5EF4-FFF2-40B4-BE49-F238E27FC236}">
                <a16:creationId xmlns:a16="http://schemas.microsoft.com/office/drawing/2014/main" id="{F12AF244-A65A-4EE6-BF9A-864EDAD42372}"/>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tretch/>
        </p:blipFill>
        <p:spPr bwMode="auto">
          <a:xfrm>
            <a:off x="6096000" y="1361168"/>
            <a:ext cx="6016622" cy="4768169"/>
          </a:xfrm>
          <a:prstGeom prst="rect">
            <a:avLst/>
          </a:prstGeom>
          <a:solidFill>
            <a:srgbClr val="FFFFFF"/>
          </a:solidFill>
        </p:spPr>
      </p:pic>
      <p:sp>
        <p:nvSpPr>
          <p:cNvPr id="75" name="Text Placeholder 4">
            <a:extLst>
              <a:ext uri="{FF2B5EF4-FFF2-40B4-BE49-F238E27FC236}">
                <a16:creationId xmlns:a16="http://schemas.microsoft.com/office/drawing/2014/main" id="{F5F0A1B3-C130-47D3-B0F9-9ADC0D367D6E}"/>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26432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EAFEE8A8-D56B-45F3-86FD-1BEE75B68138}"/>
              </a:ext>
            </a:extLst>
          </p:cNvPr>
          <p:cNvSpPr>
            <a:spLocks noGrp="1"/>
          </p:cNvSpPr>
          <p:nvPr>
            <p:ph type="title"/>
          </p:nvPr>
        </p:nvSpPr>
        <p:spPr>
          <a:xfrm>
            <a:off x="371476" y="296863"/>
            <a:ext cx="5638799" cy="1160403"/>
          </a:xfrm>
        </p:spPr>
        <p:txBody>
          <a:bodyPr/>
          <a:lstStyle/>
          <a:p>
            <a:r>
              <a:rPr lang="en-US" dirty="0" err="1"/>
              <a:t>Lokaal</a:t>
            </a:r>
            <a:r>
              <a:rPr lang="en-US" dirty="0"/>
              <a:t> </a:t>
            </a:r>
            <a:r>
              <a:rPr lang="en-US" dirty="0" err="1"/>
              <a:t>waardeketenmodel</a:t>
            </a:r>
            <a:endParaRPr lang="en-US" dirty="0"/>
          </a:p>
        </p:txBody>
      </p:sp>
      <p:sp>
        <p:nvSpPr>
          <p:cNvPr id="73" name="Text Placeholder 2">
            <a:extLst>
              <a:ext uri="{FF2B5EF4-FFF2-40B4-BE49-F238E27FC236}">
                <a16:creationId xmlns:a16="http://schemas.microsoft.com/office/drawing/2014/main" id="{00D37C43-6645-4E60-81F7-AF76CC12901A}"/>
              </a:ext>
            </a:extLst>
          </p:cNvPr>
          <p:cNvSpPr>
            <a:spLocks noGrp="1"/>
          </p:cNvSpPr>
          <p:nvPr>
            <p:ph type="body" sz="quarter" idx="13"/>
          </p:nvPr>
        </p:nvSpPr>
        <p:spPr>
          <a:xfrm>
            <a:off x="371475" y="1709738"/>
            <a:ext cx="5645150" cy="4419599"/>
          </a:xfrm>
        </p:spPr>
        <p:txBody>
          <a:bodyPr/>
          <a:lstStyle/>
          <a:p>
            <a:pPr marL="0" indent="0">
              <a:buNone/>
            </a:pPr>
            <a:r>
              <a:rPr lang="nl-NL" dirty="0"/>
              <a:t>De productieketen wordt gekoppeld aan bijbehorende effecten op het milieu en de maatschappij. </a:t>
            </a:r>
          </a:p>
          <a:p>
            <a:pPr marL="0" indent="0">
              <a:buNone/>
            </a:pPr>
            <a:endParaRPr lang="nl-NL" dirty="0"/>
          </a:p>
          <a:p>
            <a:pPr marL="0" indent="0">
              <a:buNone/>
            </a:pPr>
            <a:r>
              <a:rPr lang="nl-NL" dirty="0"/>
              <a:t>Hierin moet iedere schakel meedoen. Hierdoor focust dit model zich op de maatschappelijke, economische, sociale en lokale waarden.  </a:t>
            </a:r>
          </a:p>
          <a:p>
            <a:pPr marL="0" indent="0">
              <a:buNone/>
            </a:pPr>
            <a:endParaRPr lang="nl-NL" dirty="0"/>
          </a:p>
        </p:txBody>
      </p:sp>
      <p:pic>
        <p:nvPicPr>
          <p:cNvPr id="6146" name="Picture 2">
            <a:hlinkClick r:id="rId2"/>
            <a:extLst>
              <a:ext uri="{FF2B5EF4-FFF2-40B4-BE49-F238E27FC236}">
                <a16:creationId xmlns:a16="http://schemas.microsoft.com/office/drawing/2014/main" id="{269DC395-E75C-4E56-A85C-B2445956C6F4}"/>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6425" r="19091" b="-2"/>
          <a:stretch/>
        </p:blipFill>
        <p:spPr bwMode="auto">
          <a:xfrm>
            <a:off x="6175377" y="10"/>
            <a:ext cx="6016622" cy="6857990"/>
          </a:xfrm>
          <a:prstGeom prst="rect">
            <a:avLst/>
          </a:prstGeom>
          <a:solidFill>
            <a:srgbClr val="FFFFFF"/>
          </a:solidFill>
        </p:spPr>
      </p:pic>
      <p:sp>
        <p:nvSpPr>
          <p:cNvPr id="75" name="Text Placeholder 4">
            <a:extLst>
              <a:ext uri="{FF2B5EF4-FFF2-40B4-BE49-F238E27FC236}">
                <a16:creationId xmlns:a16="http://schemas.microsoft.com/office/drawing/2014/main" id="{B2604FCE-522A-4BE6-9776-8B2DCB613673}"/>
              </a:ext>
            </a:extLst>
          </p:cNvPr>
          <p:cNvSpPr>
            <a:spLocks noGrp="1"/>
          </p:cNvSpPr>
          <p:nvPr>
            <p:ph type="body" sz="quarter" idx="15"/>
          </p:nvPr>
        </p:nvSpPr>
        <p:spPr>
          <a:xfrm>
            <a:off x="10999221" y="6308761"/>
            <a:ext cx="810000" cy="168361"/>
          </a:xfrm>
        </p:spPr>
        <p:txBody>
          <a:bodyPr/>
          <a:lstStyle/>
          <a:p>
            <a:endParaRPr lang="en-US"/>
          </a:p>
        </p:txBody>
      </p:sp>
      <p:sp>
        <p:nvSpPr>
          <p:cNvPr id="4" name="AutoShape 6" descr="Health Claim PNG - health-claim-icon health-claim-labels. - CleanPNG /  KissPNG">
            <a:extLst>
              <a:ext uri="{FF2B5EF4-FFF2-40B4-BE49-F238E27FC236}">
                <a16:creationId xmlns:a16="http://schemas.microsoft.com/office/drawing/2014/main" id="{8321075B-B060-4DC2-9622-54E0CF3F59B2}"/>
              </a:ext>
            </a:extLst>
          </p:cNvPr>
          <p:cNvSpPr>
            <a:spLocks noChangeAspect="1" noChangeArrowheads="1"/>
          </p:cNvSpPr>
          <p:nvPr/>
        </p:nvSpPr>
        <p:spPr bwMode="auto">
          <a:xfrm>
            <a:off x="5716262" y="5148262"/>
            <a:ext cx="184267" cy="1842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152" name="Picture 8" descr="Click-me-arrow - WindowAgent #2803961 - PNG Images - PNGio">
            <a:extLst>
              <a:ext uri="{FF2B5EF4-FFF2-40B4-BE49-F238E27FC236}">
                <a16:creationId xmlns:a16="http://schemas.microsoft.com/office/drawing/2014/main" id="{EADF5AE7-181B-4F85-AD4D-0B16B1C8C7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5852" y="4980964"/>
            <a:ext cx="996191" cy="11516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Return Icon in Icon Park">
            <a:extLst>
              <a:ext uri="{FF2B5EF4-FFF2-40B4-BE49-F238E27FC236}">
                <a16:creationId xmlns:a16="http://schemas.microsoft.com/office/drawing/2014/main" id="{28AD15F8-9507-8EEB-922A-15AD9284A7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9221" y="5407848"/>
            <a:ext cx="721489" cy="72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48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1845D6-F501-D49E-220A-37A2E99D4C3A}"/>
              </a:ext>
            </a:extLst>
          </p:cNvPr>
          <p:cNvSpPr>
            <a:spLocks noGrp="1"/>
          </p:cNvSpPr>
          <p:nvPr>
            <p:ph type="title"/>
          </p:nvPr>
        </p:nvSpPr>
        <p:spPr/>
        <p:txBody>
          <a:bodyPr anchor="t">
            <a:normAutofit/>
          </a:bodyPr>
          <a:lstStyle/>
          <a:p>
            <a:r>
              <a:rPr lang="nl-NL" dirty="0"/>
              <a:t>3. Gedrag</a:t>
            </a:r>
          </a:p>
        </p:txBody>
      </p:sp>
      <p:sp>
        <p:nvSpPr>
          <p:cNvPr id="4" name="Tijdelijke aanduiding voor tekst 3">
            <a:extLst>
              <a:ext uri="{FF2B5EF4-FFF2-40B4-BE49-F238E27FC236}">
                <a16:creationId xmlns:a16="http://schemas.microsoft.com/office/drawing/2014/main" id="{13C9BFEF-73E8-CE0D-E1CB-50F361FF62CE}"/>
              </a:ext>
            </a:extLst>
          </p:cNvPr>
          <p:cNvSpPr>
            <a:spLocks noGrp="1"/>
          </p:cNvSpPr>
          <p:nvPr>
            <p:ph type="body" sz="quarter" idx="13"/>
          </p:nvPr>
        </p:nvSpPr>
        <p:spPr/>
        <p:txBody>
          <a:bodyPr/>
          <a:lstStyle/>
          <a:p>
            <a:pPr marL="0" indent="0">
              <a:buNone/>
            </a:pPr>
            <a:r>
              <a:rPr lang="nl-NL" dirty="0"/>
              <a:t>Gedrag is zichtbaar en daardoor te observeren en te onderzoeken. Alleen zijn het vaak onzichtbare factoren die zorgen dat er een zichtbaar gedrag tot uiting komt.</a:t>
            </a:r>
          </a:p>
          <a:p>
            <a:pPr marL="0" indent="0">
              <a:buNone/>
            </a:pPr>
            <a:endParaRPr lang="nl-NL" dirty="0"/>
          </a:p>
          <a:p>
            <a:pPr marL="0" indent="0">
              <a:buNone/>
            </a:pPr>
            <a:r>
              <a:rPr lang="nl-NL" dirty="0"/>
              <a:t>Dat kunnen factoren zijn als: </a:t>
            </a:r>
            <a:r>
              <a:rPr lang="nl-NL" i="1" dirty="0"/>
              <a:t>attitude, overtuiging, capaciteiten, competenties, normen, waarden, drijfveren, et cetera. </a:t>
            </a:r>
          </a:p>
          <a:p>
            <a:endParaRPr lang="nl-NL" dirty="0"/>
          </a:p>
        </p:txBody>
      </p:sp>
      <p:sp>
        <p:nvSpPr>
          <p:cNvPr id="6" name="Tijdelijke aanduiding voor tekst 5">
            <a:extLst>
              <a:ext uri="{FF2B5EF4-FFF2-40B4-BE49-F238E27FC236}">
                <a16:creationId xmlns:a16="http://schemas.microsoft.com/office/drawing/2014/main" id="{9FA5B4CB-05F0-C1E2-FB28-F24FA7B33A9D}"/>
              </a:ext>
            </a:extLst>
          </p:cNvPr>
          <p:cNvSpPr>
            <a:spLocks noGrp="1"/>
          </p:cNvSpPr>
          <p:nvPr>
            <p:ph type="body" sz="quarter" idx="15"/>
          </p:nvPr>
        </p:nvSpPr>
        <p:spPr/>
        <p:txBody>
          <a:bodyPr/>
          <a:lstStyle/>
          <a:p>
            <a:endParaRPr lang="nl-NL"/>
          </a:p>
        </p:txBody>
      </p:sp>
      <p:pic>
        <p:nvPicPr>
          <p:cNvPr id="12" name="Tijdelijke aanduiding voor inhoud 8">
            <a:extLst>
              <a:ext uri="{FF2B5EF4-FFF2-40B4-BE49-F238E27FC236}">
                <a16:creationId xmlns:a16="http://schemas.microsoft.com/office/drawing/2014/main" id="{1F9BF318-2E5A-880F-15A0-C070A0D84BD9}"/>
              </a:ext>
            </a:extLst>
          </p:cNvPr>
          <p:cNvPicPr>
            <a:picLocks noGrp="1" noChangeAspect="1"/>
          </p:cNvPicPr>
          <p:nvPr>
            <p:ph type="pic" sz="quarter" idx="14"/>
          </p:nvPr>
        </p:nvPicPr>
        <p:blipFill rotWithShape="1">
          <a:blip r:embed="rId3"/>
          <a:srcRect l="31638" t="35555" r="46038" b="31255"/>
          <a:stretch/>
        </p:blipFill>
        <p:spPr>
          <a:xfrm>
            <a:off x="5612482" y="1457266"/>
            <a:ext cx="6338670" cy="3944741"/>
          </a:xfrm>
        </p:spPr>
      </p:pic>
      <p:pic>
        <p:nvPicPr>
          <p:cNvPr id="2" name="Picture 4" descr="Return Icon in Icon Park">
            <a:extLst>
              <a:ext uri="{FF2B5EF4-FFF2-40B4-BE49-F238E27FC236}">
                <a16:creationId xmlns:a16="http://schemas.microsoft.com/office/drawing/2014/main" id="{972CE187-AB73-3763-4544-D42DCA8884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9221" y="5407848"/>
            <a:ext cx="721489" cy="72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851031"/>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ThemaYuverta</Template>
  <TotalTime>935</TotalTime>
  <Words>2308</Words>
  <Application>Microsoft Office PowerPoint</Application>
  <PresentationFormat>Breedbeeld</PresentationFormat>
  <Paragraphs>201</Paragraphs>
  <Slides>20</Slides>
  <Notes>16</Notes>
  <HiddenSlides>0</HiddenSlides>
  <MMClips>2</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Arial</vt:lpstr>
      <vt:lpstr>Arial Black</vt:lpstr>
      <vt:lpstr>Calibri</vt:lpstr>
      <vt:lpstr>Helvetica Neue</vt:lpstr>
      <vt:lpstr>Noto Sans</vt:lpstr>
      <vt:lpstr>ThemaYuverta</vt:lpstr>
      <vt:lpstr>Circulaire economie  </vt:lpstr>
      <vt:lpstr>Vandaag</vt:lpstr>
      <vt:lpstr>1. Periode overzicht</vt:lpstr>
      <vt:lpstr>2. Herhaling</vt:lpstr>
      <vt:lpstr>Kwaliteiten en vervorming</vt:lpstr>
      <vt:lpstr>Impact korte termijn en langer termijn oplossingen  </vt:lpstr>
      <vt:lpstr>R - strategie</vt:lpstr>
      <vt:lpstr>Lokaal waardeketenmodel</vt:lpstr>
      <vt:lpstr>3. Gedrag</vt:lpstr>
      <vt:lpstr>Overtuiging</vt:lpstr>
      <vt:lpstr>Menselijk gedrag beïnvloeden</vt:lpstr>
      <vt:lpstr>5. Gedrag(economie) deel I</vt:lpstr>
      <vt:lpstr>Gedragseconomie II</vt:lpstr>
      <vt:lpstr>Handel jij rationeel? </vt:lpstr>
      <vt:lpstr>Handel jij rationeel? </vt:lpstr>
      <vt:lpstr>Rationeel gedrag</vt:lpstr>
      <vt:lpstr>Opdracht rationeel</vt:lpstr>
      <vt:lpstr>Begrensde rationaliteit</vt:lpstr>
      <vt:lpstr>5. Design a better business</vt:lpstr>
      <vt:lpstr>5. Design a better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  </dc:title>
  <dc:creator>Gerjan de Ruiter</dc:creator>
  <cp:lastModifiedBy>Gerjan de Ruiter</cp:lastModifiedBy>
  <cp:revision>1</cp:revision>
  <dcterms:created xsi:type="dcterms:W3CDTF">2021-09-06T11:10:04Z</dcterms:created>
  <dcterms:modified xsi:type="dcterms:W3CDTF">2022-10-03T12:21:55Z</dcterms:modified>
</cp:coreProperties>
</file>